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305" r:id="rId3"/>
    <p:sldId id="285" r:id="rId4"/>
    <p:sldId id="286" r:id="rId5"/>
    <p:sldId id="323" r:id="rId6"/>
    <p:sldId id="324" r:id="rId7"/>
    <p:sldId id="315" r:id="rId8"/>
    <p:sldId id="303" r:id="rId9"/>
    <p:sldId id="319" r:id="rId10"/>
    <p:sldId id="327" r:id="rId11"/>
    <p:sldId id="328" r:id="rId12"/>
    <p:sldId id="329" r:id="rId13"/>
    <p:sldId id="330" r:id="rId14"/>
    <p:sldId id="331" r:id="rId15"/>
    <p:sldId id="317" r:id="rId16"/>
    <p:sldId id="320" r:id="rId17"/>
    <p:sldId id="313" r:id="rId18"/>
  </p:sldIdLst>
  <p:sldSz cx="9144000" cy="6858000" type="screen4x3"/>
  <p:notesSz cx="6858000" cy="9144000"/>
  <p:defaultTextStyle>
    <a:defPPr>
      <a:defRPr lang="zh-CN"/>
    </a:defPPr>
    <a:lvl1pPr algn="l" rtl="0" fontAlgn="base">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sz="3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3200"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1" autoAdjust="0"/>
  </p:normalViewPr>
  <p:slideViewPr>
    <p:cSldViewPr>
      <p:cViewPr varScale="1">
        <p:scale>
          <a:sx n="108" d="100"/>
          <a:sy n="108" d="100"/>
        </p:scale>
        <p:origin x="-1704" y="-84"/>
      </p:cViewPr>
      <p:guideLst>
        <p:guide orient="horz" pos="2160"/>
        <p:guide pos="2880"/>
      </p:guideLst>
    </p:cSldViewPr>
  </p:slideViewPr>
  <p:outlineViewPr>
    <p:cViewPr>
      <p:scale>
        <a:sx n="33" d="100"/>
        <a:sy n="33" d="100"/>
      </p:scale>
      <p:origin x="0" y="340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4" Type="http://schemas.openxmlformats.org/officeDocument/2006/relationships/image" Target="../media/image12.wmf"/><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6" Type="http://schemas.openxmlformats.org/officeDocument/2006/relationships/image" Target="../media/image35.wmf"/><Relationship Id="rId5" Type="http://schemas.openxmlformats.org/officeDocument/2006/relationships/image" Target="../media/image34.wmf"/><Relationship Id="rId4" Type="http://schemas.openxmlformats.org/officeDocument/2006/relationships/image" Target="../media/image33.wmf"/><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5" Type="http://schemas.openxmlformats.org/officeDocument/2006/relationships/image" Target="../media/image40.wmf"/><Relationship Id="rId4" Type="http://schemas.openxmlformats.org/officeDocument/2006/relationships/image" Target="../media/image39.wmf"/><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DFDCBBFC-4FC4-4F72-A2BD-146476B9911C}"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7AF46253-02FB-457B-A215-4A9967B19C3B}"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751974" y="1612901"/>
            <a:ext cx="7640053" cy="2544763"/>
          </a:xfrm>
        </p:spPr>
        <p:txBody>
          <a:bodyPr anchor="b">
            <a:normAutofit/>
          </a:bodyPr>
          <a:lstStyle>
            <a:lvl1pPr algn="ctr">
              <a:defRPr sz="6000">
                <a:solidFill>
                  <a:schemeClr val="accent2">
                    <a:lumMod val="20000"/>
                    <a:lumOff val="80000"/>
                  </a:schemeClr>
                </a:solidFill>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751974" y="4157664"/>
            <a:ext cx="7640053" cy="884237"/>
          </a:xfrm>
        </p:spPr>
        <p:txBody>
          <a:bodyPr>
            <a:normAutofit/>
          </a:bodyPr>
          <a:lstStyle>
            <a:lvl1pPr marL="0" indent="0" algn="ctr">
              <a:spcBef>
                <a:spcPts val="0"/>
              </a:spcBef>
              <a:buNone/>
              <a:defRPr sz="24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089BF6-CF5D-4BFE-B2E6-B5A5CAFA541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089BF6-CF5D-4BFE-B2E6-B5A5CAFA5414}" type="slidenum">
              <a:rPr lang="zh-CN" altLang="en-US" smtClean="0"/>
            </a:fld>
            <a:endParaRPr lang="zh-CN" altLang="en-US"/>
          </a:p>
        </p:txBody>
      </p:sp>
      <p:sp>
        <p:nvSpPr>
          <p:cNvPr id="6" name="内容占位符 6"/>
          <p:cNvSpPr>
            <a:spLocks noGrp="1"/>
          </p:cNvSpPr>
          <p:nvPr>
            <p:ph sz="quarter" idx="13"/>
          </p:nvPr>
        </p:nvSpPr>
        <p:spPr>
          <a:xfrm>
            <a:off x="628649" y="412956"/>
            <a:ext cx="7886701" cy="5239700"/>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268579" y="2054129"/>
            <a:ext cx="4246771" cy="3095388"/>
          </a:xfrm>
        </p:spPr>
        <p:txBody>
          <a:bodyPr anchor="ctr" anchorCtr="0"/>
          <a:lstStyle>
            <a:lvl1pPr marL="257175" indent="-257175">
              <a:buFont typeface="Arial" panose="020B0604020202020204" pitchFamily="34" charset="0"/>
              <a:buChar char="•"/>
              <a:defRPr/>
            </a:lvl1pPr>
            <a:lvl2pPr marL="607060" indent="-257175">
              <a:buFont typeface="Arial" panose="020B0604020202020204" pitchFamily="34" charset="0"/>
              <a:buChar char="•"/>
              <a:defRPr/>
            </a:lvl2pPr>
            <a:lvl3pPr marL="900430" indent="-214630">
              <a:buFont typeface="Arial" panose="020B0604020202020204" pitchFamily="34" charset="0"/>
              <a:buChar char="•"/>
              <a:defRPr/>
            </a:lvl3pPr>
            <a:lvl4pPr marL="1243330" indent="-214630">
              <a:buFont typeface="Arial" panose="020B0604020202020204" pitchFamily="34" charset="0"/>
              <a:buChar char="•"/>
              <a:defRPr/>
            </a:lvl4pPr>
            <a:lvl5pPr marL="1586230" indent="-214630">
              <a:buFont typeface="Arial" panose="020B0604020202020204" pitchFamily="34" charset="0"/>
              <a:buChar char="•"/>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089BF6-CF5D-4BFE-B2E6-B5A5CAFA5414}" type="slidenum">
              <a:rPr lang="zh-CN" altLang="en-US" smtClean="0"/>
            </a:fld>
            <a:endParaRPr lang="zh-CN" altLang="en-US"/>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564105" y="1955801"/>
            <a:ext cx="6003757" cy="2085975"/>
          </a:xfrm>
        </p:spPr>
        <p:txBody>
          <a:bodyPr anchor="b">
            <a:normAutofit/>
          </a:bodyPr>
          <a:lstStyle>
            <a:lvl1pPr algn="just">
              <a:defRPr sz="4400">
                <a:solidFill>
                  <a:schemeClr val="bg1"/>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1564105" y="4068764"/>
            <a:ext cx="6003757" cy="820737"/>
          </a:xfrm>
        </p:spPr>
        <p:txBody>
          <a:bodyPr>
            <a:normAutofit/>
          </a:bodyPr>
          <a:lstStyle>
            <a:lvl1pPr marL="0" indent="0" algn="just">
              <a:spcBef>
                <a:spcPts val="0"/>
              </a:spcBef>
              <a:buNone/>
              <a:defRPr sz="24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089BF6-CF5D-4BFE-B2E6-B5A5CAFA541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268579" y="1530590"/>
            <a:ext cx="4246771" cy="2102569"/>
          </a:xfrm>
        </p:spPr>
        <p:txBody>
          <a:bodyPr/>
          <a:lstStyle>
            <a:lvl1pPr marL="257175" indent="-257175">
              <a:buFont typeface="Arial" panose="020B0604020202020204" pitchFamily="34" charset="0"/>
              <a:buChar char="•"/>
              <a:defRPr/>
            </a:lvl1pPr>
            <a:lvl2pPr marL="607060" indent="-257175">
              <a:buFont typeface="Arial" panose="020B0604020202020204" pitchFamily="34" charset="0"/>
              <a:buChar char="•"/>
              <a:defRPr/>
            </a:lvl2pPr>
            <a:lvl3pPr marL="900430" indent="-214630">
              <a:buFont typeface="Arial" panose="020B0604020202020204" pitchFamily="34" charset="0"/>
              <a:buChar char="•"/>
              <a:defRPr/>
            </a:lvl3pPr>
            <a:lvl4pPr marL="1243330" indent="-214630">
              <a:buFont typeface="Arial" panose="020B0604020202020204" pitchFamily="34" charset="0"/>
              <a:buChar char="•"/>
              <a:defRPr/>
            </a:lvl4pPr>
            <a:lvl5pPr marL="1586230" indent="-214630">
              <a:buFont typeface="Arial" panose="020B0604020202020204" pitchFamily="34" charset="0"/>
              <a:buChar char="•"/>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268579" y="3768841"/>
            <a:ext cx="4246771" cy="2102569"/>
          </a:xfrm>
        </p:spPr>
        <p:txBody>
          <a:bodyPr/>
          <a:lstStyle>
            <a:lvl1pPr marL="257175" indent="-257175">
              <a:buFont typeface="Arial" panose="020B0604020202020204" pitchFamily="34" charset="0"/>
              <a:buChar char="•"/>
              <a:defRPr/>
            </a:lvl1pPr>
            <a:lvl2pPr marL="607060" indent="-257175">
              <a:buFont typeface="Arial" panose="020B0604020202020204" pitchFamily="34" charset="0"/>
              <a:buChar char="•"/>
              <a:defRPr/>
            </a:lvl2pPr>
            <a:lvl3pPr marL="900430" indent="-214630">
              <a:buFont typeface="Arial" panose="020B0604020202020204" pitchFamily="34" charset="0"/>
              <a:buChar char="•"/>
              <a:defRPr/>
            </a:lvl3pPr>
            <a:lvl4pPr marL="1243330" indent="-214630">
              <a:buFont typeface="Arial" panose="020B0604020202020204" pitchFamily="34" charset="0"/>
              <a:buChar char="•"/>
              <a:defRPr/>
            </a:lvl4pPr>
            <a:lvl5pPr marL="1586230" indent="-214630">
              <a:buFont typeface="Arial" panose="020B0604020202020204" pitchFamily="34" charset="0"/>
              <a:buChar char="•"/>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089BF6-CF5D-4BFE-B2E6-B5A5CAFA541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29842" y="1344275"/>
            <a:ext cx="3868340" cy="823912"/>
          </a:xfrm>
        </p:spPr>
        <p:txBody>
          <a:bodyPr anchor="b">
            <a:normAutofit/>
          </a:bodyPr>
          <a:lstStyle>
            <a:lvl1pPr marL="0" indent="0">
              <a:buNone/>
              <a:defRPr sz="24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2168187"/>
            <a:ext cx="3868340" cy="3684588"/>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344275"/>
            <a:ext cx="3887391" cy="823912"/>
          </a:xfrm>
        </p:spPr>
        <p:txBody>
          <a:bodyPr anchor="b">
            <a:normAutofit/>
          </a:bodyPr>
          <a:lstStyle>
            <a:lvl1pPr marL="0" indent="0">
              <a:buNone/>
              <a:defRPr sz="24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0" y="2168187"/>
            <a:ext cx="3887391" cy="3684588"/>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089BF6-CF5D-4BFE-B2E6-B5A5CAFA5414}" type="slidenum">
              <a:rPr lang="zh-CN" altLang="en-US" smtClean="0"/>
            </a:fld>
            <a:endParaRPr lang="zh-CN" altLang="en-US"/>
          </a:p>
        </p:txBody>
      </p:sp>
      <p:sp>
        <p:nvSpPr>
          <p:cNvPr id="10" name="标题 9"/>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grpSp>
        <p:nvGrpSpPr>
          <p:cNvPr id="18" name="组合 3"/>
          <p:cNvGrpSpPr/>
          <p:nvPr/>
        </p:nvGrpSpPr>
        <p:grpSpPr bwMode="auto">
          <a:xfrm>
            <a:off x="1281026" y="2141618"/>
            <a:ext cx="6581952" cy="2760788"/>
            <a:chOff x="2244248" y="1846942"/>
            <a:chExt cx="7657036" cy="3210398"/>
          </a:xfrm>
        </p:grpSpPr>
        <p:sp>
          <p:nvSpPr>
            <p:cNvPr id="20" name="矩形 19"/>
            <p:cNvSpPr/>
            <p:nvPr/>
          </p:nvSpPr>
          <p:spPr>
            <a:xfrm>
              <a:off x="2244248" y="1854876"/>
              <a:ext cx="1532042" cy="3202464"/>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zh-CN" altLang="en-US"/>
            </a:p>
          </p:txBody>
        </p:sp>
        <p:sp>
          <p:nvSpPr>
            <p:cNvPr id="21" name="矩形 20"/>
            <p:cNvSpPr/>
            <p:nvPr/>
          </p:nvSpPr>
          <p:spPr>
            <a:xfrm>
              <a:off x="3776290" y="1850115"/>
              <a:ext cx="1530454" cy="3204050"/>
            </a:xfrm>
            <a:prstGeom prst="rect">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zh-CN" altLang="en-US"/>
            </a:p>
          </p:txBody>
        </p:sp>
        <p:sp>
          <p:nvSpPr>
            <p:cNvPr id="22" name="矩形 21"/>
            <p:cNvSpPr/>
            <p:nvPr/>
          </p:nvSpPr>
          <p:spPr>
            <a:xfrm>
              <a:off x="5306744" y="1850115"/>
              <a:ext cx="1532041" cy="3204050"/>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zh-CN" altLang="en-US"/>
            </a:p>
          </p:txBody>
        </p:sp>
        <p:sp>
          <p:nvSpPr>
            <p:cNvPr id="23" name="矩形 22"/>
            <p:cNvSpPr/>
            <p:nvPr/>
          </p:nvSpPr>
          <p:spPr>
            <a:xfrm>
              <a:off x="6838786" y="1846942"/>
              <a:ext cx="1530454" cy="3202464"/>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zh-CN" altLang="en-US"/>
            </a:p>
          </p:txBody>
        </p:sp>
        <p:sp>
          <p:nvSpPr>
            <p:cNvPr id="24" name="矩形 23"/>
            <p:cNvSpPr/>
            <p:nvPr/>
          </p:nvSpPr>
          <p:spPr>
            <a:xfrm>
              <a:off x="8369242" y="1854876"/>
              <a:ext cx="1532042" cy="3202464"/>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ts val="0"/>
                </a:spcBef>
                <a:spcAft>
                  <a:spcPts val="0"/>
                </a:spcAft>
                <a:defRPr/>
              </a:pPr>
              <a:endParaRPr lang="zh-CN" altLang="en-US"/>
            </a:p>
          </p:txBody>
        </p:sp>
      </p:grpSp>
      <p:sp>
        <p:nvSpPr>
          <p:cNvPr id="2" name="标题 1"/>
          <p:cNvSpPr>
            <a:spLocks noGrp="1"/>
          </p:cNvSpPr>
          <p:nvPr>
            <p:ph type="title" hasCustomPrompt="1"/>
          </p:nvPr>
        </p:nvSpPr>
        <p:spPr>
          <a:xfrm>
            <a:off x="2041200" y="2355346"/>
            <a:ext cx="5062500" cy="1569600"/>
          </a:xfrm>
        </p:spPr>
        <p:txBody>
          <a:bodyPr anchor="t" anchorCtr="0">
            <a:normAutofit/>
          </a:bodyPr>
          <a:lstStyle>
            <a:lvl1pPr algn="ctr">
              <a:defRPr sz="7200">
                <a:solidFill>
                  <a:schemeClr val="bg1"/>
                </a:solidFill>
              </a:defRPr>
            </a:lvl1pPr>
          </a:lstStyle>
          <a:p>
            <a:r>
              <a:rPr lang="zh-CN" altLang="en-US" dirty="0" smtClean="0"/>
              <a:t>编辑标题</a:t>
            </a:r>
            <a:endParaRPr lang="zh-CN" altLang="en-US" dirty="0"/>
          </a:p>
        </p:txBody>
      </p:sp>
      <p:sp>
        <p:nvSpPr>
          <p:cNvPr id="19" name="内容占位符 18"/>
          <p:cNvSpPr>
            <a:spLocks noGrp="1"/>
          </p:cNvSpPr>
          <p:nvPr>
            <p:ph sz="quarter" idx="10" hasCustomPrompt="1"/>
          </p:nvPr>
        </p:nvSpPr>
        <p:spPr>
          <a:xfrm>
            <a:off x="1701000" y="3879853"/>
            <a:ext cx="5742900" cy="846000"/>
          </a:xfrm>
        </p:spPr>
        <p:txBody>
          <a:bodyPr lIns="0" tIns="0" rIns="0" bIns="0" anchor="ctr" anchorCtr="0">
            <a:normAutofit/>
          </a:bodyPr>
          <a:lstStyle>
            <a:lvl1pPr marL="0" indent="0" algn="ctr">
              <a:buNone/>
              <a:defRPr sz="2550">
                <a:solidFill>
                  <a:schemeClr val="bg1"/>
                </a:solidFill>
              </a:defRPr>
            </a:lvl1pPr>
          </a:lstStyle>
          <a:p>
            <a:pPr lvl="0"/>
            <a:r>
              <a:rPr lang="zh-CN" altLang="en-US" dirty="0" smtClean="0"/>
              <a:t>添加您的副标题</a:t>
            </a:r>
            <a:endParaRPr lang="zh-CN" altLang="en-US" dirty="0"/>
          </a:p>
        </p:txBody>
      </p:sp>
      <p:sp>
        <p:nvSpPr>
          <p:cNvPr id="3" name="日期占位符 2"/>
          <p:cNvSpPr>
            <a:spLocks noGrp="1"/>
          </p:cNvSpPr>
          <p:nvPr>
            <p:ph type="dt" sz="half" idx="11"/>
          </p:nvPr>
        </p:nvSpPr>
        <p:spPr/>
        <p:txBody>
          <a:bodyPr/>
          <a:lstStyle/>
          <a:p>
            <a:fld id="{CEF3DC87-7DDA-4434-8E1D-615AF57D1884}" type="datetimeFigureOut">
              <a:rPr lang="zh-CN" altLang="en-US" smtClean="0"/>
            </a:fld>
            <a:endParaRPr lang="zh-CN" altLang="en-US"/>
          </a:p>
        </p:txBody>
      </p:sp>
      <p:sp>
        <p:nvSpPr>
          <p:cNvPr id="4" name="页脚占位符 3"/>
          <p:cNvSpPr>
            <a:spLocks noGrp="1"/>
          </p:cNvSpPr>
          <p:nvPr>
            <p:ph type="ftr" sz="quarter" idx="12"/>
          </p:nvPr>
        </p:nvSpPr>
        <p:spPr/>
        <p:txBody>
          <a:bodyPr/>
          <a:lstStyle/>
          <a:p>
            <a:endParaRPr lang="zh-CN" altLang="en-US"/>
          </a:p>
        </p:txBody>
      </p:sp>
      <p:sp>
        <p:nvSpPr>
          <p:cNvPr id="5" name="灯片编号占位符 4"/>
          <p:cNvSpPr>
            <a:spLocks noGrp="1"/>
          </p:cNvSpPr>
          <p:nvPr>
            <p:ph type="sldNum" sz="quarter" idx="13"/>
          </p:nvPr>
        </p:nvSpPr>
        <p:spPr/>
        <p:txBody>
          <a:bodyPr/>
          <a:lstStyle/>
          <a:p>
            <a:fld id="{66089BF6-CF5D-4BFE-B2E6-B5A5CAFA541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089BF6-CF5D-4BFE-B2E6-B5A5CAFA541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790875" y="1321114"/>
            <a:ext cx="7562250" cy="3782624"/>
          </a:xfrm>
        </p:spPr>
        <p:txBody>
          <a:bodyPr anchor="ctr" anchorCtr="0"/>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790873" y="5231440"/>
            <a:ext cx="7562251" cy="1024981"/>
          </a:xfrm>
        </p:spPr>
        <p:txBody>
          <a:bodyPr lIns="0" tIns="0" rIns="0" bIns="0">
            <a:normAutofit/>
          </a:bodyPr>
          <a:lstStyle>
            <a:lvl1pPr marL="0" indent="0">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089BF6-CF5D-4BFE-B2E6-B5A5CAFA5414}" type="slidenum">
              <a:rPr lang="zh-CN" altLang="en-US" smtClean="0"/>
            </a:fld>
            <a:endParaRPr lang="zh-CN" altLang="en-US"/>
          </a:p>
        </p:txBody>
      </p:sp>
      <p:sp>
        <p:nvSpPr>
          <p:cNvPr id="8" name="标题 7"/>
          <p:cNvSpPr>
            <a:spLocks noGrp="1"/>
          </p:cNvSpPr>
          <p:nvPr>
            <p:ph type="title"/>
          </p:nvPr>
        </p:nvSpPr>
        <p:spPr>
          <a:xfrm>
            <a:off x="790874" y="325687"/>
            <a:ext cx="7562251" cy="854075"/>
          </a:xfr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03168" y="365125"/>
            <a:ext cx="1212182" cy="5811838"/>
          </a:xfrm>
        </p:spPr>
        <p:txBody>
          <a:bodyPr vert="eaVert"/>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628650" y="365125"/>
            <a:ext cx="6482013" cy="5811838"/>
          </a:xfr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CEF3DC87-7DDA-4434-8E1D-615AF57D18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089BF6-CF5D-4BFE-B2E6-B5A5CAFA541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4.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t="-1000" b="-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01626"/>
            <a:ext cx="7886700" cy="85407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custDataLst>
              <p:tags r:id="rId13"/>
            </p:custDataLst>
          </p:nvPr>
        </p:nvSpPr>
        <p:spPr>
          <a:xfrm>
            <a:off x="628650" y="1347537"/>
            <a:ext cx="7886700" cy="4487419"/>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F3DC87-7DDA-4434-8E1D-615AF57D1884}" type="datetimeFigureOut">
              <a:rPr lang="zh-CN" altLang="en-US" smtClean="0"/>
            </a:fld>
            <a:endParaRPr lang="zh-CN" altLang="en-US"/>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089BF6-CF5D-4BFE-B2E6-B5A5CAFA541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200" kern="1200">
          <a:solidFill>
            <a:schemeClr val="accent2">
              <a:lumMod val="75000"/>
            </a:schemeClr>
          </a:solidFill>
          <a:latin typeface="+mj-lt"/>
          <a:ea typeface="+mj-ea"/>
          <a:cs typeface="+mj-cs"/>
        </a:defRPr>
      </a:lvl1pPr>
    </p:titleStyle>
    <p:bodyStyle>
      <a:lvl1pPr marL="214630" indent="-214630" algn="l" defTabSz="685800" rtl="0" eaLnBrk="1" latinLnBrk="0" hangingPunct="1">
        <a:lnSpc>
          <a:spcPct val="130000"/>
        </a:lnSpc>
        <a:spcBef>
          <a:spcPts val="900"/>
        </a:spcBef>
        <a:buSzPct val="80000"/>
        <a:buFont typeface="Arial" panose="020B0604020202020204" pitchFamily="34" charset="0"/>
        <a:buChar char="•"/>
        <a:defRPr sz="2400" kern="1200">
          <a:solidFill>
            <a:schemeClr val="tx1"/>
          </a:solidFill>
          <a:latin typeface="+mn-lt"/>
          <a:ea typeface="+mn-ea"/>
          <a:cs typeface="+mn-cs"/>
        </a:defRPr>
      </a:lvl1pPr>
      <a:lvl2pPr marL="607060" indent="-257175" algn="just" defTabSz="685800" rtl="0" eaLnBrk="1" latinLnBrk="0" hangingPunct="1">
        <a:lnSpc>
          <a:spcPct val="120000"/>
        </a:lnSpc>
        <a:spcBef>
          <a:spcPts val="450"/>
        </a:spcBef>
        <a:buFont typeface="Arial" panose="020B0604020202020204" pitchFamily="34" charset="0"/>
        <a:buChar char="•"/>
        <a:defRPr sz="2000" kern="1200">
          <a:solidFill>
            <a:schemeClr val="tx1"/>
          </a:solidFill>
          <a:latin typeface="+mn-lt"/>
          <a:ea typeface="+mn-ea"/>
          <a:cs typeface="+mn-cs"/>
        </a:defRPr>
      </a:lvl2pPr>
      <a:lvl3pPr marL="900430" indent="-214630" algn="just"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43330" indent="-214630" algn="just"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4pPr>
      <a:lvl5pPr marL="1586230" indent="-214630" algn="just"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9" Type="http://schemas.openxmlformats.org/officeDocument/2006/relationships/oleObject" Target="../embeddings/oleObject18.bin"/><Relationship Id="rId8" Type="http://schemas.openxmlformats.org/officeDocument/2006/relationships/image" Target="../media/image25.wmf"/><Relationship Id="rId7" Type="http://schemas.openxmlformats.org/officeDocument/2006/relationships/oleObject" Target="../embeddings/oleObject17.bin"/><Relationship Id="rId6" Type="http://schemas.openxmlformats.org/officeDocument/2006/relationships/image" Target="../media/image24.wmf"/><Relationship Id="rId5" Type="http://schemas.openxmlformats.org/officeDocument/2006/relationships/oleObject" Target="../embeddings/oleObject16.bin"/><Relationship Id="rId4" Type="http://schemas.openxmlformats.org/officeDocument/2006/relationships/image" Target="../media/image23.wmf"/><Relationship Id="rId3" Type="http://schemas.openxmlformats.org/officeDocument/2006/relationships/oleObject" Target="../embeddings/oleObject15.bin"/><Relationship Id="rId2" Type="http://schemas.openxmlformats.org/officeDocument/2006/relationships/image" Target="../media/image22.wmf"/><Relationship Id="rId15" Type="http://schemas.openxmlformats.org/officeDocument/2006/relationships/vmlDrawing" Target="../drawings/vmlDrawing6.vml"/><Relationship Id="rId14" Type="http://schemas.openxmlformats.org/officeDocument/2006/relationships/slideLayout" Target="../slideLayouts/slideLayout7.xml"/><Relationship Id="rId13" Type="http://schemas.openxmlformats.org/officeDocument/2006/relationships/tags" Target="../tags/tag12.xml"/><Relationship Id="rId12" Type="http://schemas.openxmlformats.org/officeDocument/2006/relationships/image" Target="../media/image27.wmf"/><Relationship Id="rId11" Type="http://schemas.openxmlformats.org/officeDocument/2006/relationships/oleObject" Target="../embeddings/oleObject19.bin"/><Relationship Id="rId10" Type="http://schemas.openxmlformats.org/officeDocument/2006/relationships/image" Target="../media/image26.wmf"/><Relationship Id="rId1"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8" Type="http://schemas.openxmlformats.org/officeDocument/2006/relationships/vmlDrawing" Target="../drawings/vmlDrawing7.vml"/><Relationship Id="rId7" Type="http://schemas.openxmlformats.org/officeDocument/2006/relationships/slideLayout" Target="../slideLayouts/slideLayout7.xml"/><Relationship Id="rId6" Type="http://schemas.openxmlformats.org/officeDocument/2006/relationships/tags" Target="../tags/tag13.xml"/><Relationship Id="rId5" Type="http://schemas.openxmlformats.org/officeDocument/2006/relationships/oleObject" Target="../embeddings/oleObject22.bin"/><Relationship Id="rId4" Type="http://schemas.openxmlformats.org/officeDocument/2006/relationships/image" Target="../media/image29.wmf"/><Relationship Id="rId3" Type="http://schemas.openxmlformats.org/officeDocument/2006/relationships/oleObject" Target="../embeddings/oleObject21.bin"/><Relationship Id="rId2" Type="http://schemas.openxmlformats.org/officeDocument/2006/relationships/image" Target="../media/image28.wmf"/><Relationship Id="rId1" Type="http://schemas.openxmlformats.org/officeDocument/2006/relationships/oleObject" Target="../embeddings/oleObject20.bin"/></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27.bin"/><Relationship Id="rId8" Type="http://schemas.openxmlformats.org/officeDocument/2006/relationships/image" Target="../media/image33.wmf"/><Relationship Id="rId7" Type="http://schemas.openxmlformats.org/officeDocument/2006/relationships/oleObject" Target="../embeddings/oleObject26.bin"/><Relationship Id="rId6" Type="http://schemas.openxmlformats.org/officeDocument/2006/relationships/image" Target="../media/image32.wmf"/><Relationship Id="rId5" Type="http://schemas.openxmlformats.org/officeDocument/2006/relationships/oleObject" Target="../embeddings/oleObject25.bin"/><Relationship Id="rId4" Type="http://schemas.openxmlformats.org/officeDocument/2006/relationships/image" Target="../media/image31.wmf"/><Relationship Id="rId3" Type="http://schemas.openxmlformats.org/officeDocument/2006/relationships/oleObject" Target="../embeddings/oleObject24.bin"/><Relationship Id="rId2" Type="http://schemas.openxmlformats.org/officeDocument/2006/relationships/image" Target="../media/image30.wmf"/><Relationship Id="rId15" Type="http://schemas.openxmlformats.org/officeDocument/2006/relationships/vmlDrawing" Target="../drawings/vmlDrawing8.vml"/><Relationship Id="rId14" Type="http://schemas.openxmlformats.org/officeDocument/2006/relationships/slideLayout" Target="../slideLayouts/slideLayout7.xml"/><Relationship Id="rId13" Type="http://schemas.openxmlformats.org/officeDocument/2006/relationships/tags" Target="../tags/tag14.xml"/><Relationship Id="rId12" Type="http://schemas.openxmlformats.org/officeDocument/2006/relationships/image" Target="../media/image35.wmf"/><Relationship Id="rId11" Type="http://schemas.openxmlformats.org/officeDocument/2006/relationships/oleObject" Target="../embeddings/oleObject28.bin"/><Relationship Id="rId10" Type="http://schemas.openxmlformats.org/officeDocument/2006/relationships/image" Target="../media/image34.wmf"/><Relationship Id="rId1" Type="http://schemas.openxmlformats.org/officeDocument/2006/relationships/oleObject" Target="../embeddings/oleObject23.bin"/></Relationships>
</file>

<file path=ppt/slides/_rels/slide13.xml.rels><?xml version="1.0" encoding="UTF-8" standalone="yes"?>
<Relationships xmlns="http://schemas.openxmlformats.org/package/2006/relationships"><Relationship Id="rId9" Type="http://schemas.openxmlformats.org/officeDocument/2006/relationships/oleObject" Target="../embeddings/oleObject33.bin"/><Relationship Id="rId8" Type="http://schemas.openxmlformats.org/officeDocument/2006/relationships/image" Target="../media/image39.wmf"/><Relationship Id="rId7" Type="http://schemas.openxmlformats.org/officeDocument/2006/relationships/oleObject" Target="../embeddings/oleObject32.bin"/><Relationship Id="rId6" Type="http://schemas.openxmlformats.org/officeDocument/2006/relationships/image" Target="../media/image38.wmf"/><Relationship Id="rId5" Type="http://schemas.openxmlformats.org/officeDocument/2006/relationships/oleObject" Target="../embeddings/oleObject31.bin"/><Relationship Id="rId4" Type="http://schemas.openxmlformats.org/officeDocument/2006/relationships/image" Target="../media/image37.wmf"/><Relationship Id="rId3" Type="http://schemas.openxmlformats.org/officeDocument/2006/relationships/oleObject" Target="../embeddings/oleObject30.bin"/><Relationship Id="rId2" Type="http://schemas.openxmlformats.org/officeDocument/2006/relationships/image" Target="../media/image36.wmf"/><Relationship Id="rId13" Type="http://schemas.openxmlformats.org/officeDocument/2006/relationships/vmlDrawing" Target="../drawings/vmlDrawing9.vml"/><Relationship Id="rId12" Type="http://schemas.openxmlformats.org/officeDocument/2006/relationships/slideLayout" Target="../slideLayouts/slideLayout7.xml"/><Relationship Id="rId11" Type="http://schemas.openxmlformats.org/officeDocument/2006/relationships/tags" Target="../tags/tag15.xml"/><Relationship Id="rId10" Type="http://schemas.openxmlformats.org/officeDocument/2006/relationships/image" Target="../media/image40.wmf"/><Relationship Id="rId1" Type="http://schemas.openxmlformats.org/officeDocument/2006/relationships/oleObject" Target="../embeddings/oleObject29.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image" Target="../media/image13.GIF"/></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7.xml"/><Relationship Id="rId4" Type="http://schemas.openxmlformats.org/officeDocument/2006/relationships/tags" Target="../tags/tag5.xml"/><Relationship Id="rId3" Type="http://schemas.openxmlformats.org/officeDocument/2006/relationships/image" Target="../media/image7.wmf"/><Relationship Id="rId2" Type="http://schemas.openxmlformats.org/officeDocument/2006/relationships/oleObject" Target="../embeddings/oleObject1.bin"/><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5" Type="http://schemas.openxmlformats.org/officeDocument/2006/relationships/vmlDrawing" Target="../drawings/vmlDrawing2.vml"/><Relationship Id="rId4" Type="http://schemas.openxmlformats.org/officeDocument/2006/relationships/slideLayout" Target="../slideLayouts/slideLayout7.xml"/><Relationship Id="rId3" Type="http://schemas.openxmlformats.org/officeDocument/2006/relationships/tags" Target="../tags/tag6.xml"/><Relationship Id="rId2" Type="http://schemas.openxmlformats.org/officeDocument/2006/relationships/image" Target="../media/image8.wmf"/><Relationship Id="rId1"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image" Target="../media/image12.wmf"/><Relationship Id="rId7" Type="http://schemas.openxmlformats.org/officeDocument/2006/relationships/oleObject" Target="../embeddings/oleObject6.bin"/><Relationship Id="rId6" Type="http://schemas.openxmlformats.org/officeDocument/2006/relationships/image" Target="../media/image11.wmf"/><Relationship Id="rId5" Type="http://schemas.openxmlformats.org/officeDocument/2006/relationships/oleObject" Target="../embeddings/oleObject5.bin"/><Relationship Id="rId4" Type="http://schemas.openxmlformats.org/officeDocument/2006/relationships/image" Target="../media/image10.wmf"/><Relationship Id="rId3" Type="http://schemas.openxmlformats.org/officeDocument/2006/relationships/oleObject" Target="../embeddings/oleObject4.bin"/><Relationship Id="rId2" Type="http://schemas.openxmlformats.org/officeDocument/2006/relationships/image" Target="../media/image9.wmf"/><Relationship Id="rId11" Type="http://schemas.openxmlformats.org/officeDocument/2006/relationships/vmlDrawing" Target="../drawings/vmlDrawing3.vml"/><Relationship Id="rId10" Type="http://schemas.openxmlformats.org/officeDocument/2006/relationships/slideLayout" Target="../slideLayouts/slideLayout7.xml"/><Relationship Id="rId1"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9.xml"/><Relationship Id="rId2" Type="http://schemas.openxmlformats.org/officeDocument/2006/relationships/image" Target="../media/image14.GIF"/><Relationship Id="rId1" Type="http://schemas.openxmlformats.org/officeDocument/2006/relationships/image" Target="../media/image13.GIF"/></Relationships>
</file>

<file path=ppt/slides/_rels/slide8.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7.xml"/><Relationship Id="rId3" Type="http://schemas.openxmlformats.org/officeDocument/2006/relationships/tags" Target="../tags/tag10.xml"/><Relationship Id="rId2" Type="http://schemas.openxmlformats.org/officeDocument/2006/relationships/image" Target="../media/image15.wmf"/><Relationship Id="rId1"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12.bin"/><Relationship Id="rId8" Type="http://schemas.openxmlformats.org/officeDocument/2006/relationships/image" Target="../media/image19.wmf"/><Relationship Id="rId7" Type="http://schemas.openxmlformats.org/officeDocument/2006/relationships/oleObject" Target="../embeddings/oleObject11.bin"/><Relationship Id="rId6" Type="http://schemas.openxmlformats.org/officeDocument/2006/relationships/image" Target="../media/image18.wmf"/><Relationship Id="rId5" Type="http://schemas.openxmlformats.org/officeDocument/2006/relationships/oleObject" Target="../embeddings/oleObject10.bin"/><Relationship Id="rId4" Type="http://schemas.openxmlformats.org/officeDocument/2006/relationships/image" Target="../media/image17.wmf"/><Relationship Id="rId3" Type="http://schemas.openxmlformats.org/officeDocument/2006/relationships/oleObject" Target="../embeddings/oleObject9.bin"/><Relationship Id="rId2" Type="http://schemas.openxmlformats.org/officeDocument/2006/relationships/image" Target="../media/image16.wmf"/><Relationship Id="rId15" Type="http://schemas.openxmlformats.org/officeDocument/2006/relationships/vmlDrawing" Target="../drawings/vmlDrawing5.vml"/><Relationship Id="rId14" Type="http://schemas.openxmlformats.org/officeDocument/2006/relationships/slideLayout" Target="../slideLayouts/slideLayout7.xml"/><Relationship Id="rId13" Type="http://schemas.openxmlformats.org/officeDocument/2006/relationships/tags" Target="../tags/tag11.xml"/><Relationship Id="rId12" Type="http://schemas.openxmlformats.org/officeDocument/2006/relationships/image" Target="../media/image21.wmf"/><Relationship Id="rId11" Type="http://schemas.openxmlformats.org/officeDocument/2006/relationships/oleObject" Target="../embeddings/oleObject13.bin"/><Relationship Id="rId10" Type="http://schemas.openxmlformats.org/officeDocument/2006/relationships/image" Target="../media/image20.wmf"/><Relationship Id="rId1"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Box 3"/>
          <p:cNvSpPr txBox="1">
            <a:spLocks noChangeArrowheads="1"/>
          </p:cNvSpPr>
          <p:nvPr/>
        </p:nvSpPr>
        <p:spPr bwMode="auto">
          <a:xfrm>
            <a:off x="395535" y="404664"/>
            <a:ext cx="8746877" cy="4524315"/>
          </a:xfrm>
          <a:prstGeom prst="rect">
            <a:avLst/>
          </a:prstGeom>
          <a:noFill/>
          <a:ln w="9525">
            <a:noFill/>
            <a:miter lim="800000"/>
          </a:ln>
        </p:spPr>
        <p:txBody>
          <a:bodyPr wrap="square">
            <a:spAutoFit/>
          </a:bodyPr>
          <a:lstStyle/>
          <a:p>
            <a:pPr algn="ctr">
              <a:lnSpc>
                <a:spcPct val="150000"/>
              </a:lnSpc>
            </a:pPr>
            <a:r>
              <a:rPr lang="zh-CN" altLang="en-US" sz="6000" dirty="0">
                <a:solidFill>
                  <a:schemeClr val="tx1">
                    <a:lumMod val="50000"/>
                  </a:schemeClr>
                </a:solidFill>
                <a:latin typeface="微软雅黑" panose="020B0503020204020204" pitchFamily="34" charset="-122"/>
                <a:ea typeface="微软雅黑" panose="020B0503020204020204" pitchFamily="34" charset="-122"/>
              </a:rPr>
              <a:t>第三章  一元一次方程</a:t>
            </a:r>
            <a:endParaRPr lang="en-US" altLang="zh-CN" sz="6000" dirty="0">
              <a:solidFill>
                <a:schemeClr val="tx1">
                  <a:lumMod val="50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sz="4800" dirty="0">
                <a:solidFill>
                  <a:schemeClr val="tx1">
                    <a:lumMod val="50000"/>
                  </a:schemeClr>
                </a:solidFill>
                <a:latin typeface="微软雅黑" panose="020B0503020204020204" pitchFamily="34" charset="-122"/>
                <a:ea typeface="微软雅黑" panose="020B0503020204020204" pitchFamily="34" charset="-122"/>
              </a:rPr>
              <a:t>3.3  </a:t>
            </a:r>
            <a:r>
              <a:rPr lang="zh-CN" altLang="en-US" sz="4800" dirty="0">
                <a:solidFill>
                  <a:schemeClr val="tx1">
                    <a:lumMod val="50000"/>
                  </a:schemeClr>
                </a:solidFill>
                <a:latin typeface="微软雅黑" panose="020B0503020204020204" pitchFamily="34" charset="-122"/>
                <a:ea typeface="微软雅黑" panose="020B0503020204020204" pitchFamily="34" charset="-122"/>
              </a:rPr>
              <a:t>解一元一次方程（</a:t>
            </a:r>
            <a:r>
              <a:rPr lang="zh-CN" altLang="en-US" sz="4800" dirty="0" smtClean="0">
                <a:solidFill>
                  <a:schemeClr val="tx1">
                    <a:lumMod val="50000"/>
                  </a:schemeClr>
                </a:solidFill>
                <a:latin typeface="微软雅黑" panose="020B0503020204020204" pitchFamily="34" charset="-122"/>
                <a:ea typeface="微软雅黑" panose="020B0503020204020204" pitchFamily="34" charset="-122"/>
              </a:rPr>
              <a:t>二）</a:t>
            </a:r>
            <a:endParaRPr lang="en-US" altLang="zh-CN" sz="4800" dirty="0">
              <a:solidFill>
                <a:schemeClr val="tx1">
                  <a:lumMod val="50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sz="4800" dirty="0" smtClean="0">
                <a:solidFill>
                  <a:schemeClr val="tx1">
                    <a:lumMod val="50000"/>
                  </a:schemeClr>
                </a:solidFill>
                <a:latin typeface="微软雅黑" panose="020B0503020204020204" pitchFamily="34" charset="-122"/>
                <a:ea typeface="微软雅黑" panose="020B0503020204020204" pitchFamily="34" charset="-122"/>
              </a:rPr>
              <a:t>     ——</a:t>
            </a:r>
            <a:r>
              <a:rPr lang="zh-CN" altLang="en-US" sz="4800" dirty="0" smtClean="0">
                <a:solidFill>
                  <a:schemeClr val="tx1">
                    <a:lumMod val="50000"/>
                  </a:schemeClr>
                </a:solidFill>
                <a:latin typeface="微软雅黑" panose="020B0503020204020204" pitchFamily="34" charset="-122"/>
                <a:ea typeface="微软雅黑" panose="020B0503020204020204" pitchFamily="34" charset="-122"/>
              </a:rPr>
              <a:t>去括号与去分母</a:t>
            </a:r>
            <a:endParaRPr lang="en-US" altLang="zh-CN" sz="4800" dirty="0" smtClean="0">
              <a:solidFill>
                <a:schemeClr val="tx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3600" dirty="0" smtClean="0">
                <a:solidFill>
                  <a:schemeClr val="tx1">
                    <a:lumMod val="50000"/>
                  </a:schemeClr>
                </a:solidFill>
                <a:latin typeface="微软雅黑" panose="020B0503020204020204" pitchFamily="34" charset="-122"/>
                <a:ea typeface="微软雅黑" panose="020B0503020204020204" pitchFamily="34" charset="-122"/>
              </a:rPr>
              <a:t>第</a:t>
            </a:r>
            <a:r>
              <a:rPr lang="en-US" altLang="zh-CN" sz="3600" dirty="0" smtClean="0">
                <a:solidFill>
                  <a:schemeClr val="tx1">
                    <a:lumMod val="50000"/>
                  </a:schemeClr>
                </a:solidFill>
                <a:latin typeface="微软雅黑" panose="020B0503020204020204" pitchFamily="34" charset="-122"/>
                <a:ea typeface="微软雅黑" panose="020B0503020204020204" pitchFamily="34" charset="-122"/>
              </a:rPr>
              <a:t>2</a:t>
            </a:r>
            <a:r>
              <a:rPr lang="zh-CN" altLang="en-US" sz="3600" dirty="0" smtClean="0">
                <a:solidFill>
                  <a:schemeClr val="tx1">
                    <a:lumMod val="50000"/>
                  </a:schemeClr>
                </a:solidFill>
                <a:latin typeface="微软雅黑" panose="020B0503020204020204" pitchFamily="34" charset="-122"/>
                <a:ea typeface="微软雅黑" panose="020B0503020204020204" pitchFamily="34" charset="-122"/>
              </a:rPr>
              <a:t>课时  去分母</a:t>
            </a:r>
            <a:endParaRPr lang="zh-CN" altLang="en-US" sz="3600" dirty="0" smtClean="0">
              <a:solidFill>
                <a:schemeClr val="tx1">
                  <a:lumMod val="50000"/>
                </a:schemeClr>
              </a:solidFill>
              <a:latin typeface="微软雅黑" panose="020B0503020204020204" pitchFamily="34" charset="-122"/>
              <a:ea typeface="微软雅黑" panose="020B0503020204020204" pitchFamily="34" charset="-122"/>
            </a:endParaRPr>
          </a:p>
        </p:txBody>
      </p:sp>
      <p:sp>
        <p:nvSpPr>
          <p:cNvPr id="2053" name="TextBox 5"/>
          <p:cNvSpPr txBox="1">
            <a:spLocks noChangeArrowheads="1"/>
          </p:cNvSpPr>
          <p:nvPr/>
        </p:nvSpPr>
        <p:spPr bwMode="auto">
          <a:xfrm>
            <a:off x="1357313" y="5333146"/>
            <a:ext cx="6215062" cy="400110"/>
          </a:xfrm>
          <a:prstGeom prst="rect">
            <a:avLst/>
          </a:prstGeom>
          <a:noFill/>
          <a:ln w="9525">
            <a:noFill/>
            <a:miter lim="800000"/>
          </a:ln>
        </p:spPr>
        <p:txBody>
          <a:bodyPr>
            <a:spAutoFit/>
          </a:bodyPr>
          <a:lstStyle/>
          <a:p>
            <a:pPr algn="ctr"/>
            <a:r>
              <a:rPr lang="zh-CN" altLang="en-US" sz="2000" b="1" dirty="0" smtClean="0">
                <a:solidFill>
                  <a:srgbClr val="7030A0"/>
                </a:solidFill>
                <a:latin typeface="华文仿宋" panose="02010600040101010101" pitchFamily="2" charset="-122"/>
                <a:ea typeface="华文仿宋" panose="02010600040101010101" pitchFamily="2" charset="-122"/>
              </a:rPr>
              <a:t>课件</a:t>
            </a:r>
            <a:r>
              <a:rPr lang="zh-CN" altLang="en-US" sz="2000" b="1">
                <a:solidFill>
                  <a:srgbClr val="7030A0"/>
                </a:solidFill>
                <a:latin typeface="华文仿宋" panose="02010600040101010101" pitchFamily="2" charset="-122"/>
                <a:ea typeface="华文仿宋" panose="02010600040101010101" pitchFamily="2" charset="-122"/>
              </a:rPr>
              <a:t>制作</a:t>
            </a:r>
            <a:r>
              <a:rPr lang="zh-CN" altLang="en-US" sz="2000" b="1" smtClean="0">
                <a:solidFill>
                  <a:srgbClr val="7030A0"/>
                </a:solidFill>
                <a:latin typeface="华文仿宋" panose="02010600040101010101" pitchFamily="2" charset="-122"/>
                <a:ea typeface="华文仿宋" panose="02010600040101010101" pitchFamily="2" charset="-122"/>
              </a:rPr>
              <a:t>：</a:t>
            </a:r>
            <a:r>
              <a:rPr lang="zh-CN" altLang="en-US" sz="2000" b="1">
                <a:solidFill>
                  <a:srgbClr val="7030A0"/>
                </a:solidFill>
                <a:latin typeface="华文仿宋" panose="02010600040101010101" pitchFamily="2" charset="-122"/>
                <a:ea typeface="华文仿宋" panose="02010600040101010101" pitchFamily="2" charset="-122"/>
              </a:rPr>
              <a:t>利川思</a:t>
            </a:r>
            <a:r>
              <a:rPr lang="zh-CN" altLang="en-US" sz="2000" b="1" smtClean="0">
                <a:solidFill>
                  <a:srgbClr val="7030A0"/>
                </a:solidFill>
                <a:latin typeface="华文仿宋" panose="02010600040101010101" pitchFamily="2" charset="-122"/>
                <a:ea typeface="华文仿宋" panose="02010600040101010101" pitchFamily="2" charset="-122"/>
              </a:rPr>
              <a:t>源    安永开</a:t>
            </a:r>
            <a:endParaRPr lang="zh-CN" altLang="en-US" sz="2000" b="1" dirty="0">
              <a:solidFill>
                <a:srgbClr val="7030A0"/>
              </a:solidFill>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732618" y="3564305"/>
            <a:ext cx="7583798" cy="585420"/>
            <a:chOff x="857224" y="2285992"/>
            <a:chExt cx="6101412" cy="585420"/>
          </a:xfrm>
        </p:grpSpPr>
        <p:sp>
          <p:nvSpPr>
            <p:cNvPr id="5" name="TextBox 4"/>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去括号，得</a:t>
              </a:r>
              <a:endParaRPr lang="zh-CN" altLang="en-US" b="1" dirty="0">
                <a:solidFill>
                  <a:schemeClr val="tx1">
                    <a:lumMod val="50000"/>
                  </a:schemeClr>
                </a:solidFill>
                <a:latin typeface="宋体" panose="02010600030101010101" pitchFamily="2" charset="-122"/>
              </a:endParaRPr>
            </a:p>
          </p:txBody>
        </p:sp>
        <p:graphicFrame>
          <p:nvGraphicFramePr>
            <p:cNvPr id="6" name="Object 4"/>
            <p:cNvGraphicFramePr>
              <a:graphicFrameLocks noChangeAspect="1"/>
            </p:cNvGraphicFramePr>
            <p:nvPr/>
          </p:nvGraphicFramePr>
          <p:xfrm>
            <a:off x="2573606" y="2353887"/>
            <a:ext cx="4385030" cy="517525"/>
          </p:xfrm>
          <a:graphic>
            <a:graphicData uri="http://schemas.openxmlformats.org/presentationml/2006/ole">
              <mc:AlternateContent xmlns:mc="http://schemas.openxmlformats.org/markup-compatibility/2006">
                <mc:Choice xmlns:v="urn:schemas-microsoft-com:vml" Requires="v">
                  <p:oleObj spid="_x0000_s31771" name="Equation" r:id="rId1" imgW="1485265" imgH="177800" progId="Equation.DSMT4">
                    <p:embed/>
                  </p:oleObj>
                </mc:Choice>
                <mc:Fallback>
                  <p:oleObj name="Equation" r:id="rId1" imgW="1485265" imgH="177800" progId="Equation.DSMT4">
                    <p:embed/>
                    <p:pic>
                      <p:nvPicPr>
                        <p:cNvPr id="0"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3606" y="2353887"/>
                          <a:ext cx="438503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4" name="组合 6"/>
          <p:cNvGrpSpPr/>
          <p:nvPr/>
        </p:nvGrpSpPr>
        <p:grpSpPr>
          <a:xfrm>
            <a:off x="709842" y="5073883"/>
            <a:ext cx="5014286" cy="587365"/>
            <a:chOff x="1071538" y="3344291"/>
            <a:chExt cx="4294206" cy="587365"/>
          </a:xfrm>
        </p:grpSpPr>
        <p:sp>
          <p:nvSpPr>
            <p:cNvPr id="8" name="矩形 7"/>
            <p:cNvSpPr/>
            <p:nvPr/>
          </p:nvSpPr>
          <p:spPr>
            <a:xfrm>
              <a:off x="1071538" y="3344291"/>
              <a:ext cx="2627819" cy="584775"/>
            </a:xfrm>
            <a:prstGeom prst="rect">
              <a:avLst/>
            </a:prstGeom>
          </p:spPr>
          <p:txBody>
            <a:bodyPr wrap="none">
              <a:spAutoFit/>
            </a:bodyPr>
            <a:lstStyle/>
            <a:p>
              <a:r>
                <a:rPr lang="zh-CN" altLang="en-US" b="1" dirty="0" smtClean="0">
                  <a:solidFill>
                    <a:schemeClr val="tx1">
                      <a:lumMod val="50000"/>
                    </a:schemeClr>
                  </a:solidFill>
                  <a:latin typeface="宋体" panose="02010600030101010101" pitchFamily="2" charset="-122"/>
                </a:rPr>
                <a:t>合并同类项，得</a:t>
              </a:r>
              <a:endParaRPr lang="zh-CN" altLang="en-US" b="1" dirty="0">
                <a:solidFill>
                  <a:schemeClr val="tx1">
                    <a:lumMod val="50000"/>
                  </a:schemeClr>
                </a:solidFill>
                <a:latin typeface="宋体" panose="02010600030101010101" pitchFamily="2" charset="-122"/>
              </a:endParaRPr>
            </a:p>
          </p:txBody>
        </p:sp>
        <p:graphicFrame>
          <p:nvGraphicFramePr>
            <p:cNvPr id="9" name="Object 5"/>
            <p:cNvGraphicFramePr>
              <a:graphicFrameLocks noChangeAspect="1"/>
            </p:cNvGraphicFramePr>
            <p:nvPr/>
          </p:nvGraphicFramePr>
          <p:xfrm>
            <a:off x="3606794" y="3418894"/>
            <a:ext cx="1758950" cy="512762"/>
          </p:xfrm>
          <a:graphic>
            <a:graphicData uri="http://schemas.openxmlformats.org/presentationml/2006/ole">
              <mc:AlternateContent xmlns:mc="http://schemas.openxmlformats.org/markup-compatibility/2006">
                <mc:Choice xmlns:v="urn:schemas-microsoft-com:vml" Requires="v">
                  <p:oleObj spid="_x0000_s31772" name="Equation" r:id="rId3" imgW="609600" imgH="177800" progId="Equation.DSMT4">
                    <p:embed/>
                  </p:oleObj>
                </mc:Choice>
                <mc:Fallback>
                  <p:oleObj name="Equation" r:id="rId3" imgW="609600" imgH="177800" progId="Equation.DSMT4">
                    <p:embed/>
                    <p:pic>
                      <p:nvPicPr>
                        <p:cNvPr id="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6794" y="3418894"/>
                          <a:ext cx="1758950"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7" name="组合 10"/>
          <p:cNvGrpSpPr/>
          <p:nvPr/>
        </p:nvGrpSpPr>
        <p:grpSpPr>
          <a:xfrm>
            <a:off x="755576" y="4284385"/>
            <a:ext cx="7200800" cy="584775"/>
            <a:chOff x="857224" y="2285992"/>
            <a:chExt cx="6007668" cy="584775"/>
          </a:xfrm>
        </p:grpSpPr>
        <p:sp>
          <p:nvSpPr>
            <p:cNvPr id="12" name="TextBox 11"/>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移项，得</a:t>
              </a:r>
              <a:endParaRPr lang="zh-CN" altLang="en-US" b="1" dirty="0">
                <a:solidFill>
                  <a:schemeClr val="tx1">
                    <a:lumMod val="50000"/>
                  </a:schemeClr>
                </a:solidFill>
                <a:latin typeface="宋体" panose="02010600030101010101" pitchFamily="2" charset="-122"/>
              </a:endParaRPr>
            </a:p>
          </p:txBody>
        </p:sp>
        <p:graphicFrame>
          <p:nvGraphicFramePr>
            <p:cNvPr id="13" name="Object 4"/>
            <p:cNvGraphicFramePr>
              <a:graphicFrameLocks noChangeAspect="1"/>
            </p:cNvGraphicFramePr>
            <p:nvPr/>
          </p:nvGraphicFramePr>
          <p:xfrm>
            <a:off x="2279611" y="2349770"/>
            <a:ext cx="4585281" cy="517525"/>
          </p:xfrm>
          <a:graphic>
            <a:graphicData uri="http://schemas.openxmlformats.org/presentationml/2006/ole">
              <mc:AlternateContent xmlns:mc="http://schemas.openxmlformats.org/markup-compatibility/2006">
                <mc:Choice xmlns:v="urn:schemas-microsoft-com:vml" Requires="v">
                  <p:oleObj spid="_x0000_s31773" name="Equation" r:id="rId5" imgW="1574165" imgH="177800" progId="Equation.DSMT4">
                    <p:embed/>
                  </p:oleObj>
                </mc:Choice>
                <mc:Fallback>
                  <p:oleObj name="Equation" r:id="rId5" imgW="1574165" imgH="177800" progId="Equation.DSMT4">
                    <p:embed/>
                    <p:pic>
                      <p:nvPicPr>
                        <p:cNvPr id="0"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9611" y="2349770"/>
                          <a:ext cx="4585281"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0" name="组合 14"/>
          <p:cNvGrpSpPr/>
          <p:nvPr/>
        </p:nvGrpSpPr>
        <p:grpSpPr>
          <a:xfrm>
            <a:off x="683568" y="5661248"/>
            <a:ext cx="5328592" cy="1011237"/>
            <a:chOff x="2500298" y="4802183"/>
            <a:chExt cx="4572032" cy="1011237"/>
          </a:xfrm>
        </p:grpSpPr>
        <p:sp>
          <p:nvSpPr>
            <p:cNvPr id="3" name="TextBox 2"/>
            <p:cNvSpPr txBox="1"/>
            <p:nvPr/>
          </p:nvSpPr>
          <p:spPr>
            <a:xfrm>
              <a:off x="2500298" y="5000636"/>
              <a:ext cx="4572032"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系数化为</a:t>
              </a:r>
              <a:r>
                <a:rPr lang="en-US" altLang="zh-CN" b="1" dirty="0" smtClean="0">
                  <a:solidFill>
                    <a:schemeClr val="tx1">
                      <a:lumMod val="50000"/>
                    </a:schemeClr>
                  </a:solidFill>
                  <a:latin typeface="宋体" panose="02010600030101010101" pitchFamily="2" charset="-122"/>
                </a:rPr>
                <a:t>1</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4" name="Object 5"/>
            <p:cNvGraphicFramePr>
              <a:graphicFrameLocks noChangeAspect="1"/>
            </p:cNvGraphicFramePr>
            <p:nvPr/>
          </p:nvGraphicFramePr>
          <p:xfrm>
            <a:off x="4876806" y="4802183"/>
            <a:ext cx="1274763" cy="1011237"/>
          </p:xfrm>
          <a:graphic>
            <a:graphicData uri="http://schemas.openxmlformats.org/presentationml/2006/ole">
              <mc:AlternateContent xmlns:mc="http://schemas.openxmlformats.org/markup-compatibility/2006">
                <mc:Choice xmlns:v="urn:schemas-microsoft-com:vml" Requires="v">
                  <p:oleObj spid="_x0000_s31774" name="Equation" r:id="rId7" imgW="495300" imgH="393700" progId="Equation.DSMT4">
                    <p:embed/>
                  </p:oleObj>
                </mc:Choice>
                <mc:Fallback>
                  <p:oleObj name="Equation" r:id="rId7" imgW="495300" imgH="393700" progId="Equation.DSMT4">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6" y="4802183"/>
                          <a:ext cx="1274763" cy="101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1" name="组合 3"/>
          <p:cNvGrpSpPr/>
          <p:nvPr/>
        </p:nvGrpSpPr>
        <p:grpSpPr>
          <a:xfrm>
            <a:off x="734868" y="2124145"/>
            <a:ext cx="6501428" cy="1376863"/>
            <a:chOff x="1234934" y="2481335"/>
            <a:chExt cx="6501428" cy="1376863"/>
          </a:xfrm>
        </p:grpSpPr>
        <p:sp>
          <p:nvSpPr>
            <p:cNvPr id="18" name="TextBox 17"/>
            <p:cNvSpPr txBox="1"/>
            <p:nvPr/>
          </p:nvSpPr>
          <p:spPr>
            <a:xfrm>
              <a:off x="1234934" y="2481335"/>
              <a:ext cx="6429420" cy="584775"/>
            </a:xfrm>
            <a:prstGeom prst="rect">
              <a:avLst/>
            </a:prstGeom>
            <a:noFill/>
          </p:spPr>
          <p:txBody>
            <a:bodyPr wrap="square" rtlCol="0">
              <a:spAutoFit/>
            </a:bodyPr>
            <a:lstStyle/>
            <a:p>
              <a:r>
                <a:rPr lang="zh-CN" altLang="en-US" b="1" dirty="0" smtClean="0">
                  <a:solidFill>
                    <a:srgbClr val="FF0000"/>
                  </a:solidFill>
                  <a:latin typeface="宋体" panose="02010600030101010101" pitchFamily="2" charset="-122"/>
                </a:rPr>
                <a:t>解：</a:t>
              </a:r>
              <a:r>
                <a:rPr lang="zh-CN" altLang="en-US" b="1" dirty="0" smtClean="0">
                  <a:solidFill>
                    <a:schemeClr val="tx1">
                      <a:lumMod val="50000"/>
                    </a:schemeClr>
                  </a:solidFill>
                  <a:latin typeface="宋体" panose="02010600030101010101" pitchFamily="2" charset="-122"/>
                </a:rPr>
                <a:t>去分母（方程两边乘</a:t>
              </a:r>
              <a:r>
                <a:rPr lang="en-US" altLang="zh-CN" b="1" dirty="0" smtClean="0">
                  <a:solidFill>
                    <a:schemeClr val="tx1">
                      <a:lumMod val="50000"/>
                    </a:schemeClr>
                  </a:solidFill>
                  <a:latin typeface="宋体" panose="02010600030101010101" pitchFamily="2" charset="-122"/>
                </a:rPr>
                <a:t>6</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9" name="Object 4"/>
            <p:cNvGraphicFramePr>
              <a:graphicFrameLocks noChangeAspect="1"/>
            </p:cNvGraphicFramePr>
            <p:nvPr/>
          </p:nvGraphicFramePr>
          <p:xfrm>
            <a:off x="2300762" y="3118423"/>
            <a:ext cx="5435600" cy="739775"/>
          </p:xfrm>
          <a:graphic>
            <a:graphicData uri="http://schemas.openxmlformats.org/presentationml/2006/ole">
              <mc:AlternateContent xmlns:mc="http://schemas.openxmlformats.org/markup-compatibility/2006">
                <mc:Choice xmlns:v="urn:schemas-microsoft-com:vml" Requires="v">
                  <p:oleObj spid="_x0000_s31775" name="Equation" r:id="rId9" imgW="1866265" imgH="254000" progId="Equation.DSMT4">
                    <p:embed/>
                  </p:oleObj>
                </mc:Choice>
                <mc:Fallback>
                  <p:oleObj name="Equation" r:id="rId9" imgW="1866265" imgH="254000" progId="Equation.DSMT4">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00762" y="3118423"/>
                          <a:ext cx="5435600"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1752" name="Object 8"/>
          <p:cNvGraphicFramePr>
            <a:graphicFrameLocks noChangeAspect="1"/>
          </p:cNvGraphicFramePr>
          <p:nvPr/>
        </p:nvGraphicFramePr>
        <p:xfrm>
          <a:off x="723900" y="1052513"/>
          <a:ext cx="5124450" cy="1054100"/>
        </p:xfrm>
        <a:graphic>
          <a:graphicData uri="http://schemas.openxmlformats.org/presentationml/2006/ole">
            <mc:AlternateContent xmlns:mc="http://schemas.openxmlformats.org/markup-compatibility/2006">
              <mc:Choice xmlns:v="urn:schemas-microsoft-com:vml" Requires="v">
                <p:oleObj spid="_x0000_s31776" name="Equation" r:id="rId11" imgW="1574800" imgH="393700" progId="Equation.DSMT4">
                  <p:embed/>
                </p:oleObj>
              </mc:Choice>
              <mc:Fallback>
                <p:oleObj name="Equation" r:id="rId11" imgW="1574800" imgH="393700" progId="Equation.DSMT4">
                  <p:embed/>
                  <p:pic>
                    <p:nvPicPr>
                      <p:cNvPr id="0" name="Picture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3900" y="1052513"/>
                        <a:ext cx="512445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燕尾形 19"/>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0878" y="1368994"/>
            <a:ext cx="5929354"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解下列方程：</a:t>
            </a:r>
            <a:endParaRPr lang="zh-CN" altLang="en-US" b="1" dirty="0">
              <a:solidFill>
                <a:schemeClr val="tx1">
                  <a:lumMod val="50000"/>
                </a:schemeClr>
              </a:solidFill>
              <a:latin typeface="宋体" panose="02010600030101010101" pitchFamily="2" charset="-122"/>
            </a:endParaRPr>
          </a:p>
        </p:txBody>
      </p:sp>
      <p:graphicFrame>
        <p:nvGraphicFramePr>
          <p:cNvPr id="5" name="对象 4"/>
          <p:cNvGraphicFramePr>
            <a:graphicFrameLocks noChangeAspect="1"/>
          </p:cNvGraphicFramePr>
          <p:nvPr/>
        </p:nvGraphicFramePr>
        <p:xfrm>
          <a:off x="800100" y="2245296"/>
          <a:ext cx="4943264" cy="4136032"/>
        </p:xfrm>
        <a:graphic>
          <a:graphicData uri="http://schemas.openxmlformats.org/presentationml/2006/ole">
            <mc:AlternateContent xmlns:mc="http://schemas.openxmlformats.org/markup-compatibility/2006">
              <mc:Choice xmlns:v="urn:schemas-microsoft-com:vml" Requires="v">
                <p:oleObj spid="_x0000_s32782" name="Equation" r:id="rId1" imgW="2044700" imgH="1625600" progId="Equation.DSMT4">
                  <p:embed/>
                </p:oleObj>
              </mc:Choice>
              <mc:Fallback>
                <p:oleObj name="Equation" r:id="rId1" imgW="2044700" imgH="1625600" progId="Equation.DSMT4">
                  <p:embed/>
                  <p:pic>
                    <p:nvPicPr>
                      <p:cNvPr id="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100" y="2245296"/>
                        <a:ext cx="4943264" cy="41360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4" name="Object 2"/>
          <p:cNvGraphicFramePr>
            <a:graphicFrameLocks noChangeAspect="1"/>
          </p:cNvGraphicFramePr>
          <p:nvPr/>
        </p:nvGraphicFramePr>
        <p:xfrm>
          <a:off x="3422650" y="4184650"/>
          <a:ext cx="266700" cy="414338"/>
        </p:xfrm>
        <a:graphic>
          <a:graphicData uri="http://schemas.openxmlformats.org/presentationml/2006/ole">
            <mc:AlternateContent xmlns:mc="http://schemas.openxmlformats.org/markup-compatibility/2006">
              <mc:Choice xmlns:v="urn:schemas-microsoft-com:vml" Requires="v">
                <p:oleObj spid="_x0000_s32783" name="Equation" r:id="rId3" imgW="114300" imgH="177800" progId="Equation.DSMT4">
                  <p:embed/>
                </p:oleObj>
              </mc:Choice>
              <mc:Fallback>
                <p:oleObj name="Equation" r:id="rId3" imgW="114300" imgH="177800" progId="Equation.DSMT4">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2650" y="4184650"/>
                        <a:ext cx="266700"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5" name="Object 3"/>
          <p:cNvGraphicFramePr>
            <a:graphicFrameLocks noChangeAspect="1"/>
          </p:cNvGraphicFramePr>
          <p:nvPr/>
        </p:nvGraphicFramePr>
        <p:xfrm>
          <a:off x="3673475" y="5408613"/>
          <a:ext cx="266700" cy="414337"/>
        </p:xfrm>
        <a:graphic>
          <a:graphicData uri="http://schemas.openxmlformats.org/presentationml/2006/ole">
            <mc:AlternateContent xmlns:mc="http://schemas.openxmlformats.org/markup-compatibility/2006">
              <mc:Choice xmlns:v="urn:schemas-microsoft-com:vml" Requires="v">
                <p:oleObj spid="_x0000_s32784" name="Equation" r:id="rId5" imgW="114300" imgH="177800" progId="Equation.DSMT4">
                  <p:embed/>
                </p:oleObj>
              </mc:Choice>
              <mc:Fallback>
                <p:oleObj name="Equation" r:id="rId5" imgW="114300" imgH="177800" progId="Equation.DSMT4">
                  <p:embed/>
                  <p:pic>
                    <p:nvPicPr>
                      <p:cNvPr id="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3475" y="5408613"/>
                        <a:ext cx="266700" cy="414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燕尾形 6"/>
          <p:cNvSpPr/>
          <p:nvPr/>
        </p:nvSpPr>
        <p:spPr>
          <a:xfrm>
            <a:off x="432048" y="332656"/>
            <a:ext cx="6876256"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3</a:t>
            </a:r>
            <a:r>
              <a:rPr lang="zh-CN" altLang="en-US" sz="3600" b="1" dirty="0" smtClean="0">
                <a:solidFill>
                  <a:schemeClr val="tx1"/>
                </a:solidFill>
                <a:latin typeface="宋体" panose="02010600030101010101" pitchFamily="2" charset="-122"/>
                <a:ea typeface="宋体" panose="02010600030101010101" pitchFamily="2" charset="-122"/>
              </a:rPr>
              <a:t>：练习巩固，综合运用</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869477" y="3540050"/>
            <a:ext cx="5718747" cy="609030"/>
            <a:chOff x="857224" y="2285992"/>
            <a:chExt cx="4605035" cy="609030"/>
          </a:xfrm>
        </p:grpSpPr>
        <p:sp>
          <p:nvSpPr>
            <p:cNvPr id="5" name="TextBox 4"/>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去括号，得</a:t>
              </a:r>
              <a:endParaRPr lang="zh-CN" altLang="en-US" b="1" dirty="0">
                <a:solidFill>
                  <a:schemeClr val="tx1">
                    <a:lumMod val="50000"/>
                  </a:schemeClr>
                </a:solidFill>
                <a:latin typeface="宋体" panose="02010600030101010101" pitchFamily="2" charset="-122"/>
              </a:endParaRPr>
            </a:p>
          </p:txBody>
        </p:sp>
        <p:graphicFrame>
          <p:nvGraphicFramePr>
            <p:cNvPr id="6" name="Object 4"/>
            <p:cNvGraphicFramePr>
              <a:graphicFrameLocks noChangeAspect="1"/>
            </p:cNvGraphicFramePr>
            <p:nvPr/>
          </p:nvGraphicFramePr>
          <p:xfrm>
            <a:off x="2688265" y="2377497"/>
            <a:ext cx="2773994" cy="517525"/>
          </p:xfrm>
          <a:graphic>
            <a:graphicData uri="http://schemas.openxmlformats.org/presentationml/2006/ole">
              <mc:AlternateContent xmlns:mc="http://schemas.openxmlformats.org/markup-compatibility/2006">
                <mc:Choice xmlns:v="urn:schemas-microsoft-com:vml" Requires="v">
                  <p:oleObj spid="_x0000_s33819" name="Equation" r:id="rId1" imgW="951865" imgH="177800" progId="Equation.DSMT4">
                    <p:embed/>
                  </p:oleObj>
                </mc:Choice>
                <mc:Fallback>
                  <p:oleObj name="Equation" r:id="rId1" imgW="951865" imgH="177800" progId="Equation.DSMT4">
                    <p:embed/>
                    <p:pic>
                      <p:nvPicPr>
                        <p:cNvPr id="0"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8265" y="2377497"/>
                          <a:ext cx="2773994"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4" name="组合 6"/>
          <p:cNvGrpSpPr/>
          <p:nvPr/>
        </p:nvGrpSpPr>
        <p:grpSpPr>
          <a:xfrm>
            <a:off x="899592" y="5148481"/>
            <a:ext cx="5350396" cy="584775"/>
            <a:chOff x="1071538" y="3344291"/>
            <a:chExt cx="4588981" cy="584775"/>
          </a:xfrm>
        </p:grpSpPr>
        <p:sp>
          <p:nvSpPr>
            <p:cNvPr id="8" name="矩形 7"/>
            <p:cNvSpPr/>
            <p:nvPr/>
          </p:nvSpPr>
          <p:spPr>
            <a:xfrm>
              <a:off x="1071538" y="3344291"/>
              <a:ext cx="3057247" cy="584775"/>
            </a:xfrm>
            <a:prstGeom prst="rect">
              <a:avLst/>
            </a:prstGeom>
          </p:spPr>
          <p:txBody>
            <a:bodyPr wrap="none">
              <a:spAutoFit/>
            </a:bodyPr>
            <a:lstStyle/>
            <a:p>
              <a:r>
                <a:rPr lang="zh-CN" altLang="en-US" b="1" dirty="0" smtClean="0">
                  <a:solidFill>
                    <a:schemeClr val="tx1">
                      <a:lumMod val="50000"/>
                    </a:schemeClr>
                  </a:solidFill>
                  <a:latin typeface="宋体" panose="02010600030101010101" pitchFamily="2" charset="-122"/>
                </a:rPr>
                <a:t>合并同类项，得</a:t>
              </a:r>
              <a:endParaRPr lang="zh-CN" altLang="en-US" b="1" dirty="0">
                <a:solidFill>
                  <a:schemeClr val="tx1">
                    <a:lumMod val="50000"/>
                  </a:schemeClr>
                </a:solidFill>
                <a:latin typeface="宋体" panose="02010600030101010101" pitchFamily="2" charset="-122"/>
              </a:endParaRPr>
            </a:p>
          </p:txBody>
        </p:sp>
        <p:graphicFrame>
          <p:nvGraphicFramePr>
            <p:cNvPr id="9" name="Object 5"/>
            <p:cNvGraphicFramePr>
              <a:graphicFrameLocks noChangeAspect="1"/>
            </p:cNvGraphicFramePr>
            <p:nvPr/>
          </p:nvGraphicFramePr>
          <p:xfrm>
            <a:off x="3608613" y="3417098"/>
            <a:ext cx="2051906" cy="511175"/>
          </p:xfrm>
          <a:graphic>
            <a:graphicData uri="http://schemas.openxmlformats.org/presentationml/2006/ole">
              <mc:AlternateContent xmlns:mc="http://schemas.openxmlformats.org/markup-compatibility/2006">
                <mc:Choice xmlns:v="urn:schemas-microsoft-com:vml" Requires="v">
                  <p:oleObj spid="_x0000_s33820" name="Equation" r:id="rId3" imgW="711200" imgH="177800" progId="Equation.DSMT4">
                    <p:embed/>
                  </p:oleObj>
                </mc:Choice>
                <mc:Fallback>
                  <p:oleObj name="Equation" r:id="rId3" imgW="711200" imgH="177800" progId="Equation.DSMT4">
                    <p:embed/>
                    <p:pic>
                      <p:nvPicPr>
                        <p:cNvPr id="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8613" y="3417098"/>
                          <a:ext cx="2051906"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7" name="组合 10"/>
          <p:cNvGrpSpPr/>
          <p:nvPr/>
        </p:nvGrpSpPr>
        <p:grpSpPr>
          <a:xfrm>
            <a:off x="899592" y="4346232"/>
            <a:ext cx="5196444" cy="594936"/>
            <a:chOff x="857224" y="2285992"/>
            <a:chExt cx="4073878" cy="594936"/>
          </a:xfrm>
        </p:grpSpPr>
        <p:sp>
          <p:nvSpPr>
            <p:cNvPr id="12" name="TextBox 11"/>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移项，得</a:t>
              </a:r>
              <a:endParaRPr lang="zh-CN" altLang="en-US" b="1" dirty="0">
                <a:solidFill>
                  <a:schemeClr val="tx1">
                    <a:lumMod val="50000"/>
                  </a:schemeClr>
                </a:solidFill>
                <a:latin typeface="宋体" panose="02010600030101010101" pitchFamily="2" charset="-122"/>
              </a:endParaRPr>
            </a:p>
          </p:txBody>
        </p:sp>
        <p:graphicFrame>
          <p:nvGraphicFramePr>
            <p:cNvPr id="13" name="Object 4"/>
            <p:cNvGraphicFramePr>
              <a:graphicFrameLocks noChangeAspect="1"/>
            </p:cNvGraphicFramePr>
            <p:nvPr/>
          </p:nvGraphicFramePr>
          <p:xfrm>
            <a:off x="2220570" y="2363403"/>
            <a:ext cx="2710532" cy="517525"/>
          </p:xfrm>
          <a:graphic>
            <a:graphicData uri="http://schemas.openxmlformats.org/presentationml/2006/ole">
              <mc:AlternateContent xmlns:mc="http://schemas.openxmlformats.org/markup-compatibility/2006">
                <mc:Choice xmlns:v="urn:schemas-microsoft-com:vml" Requires="v">
                  <p:oleObj spid="_x0000_s33821" name="Equation" r:id="rId5" imgW="1040765" imgH="177800" progId="Equation.DSMT4">
                    <p:embed/>
                  </p:oleObj>
                </mc:Choice>
                <mc:Fallback>
                  <p:oleObj name="Equation" r:id="rId5" imgW="1040765" imgH="177800" progId="Equation.DSMT4">
                    <p:embed/>
                    <p:pic>
                      <p:nvPicPr>
                        <p:cNvPr id="0"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0570" y="2363403"/>
                          <a:ext cx="271053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0" name="组合 14"/>
          <p:cNvGrpSpPr/>
          <p:nvPr/>
        </p:nvGrpSpPr>
        <p:grpSpPr>
          <a:xfrm>
            <a:off x="936072" y="5868561"/>
            <a:ext cx="4572032" cy="584775"/>
            <a:chOff x="2500298" y="5000636"/>
            <a:chExt cx="4572032" cy="584775"/>
          </a:xfrm>
        </p:grpSpPr>
        <p:sp>
          <p:nvSpPr>
            <p:cNvPr id="3" name="TextBox 2"/>
            <p:cNvSpPr txBox="1"/>
            <p:nvPr/>
          </p:nvSpPr>
          <p:spPr>
            <a:xfrm>
              <a:off x="2500298" y="5000636"/>
              <a:ext cx="4572032"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系数化为</a:t>
              </a:r>
              <a:r>
                <a:rPr lang="en-US" altLang="zh-CN" b="1" dirty="0" smtClean="0">
                  <a:solidFill>
                    <a:schemeClr val="tx1">
                      <a:lumMod val="50000"/>
                    </a:schemeClr>
                  </a:solidFill>
                  <a:latin typeface="宋体" panose="02010600030101010101" pitchFamily="2" charset="-122"/>
                </a:rPr>
                <a:t>1</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4" name="Object 5"/>
            <p:cNvGraphicFramePr>
              <a:graphicFrameLocks noChangeAspect="1"/>
            </p:cNvGraphicFramePr>
            <p:nvPr/>
          </p:nvGraphicFramePr>
          <p:xfrm>
            <a:off x="5245639" y="5018525"/>
            <a:ext cx="1319212" cy="512763"/>
          </p:xfrm>
          <a:graphic>
            <a:graphicData uri="http://schemas.openxmlformats.org/presentationml/2006/ole">
              <mc:AlternateContent xmlns:mc="http://schemas.openxmlformats.org/markup-compatibility/2006">
                <mc:Choice xmlns:v="urn:schemas-microsoft-com:vml" Requires="v">
                  <p:oleObj spid="_x0000_s33822" name="Equation" r:id="rId7" imgW="457200" imgH="177800" progId="Equation.DSMT4">
                    <p:embed/>
                  </p:oleObj>
                </mc:Choice>
                <mc:Fallback>
                  <p:oleObj name="Equation" r:id="rId7" imgW="457200" imgH="177800" progId="Equation.DSMT4">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45639" y="5018525"/>
                          <a:ext cx="1319212"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1" name="组合 3"/>
          <p:cNvGrpSpPr/>
          <p:nvPr/>
        </p:nvGrpSpPr>
        <p:grpSpPr>
          <a:xfrm>
            <a:off x="808586" y="2212598"/>
            <a:ext cx="6643734" cy="1360418"/>
            <a:chOff x="1308652" y="2481335"/>
            <a:chExt cx="6643734" cy="1360418"/>
          </a:xfrm>
        </p:grpSpPr>
        <p:sp>
          <p:nvSpPr>
            <p:cNvPr id="18" name="TextBox 17"/>
            <p:cNvSpPr txBox="1"/>
            <p:nvPr/>
          </p:nvSpPr>
          <p:spPr>
            <a:xfrm>
              <a:off x="1308652" y="2481335"/>
              <a:ext cx="6643734" cy="584775"/>
            </a:xfrm>
            <a:prstGeom prst="rect">
              <a:avLst/>
            </a:prstGeom>
            <a:noFill/>
          </p:spPr>
          <p:txBody>
            <a:bodyPr wrap="square" rtlCol="0">
              <a:spAutoFit/>
            </a:bodyPr>
            <a:lstStyle/>
            <a:p>
              <a:r>
                <a:rPr lang="zh-CN" altLang="en-US" dirty="0" smtClean="0">
                  <a:solidFill>
                    <a:srgbClr val="FF0000"/>
                  </a:solidFill>
                  <a:latin typeface="宋体" panose="02010600030101010101" pitchFamily="2" charset="-122"/>
                </a:rPr>
                <a:t>解：</a:t>
              </a:r>
              <a:r>
                <a:rPr lang="zh-CN" altLang="en-US" b="1" dirty="0" smtClean="0">
                  <a:solidFill>
                    <a:schemeClr val="tx1">
                      <a:lumMod val="50000"/>
                    </a:schemeClr>
                  </a:solidFill>
                  <a:latin typeface="宋体" panose="02010600030101010101" pitchFamily="2" charset="-122"/>
                </a:rPr>
                <a:t>去分母（方程两边乘</a:t>
              </a:r>
              <a:r>
                <a:rPr lang="en-US" altLang="zh-CN" b="1" dirty="0" smtClean="0">
                  <a:solidFill>
                    <a:schemeClr val="tx1">
                      <a:lumMod val="50000"/>
                    </a:schemeClr>
                  </a:solidFill>
                  <a:latin typeface="宋体" panose="02010600030101010101" pitchFamily="2" charset="-122"/>
                </a:rPr>
                <a:t>100</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9" name="Object 4"/>
            <p:cNvGraphicFramePr>
              <a:graphicFrameLocks noChangeAspect="1"/>
            </p:cNvGraphicFramePr>
            <p:nvPr/>
          </p:nvGraphicFramePr>
          <p:xfrm>
            <a:off x="3519491" y="3101978"/>
            <a:ext cx="2959100" cy="739775"/>
          </p:xfrm>
          <a:graphic>
            <a:graphicData uri="http://schemas.openxmlformats.org/presentationml/2006/ole">
              <mc:AlternateContent xmlns:mc="http://schemas.openxmlformats.org/markup-compatibility/2006">
                <mc:Choice xmlns:v="urn:schemas-microsoft-com:vml" Requires="v">
                  <p:oleObj spid="_x0000_s33823" name="Equation" r:id="rId9" imgW="1015365" imgH="254000" progId="Equation.DSMT4">
                    <p:embed/>
                  </p:oleObj>
                </mc:Choice>
                <mc:Fallback>
                  <p:oleObj name="Equation" r:id="rId9" imgW="1015365" imgH="254000" progId="Equation.DSMT4">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19491" y="3101978"/>
                          <a:ext cx="2959100"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3800" name="Object 8"/>
          <p:cNvGraphicFramePr>
            <a:graphicFrameLocks noChangeAspect="1"/>
          </p:cNvGraphicFramePr>
          <p:nvPr/>
        </p:nvGraphicFramePr>
        <p:xfrm>
          <a:off x="766192" y="1083246"/>
          <a:ext cx="4007602" cy="1049610"/>
        </p:xfrm>
        <a:graphic>
          <a:graphicData uri="http://schemas.openxmlformats.org/presentationml/2006/ole">
            <mc:AlternateContent xmlns:mc="http://schemas.openxmlformats.org/markup-compatibility/2006">
              <mc:Choice xmlns:v="urn:schemas-microsoft-com:vml" Requires="v">
                <p:oleObj spid="_x0000_s33824" name="Equation" r:id="rId11" imgW="1497965" imgH="393700" progId="Equation.DSMT4">
                  <p:embed/>
                </p:oleObj>
              </mc:Choice>
              <mc:Fallback>
                <p:oleObj name="Equation" r:id="rId11" imgW="1497965" imgH="393700" progId="Equation.DSMT4">
                  <p:embed/>
                  <p:pic>
                    <p:nvPicPr>
                      <p:cNvPr id="0" name="Picture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6192" y="1083246"/>
                        <a:ext cx="4007602" cy="1049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燕尾形 19"/>
          <p:cNvSpPr/>
          <p:nvPr/>
        </p:nvSpPr>
        <p:spPr>
          <a:xfrm>
            <a:off x="432048" y="332656"/>
            <a:ext cx="6876256"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3</a:t>
            </a:r>
            <a:r>
              <a:rPr lang="zh-CN" altLang="en-US" sz="3600" b="1" dirty="0" smtClean="0">
                <a:solidFill>
                  <a:schemeClr val="tx1"/>
                </a:solidFill>
                <a:latin typeface="宋体" panose="02010600030101010101" pitchFamily="2" charset="-122"/>
                <a:ea typeface="宋体" panose="02010600030101010101" pitchFamily="2" charset="-122"/>
              </a:rPr>
              <a:t>：练习巩固，综合运用</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0034" y="188640"/>
            <a:ext cx="3214710" cy="923330"/>
          </a:xfrm>
          <a:prstGeom prst="rect">
            <a:avLst/>
          </a:prstGeom>
          <a:noFill/>
        </p:spPr>
        <p:txBody>
          <a:bodyPr wrap="square" lIns="91440" tIns="45720" rIns="91440" bIns="45720">
            <a:spAutoFit/>
          </a:bodyPr>
          <a:lstStyle/>
          <a:p>
            <a:pPr algn="ct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32770" name="Object 2"/>
          <p:cNvGraphicFramePr>
            <a:graphicFrameLocks noChangeAspect="1"/>
          </p:cNvGraphicFramePr>
          <p:nvPr/>
        </p:nvGraphicFramePr>
        <p:xfrm>
          <a:off x="560388" y="1412875"/>
          <a:ext cx="3355975" cy="1055688"/>
        </p:xfrm>
        <a:graphic>
          <a:graphicData uri="http://schemas.openxmlformats.org/presentationml/2006/ole">
            <mc:AlternateContent xmlns:mc="http://schemas.openxmlformats.org/markup-compatibility/2006">
              <mc:Choice xmlns:v="urn:schemas-microsoft-com:vml" Requires="v">
                <p:oleObj spid="_x0000_s34837" name="Equation" r:id="rId1" imgW="1129665" imgH="393700" progId="Equation.DSMT4">
                  <p:embed/>
                </p:oleObj>
              </mc:Choice>
              <mc:Fallback>
                <p:oleObj name="Equation" r:id="rId1" imgW="1129665" imgH="393700" progId="Equation.DSMT4">
                  <p:embed/>
                  <p:pic>
                    <p:nvPicPr>
                      <p:cNvPr id="0"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388" y="1412875"/>
                        <a:ext cx="3355975" cy="105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矩形 4"/>
          <p:cNvSpPr/>
          <p:nvPr/>
        </p:nvSpPr>
        <p:spPr>
          <a:xfrm>
            <a:off x="5111283" y="1692097"/>
            <a:ext cx="1620957" cy="584775"/>
          </a:xfrm>
          <a:prstGeom prst="rect">
            <a:avLst/>
          </a:prstGeom>
        </p:spPr>
        <p:txBody>
          <a:bodyPr wrap="none">
            <a:spAutoFit/>
          </a:bodyPr>
          <a:lstStyle/>
          <a:p>
            <a:r>
              <a:rPr lang="zh-CN" altLang="en-US" b="1" dirty="0" smtClean="0">
                <a:solidFill>
                  <a:srgbClr val="FF0000"/>
                </a:solidFill>
                <a:latin typeface="宋体" panose="02010600030101010101" pitchFamily="2" charset="-122"/>
              </a:rPr>
              <a:t>答案：</a:t>
            </a:r>
            <a:r>
              <a:rPr lang="en-US" altLang="zh-CN" b="1" dirty="0" smtClean="0">
                <a:solidFill>
                  <a:srgbClr val="FF0000"/>
                </a:solidFill>
                <a:latin typeface="宋体" panose="02010600030101010101" pitchFamily="2" charset="-122"/>
              </a:rPr>
              <a:t>6</a:t>
            </a:r>
            <a:endParaRPr lang="zh-CN" altLang="en-US" b="1" dirty="0"/>
          </a:p>
        </p:txBody>
      </p:sp>
      <p:graphicFrame>
        <p:nvGraphicFramePr>
          <p:cNvPr id="32772" name="Object 4"/>
          <p:cNvGraphicFramePr>
            <a:graphicFrameLocks noChangeAspect="1"/>
          </p:cNvGraphicFramePr>
          <p:nvPr/>
        </p:nvGraphicFramePr>
        <p:xfrm>
          <a:off x="838820" y="2924944"/>
          <a:ext cx="4813300" cy="1036638"/>
        </p:xfrm>
        <a:graphic>
          <a:graphicData uri="http://schemas.openxmlformats.org/presentationml/2006/ole">
            <mc:AlternateContent xmlns:mc="http://schemas.openxmlformats.org/markup-compatibility/2006">
              <mc:Choice xmlns:v="urn:schemas-microsoft-com:vml" Requires="v">
                <p:oleObj spid="_x0000_s34838" name="Equation" r:id="rId3" imgW="1828800" imgH="393700" progId="Equation.DSMT4">
                  <p:embed/>
                </p:oleObj>
              </mc:Choice>
              <mc:Fallback>
                <p:oleObj name="Equation" r:id="rId3" imgW="1828800" imgH="393700" progId="Equation.DSMT4">
                  <p:embed/>
                  <p:pic>
                    <p:nvPicPr>
                      <p:cNvPr id="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820" y="2924944"/>
                        <a:ext cx="48133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燕尾形 10"/>
          <p:cNvSpPr/>
          <p:nvPr/>
        </p:nvSpPr>
        <p:spPr>
          <a:xfrm>
            <a:off x="432048" y="332656"/>
            <a:ext cx="6876256"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3</a:t>
            </a:r>
            <a:r>
              <a:rPr lang="zh-CN" altLang="en-US" sz="3600" b="1" dirty="0" smtClean="0">
                <a:solidFill>
                  <a:schemeClr val="tx1"/>
                </a:solidFill>
                <a:latin typeface="宋体" panose="02010600030101010101" pitchFamily="2" charset="-122"/>
                <a:ea typeface="宋体" panose="02010600030101010101" pitchFamily="2" charset="-122"/>
              </a:rPr>
              <a:t>：练习巩固，综合运用</a:t>
            </a:r>
            <a:endParaRPr lang="zh-CN" altLang="en-US" sz="3600" b="1" dirty="0">
              <a:solidFill>
                <a:schemeClr val="tx1"/>
              </a:solidFill>
              <a:latin typeface="宋体" panose="02010600030101010101" pitchFamily="2" charset="-122"/>
              <a:ea typeface="宋体" panose="02010600030101010101" pitchFamily="2" charset="-122"/>
            </a:endParaRPr>
          </a:p>
        </p:txBody>
      </p:sp>
      <p:grpSp>
        <p:nvGrpSpPr>
          <p:cNvPr id="15" name="组合 14"/>
          <p:cNvGrpSpPr/>
          <p:nvPr/>
        </p:nvGrpSpPr>
        <p:grpSpPr>
          <a:xfrm>
            <a:off x="5076056" y="3087688"/>
            <a:ext cx="2326457" cy="989012"/>
            <a:chOff x="5076056" y="3087688"/>
            <a:chExt cx="2326457" cy="989012"/>
          </a:xfrm>
        </p:grpSpPr>
        <p:sp>
          <p:nvSpPr>
            <p:cNvPr id="8" name="矩形 7"/>
            <p:cNvSpPr/>
            <p:nvPr/>
          </p:nvSpPr>
          <p:spPr>
            <a:xfrm>
              <a:off x="5076056" y="3276273"/>
              <a:ext cx="1415772" cy="584775"/>
            </a:xfrm>
            <a:prstGeom prst="rect">
              <a:avLst/>
            </a:prstGeom>
          </p:spPr>
          <p:txBody>
            <a:bodyPr wrap="none">
              <a:spAutoFit/>
            </a:bodyPr>
            <a:lstStyle/>
            <a:p>
              <a:r>
                <a:rPr lang="zh-CN" altLang="en-US" b="1" dirty="0" smtClean="0">
                  <a:solidFill>
                    <a:srgbClr val="FF0000"/>
                  </a:solidFill>
                  <a:latin typeface="宋体" panose="02010600030101010101" pitchFamily="2" charset="-122"/>
                </a:rPr>
                <a:t>答案：</a:t>
              </a:r>
              <a:endParaRPr lang="zh-CN" altLang="en-US" b="1" dirty="0"/>
            </a:p>
          </p:txBody>
        </p:sp>
        <p:graphicFrame>
          <p:nvGraphicFramePr>
            <p:cNvPr id="34834" name="Object 18"/>
            <p:cNvGraphicFramePr>
              <a:graphicFrameLocks noChangeAspect="1"/>
            </p:cNvGraphicFramePr>
            <p:nvPr/>
          </p:nvGraphicFramePr>
          <p:xfrm>
            <a:off x="6299200" y="3087688"/>
            <a:ext cx="1103313" cy="989012"/>
          </p:xfrm>
          <a:graphic>
            <a:graphicData uri="http://schemas.openxmlformats.org/presentationml/2006/ole">
              <mc:AlternateContent xmlns:mc="http://schemas.openxmlformats.org/markup-compatibility/2006">
                <mc:Choice xmlns:v="urn:schemas-microsoft-com:vml" Requires="v">
                  <p:oleObj spid="_x0000_s34839" name="Equation" r:id="rId5" imgW="482600" imgH="393700" progId="Equation.DSMT4">
                    <p:embed/>
                  </p:oleObj>
                </mc:Choice>
                <mc:Fallback>
                  <p:oleObj name="Equation" r:id="rId5" imgW="482600" imgH="393700" progId="Equation.DSMT4">
                    <p:embed/>
                    <p:pic>
                      <p:nvPicPr>
                        <p:cNvPr id="0"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9200" y="3087688"/>
                          <a:ext cx="1103313"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6" name="组合 15"/>
          <p:cNvGrpSpPr/>
          <p:nvPr/>
        </p:nvGrpSpPr>
        <p:grpSpPr>
          <a:xfrm>
            <a:off x="5172452" y="4797152"/>
            <a:ext cx="2330494" cy="936104"/>
            <a:chOff x="5172452" y="4653136"/>
            <a:chExt cx="2330494" cy="936104"/>
          </a:xfrm>
        </p:grpSpPr>
        <p:sp>
          <p:nvSpPr>
            <p:cNvPr id="10" name="矩形 9"/>
            <p:cNvSpPr/>
            <p:nvPr/>
          </p:nvSpPr>
          <p:spPr>
            <a:xfrm>
              <a:off x="5172452" y="4797152"/>
              <a:ext cx="1415772" cy="584775"/>
            </a:xfrm>
            <a:prstGeom prst="rect">
              <a:avLst/>
            </a:prstGeom>
          </p:spPr>
          <p:txBody>
            <a:bodyPr wrap="none">
              <a:spAutoFit/>
            </a:bodyPr>
            <a:lstStyle/>
            <a:p>
              <a:r>
                <a:rPr lang="zh-CN" altLang="en-US" b="1" dirty="0" smtClean="0">
                  <a:solidFill>
                    <a:srgbClr val="FF0000"/>
                  </a:solidFill>
                  <a:latin typeface="宋体" panose="02010600030101010101" pitchFamily="2" charset="-122"/>
                </a:rPr>
                <a:t>答案：</a:t>
              </a:r>
              <a:endParaRPr lang="zh-CN" altLang="en-US" b="1" dirty="0"/>
            </a:p>
          </p:txBody>
        </p:sp>
        <p:graphicFrame>
          <p:nvGraphicFramePr>
            <p:cNvPr id="34835" name="Object 19"/>
            <p:cNvGraphicFramePr>
              <a:graphicFrameLocks noChangeAspect="1"/>
            </p:cNvGraphicFramePr>
            <p:nvPr/>
          </p:nvGraphicFramePr>
          <p:xfrm>
            <a:off x="6228184" y="4653136"/>
            <a:ext cx="1274762" cy="936104"/>
          </p:xfrm>
          <a:graphic>
            <a:graphicData uri="http://schemas.openxmlformats.org/presentationml/2006/ole">
              <mc:AlternateContent xmlns:mc="http://schemas.openxmlformats.org/markup-compatibility/2006">
                <mc:Choice xmlns:v="urn:schemas-microsoft-com:vml" Requires="v">
                  <p:oleObj spid="_x0000_s34840" name="Equation" r:id="rId7" imgW="558800" imgH="393700" progId="Equation.DSMT4">
                    <p:embed/>
                  </p:oleObj>
                </mc:Choice>
                <mc:Fallback>
                  <p:oleObj name="Equation" r:id="rId7" imgW="558800" imgH="393700" progId="Equation.DSMT4">
                    <p:embed/>
                    <p:pic>
                      <p:nvPicPr>
                        <p:cNvPr id="0"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8184" y="4653136"/>
                          <a:ext cx="1274762"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4836" name="Object 20"/>
          <p:cNvGraphicFramePr>
            <a:graphicFrameLocks noChangeAspect="1"/>
          </p:cNvGraphicFramePr>
          <p:nvPr/>
        </p:nvGraphicFramePr>
        <p:xfrm>
          <a:off x="903937" y="4744318"/>
          <a:ext cx="4388143" cy="988938"/>
        </p:xfrm>
        <a:graphic>
          <a:graphicData uri="http://schemas.openxmlformats.org/presentationml/2006/ole">
            <mc:AlternateContent xmlns:mc="http://schemas.openxmlformats.org/markup-compatibility/2006">
              <mc:Choice xmlns:v="urn:schemas-microsoft-com:vml" Requires="v">
                <p:oleObj spid="_x0000_s34841" name="Equation" r:id="rId9" imgW="2044700" imgH="393700" progId="Equation.DSMT4">
                  <p:embed/>
                </p:oleObj>
              </mc:Choice>
              <mc:Fallback>
                <p:oleObj name="Equation" r:id="rId9" imgW="2044700" imgH="393700" progId="Equation.DSMT4">
                  <p:embed/>
                  <p:pic>
                    <p:nvPicPr>
                      <p:cNvPr id="0" name="Picture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3937" y="4744318"/>
                        <a:ext cx="4388143" cy="9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ustDataLst>
      <p:tags r:id="rId1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2772"/>
                                        </p:tgtEl>
                                        <p:attrNameLst>
                                          <p:attrName>style.visibility</p:attrName>
                                        </p:attrNameLst>
                                      </p:cBhvr>
                                      <p:to>
                                        <p:strVal val="visible"/>
                                      </p:to>
                                    </p:set>
                                    <p:animEffect transition="in" filter="wipe(left)">
                                      <p:cBhvr>
                                        <p:cTn id="25" dur="500"/>
                                        <p:tgtEl>
                                          <p:spTgt spid="32772"/>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34836"/>
                                        </p:tgtEl>
                                        <p:attrNameLst>
                                          <p:attrName>style.visibility</p:attrName>
                                        </p:attrNameLst>
                                      </p:cBhvr>
                                      <p:to>
                                        <p:strVal val="visible"/>
                                      </p:to>
                                    </p:set>
                                    <p:anim calcmode="lin" valueType="num">
                                      <p:cBhvr>
                                        <p:cTn id="34" dur="500" fill="hold"/>
                                        <p:tgtEl>
                                          <p:spTgt spid="34836"/>
                                        </p:tgtEl>
                                        <p:attrNameLst>
                                          <p:attrName>ppt_w</p:attrName>
                                        </p:attrNameLst>
                                      </p:cBhvr>
                                      <p:tavLst>
                                        <p:tav tm="0">
                                          <p:val>
                                            <p:strVal val="#ppt_w*0.05"/>
                                          </p:val>
                                        </p:tav>
                                        <p:tav tm="100000">
                                          <p:val>
                                            <p:strVal val="#ppt_w"/>
                                          </p:val>
                                        </p:tav>
                                      </p:tavLst>
                                    </p:anim>
                                    <p:anim calcmode="lin" valueType="num">
                                      <p:cBhvr>
                                        <p:cTn id="35" dur="500" fill="hold"/>
                                        <p:tgtEl>
                                          <p:spTgt spid="34836"/>
                                        </p:tgtEl>
                                        <p:attrNameLst>
                                          <p:attrName>ppt_h</p:attrName>
                                        </p:attrNameLst>
                                      </p:cBhvr>
                                      <p:tavLst>
                                        <p:tav tm="0">
                                          <p:val>
                                            <p:strVal val="#ppt_h"/>
                                          </p:val>
                                        </p:tav>
                                        <p:tav tm="100000">
                                          <p:val>
                                            <p:strVal val="#ppt_h"/>
                                          </p:val>
                                        </p:tav>
                                      </p:tavLst>
                                    </p:anim>
                                    <p:anim calcmode="lin" valueType="num">
                                      <p:cBhvr>
                                        <p:cTn id="36" dur="500" fill="hold"/>
                                        <p:tgtEl>
                                          <p:spTgt spid="34836"/>
                                        </p:tgtEl>
                                        <p:attrNameLst>
                                          <p:attrName>ppt_x</p:attrName>
                                        </p:attrNameLst>
                                      </p:cBhvr>
                                      <p:tavLst>
                                        <p:tav tm="0">
                                          <p:val>
                                            <p:strVal val="#ppt_x-.2"/>
                                          </p:val>
                                        </p:tav>
                                        <p:tav tm="100000">
                                          <p:val>
                                            <p:strVal val="#ppt_x"/>
                                          </p:val>
                                        </p:tav>
                                      </p:tavLst>
                                    </p:anim>
                                    <p:anim calcmode="lin" valueType="num">
                                      <p:cBhvr>
                                        <p:cTn id="37" dur="500" fill="hold"/>
                                        <p:tgtEl>
                                          <p:spTgt spid="34836"/>
                                        </p:tgtEl>
                                        <p:attrNameLst>
                                          <p:attrName>ppt_y</p:attrName>
                                        </p:attrNameLst>
                                      </p:cBhvr>
                                      <p:tavLst>
                                        <p:tav tm="0">
                                          <p:val>
                                            <p:strVal val="#ppt_y"/>
                                          </p:val>
                                        </p:tav>
                                        <p:tav tm="100000">
                                          <p:val>
                                            <p:strVal val="#ppt_y"/>
                                          </p:val>
                                        </p:tav>
                                      </p:tavLst>
                                    </p:anim>
                                    <p:animEffect transition="in" filter="fade">
                                      <p:cBhvr>
                                        <p:cTn id="38" dur="500"/>
                                        <p:tgtEl>
                                          <p:spTgt spid="34836"/>
                                        </p:tgtEl>
                                      </p:cBhvr>
                                    </p:animEffect>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80">
                                          <p:stCondLst>
                                            <p:cond delay="0"/>
                                          </p:stCondLst>
                                        </p:cTn>
                                        <p:tgtEl>
                                          <p:spTgt spid="16"/>
                                        </p:tgtEl>
                                      </p:cBhvr>
                                    </p:animEffect>
                                    <p:anim calcmode="lin" valueType="num">
                                      <p:cBhvr>
                                        <p:cTn id="4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9" dur="26">
                                          <p:stCondLst>
                                            <p:cond delay="650"/>
                                          </p:stCondLst>
                                        </p:cTn>
                                        <p:tgtEl>
                                          <p:spTgt spid="16"/>
                                        </p:tgtEl>
                                      </p:cBhvr>
                                      <p:to x="100000" y="60000"/>
                                    </p:animScale>
                                    <p:animScale>
                                      <p:cBhvr>
                                        <p:cTn id="50" dur="166" decel="50000">
                                          <p:stCondLst>
                                            <p:cond delay="676"/>
                                          </p:stCondLst>
                                        </p:cTn>
                                        <p:tgtEl>
                                          <p:spTgt spid="16"/>
                                        </p:tgtEl>
                                      </p:cBhvr>
                                      <p:to x="100000" y="100000"/>
                                    </p:animScale>
                                    <p:animScale>
                                      <p:cBhvr>
                                        <p:cTn id="51" dur="26">
                                          <p:stCondLst>
                                            <p:cond delay="1312"/>
                                          </p:stCondLst>
                                        </p:cTn>
                                        <p:tgtEl>
                                          <p:spTgt spid="16"/>
                                        </p:tgtEl>
                                      </p:cBhvr>
                                      <p:to x="100000" y="80000"/>
                                    </p:animScale>
                                    <p:animScale>
                                      <p:cBhvr>
                                        <p:cTn id="52" dur="166" decel="50000">
                                          <p:stCondLst>
                                            <p:cond delay="1338"/>
                                          </p:stCondLst>
                                        </p:cTn>
                                        <p:tgtEl>
                                          <p:spTgt spid="16"/>
                                        </p:tgtEl>
                                      </p:cBhvr>
                                      <p:to x="100000" y="100000"/>
                                    </p:animScale>
                                    <p:animScale>
                                      <p:cBhvr>
                                        <p:cTn id="53" dur="26">
                                          <p:stCondLst>
                                            <p:cond delay="1642"/>
                                          </p:stCondLst>
                                        </p:cTn>
                                        <p:tgtEl>
                                          <p:spTgt spid="16"/>
                                        </p:tgtEl>
                                      </p:cBhvr>
                                      <p:to x="100000" y="90000"/>
                                    </p:animScale>
                                    <p:animScale>
                                      <p:cBhvr>
                                        <p:cTn id="54" dur="166" decel="50000">
                                          <p:stCondLst>
                                            <p:cond delay="1668"/>
                                          </p:stCondLst>
                                        </p:cTn>
                                        <p:tgtEl>
                                          <p:spTgt spid="16"/>
                                        </p:tgtEl>
                                      </p:cBhvr>
                                      <p:to x="100000" y="100000"/>
                                    </p:animScale>
                                    <p:animScale>
                                      <p:cBhvr>
                                        <p:cTn id="55" dur="26">
                                          <p:stCondLst>
                                            <p:cond delay="1808"/>
                                          </p:stCondLst>
                                        </p:cTn>
                                        <p:tgtEl>
                                          <p:spTgt spid="16"/>
                                        </p:tgtEl>
                                      </p:cBhvr>
                                      <p:to x="100000" y="95000"/>
                                    </p:animScale>
                                    <p:animScale>
                                      <p:cBhvr>
                                        <p:cTn id="56"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537116" y="3345027"/>
            <a:ext cx="8606884" cy="1668149"/>
          </a:xfrm>
          <a:prstGeom prst="rect">
            <a:avLst/>
          </a:prstGeom>
        </p:spPr>
        <p:txBody>
          <a:bodyPr wrap="square">
            <a:spAutoFit/>
          </a:bodyPr>
          <a:lstStyle/>
          <a:p>
            <a:pPr>
              <a:lnSpc>
                <a:spcPct val="150000"/>
              </a:lnSpc>
              <a:spcBef>
                <a:spcPct val="20000"/>
              </a:spcBef>
            </a:pPr>
            <a:r>
              <a:rPr lang="en-US" altLang="zh-CN" b="1" dirty="0" smtClean="0">
                <a:solidFill>
                  <a:srgbClr val="FF0000"/>
                </a:solidFill>
                <a:latin typeface="宋体" panose="02010600030101010101" pitchFamily="2" charset="-122"/>
              </a:rPr>
              <a:t>1.</a:t>
            </a:r>
            <a:r>
              <a:rPr lang="zh-CN" altLang="en-US" b="1" dirty="0" smtClean="0">
                <a:solidFill>
                  <a:srgbClr val="FF0000"/>
                </a:solidFill>
                <a:latin typeface="宋体" panose="02010600030101010101" pitchFamily="2" charset="-122"/>
              </a:rPr>
              <a:t>去分母</a:t>
            </a:r>
            <a:r>
              <a:rPr lang="en-US" altLang="zh-CN" b="1" dirty="0" smtClean="0">
                <a:solidFill>
                  <a:srgbClr val="FF0000"/>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乘所有的分母的最小公倍数，依据</a:t>
            </a:r>
            <a:endParaRPr lang="en-US" altLang="zh-CN" b="1" dirty="0" smtClean="0">
              <a:solidFill>
                <a:schemeClr val="tx1">
                  <a:lumMod val="50000"/>
                </a:schemeClr>
              </a:solidFill>
              <a:latin typeface="宋体" panose="02010600030101010101" pitchFamily="2" charset="-122"/>
            </a:endParaRPr>
          </a:p>
          <a:p>
            <a:pPr>
              <a:lnSpc>
                <a:spcPct val="150000"/>
              </a:lnSpc>
              <a:spcBef>
                <a:spcPct val="20000"/>
              </a:spcBef>
            </a:pPr>
            <a:r>
              <a:rPr lang="zh-CN" altLang="en-US" b="1" dirty="0" smtClean="0">
                <a:solidFill>
                  <a:schemeClr val="tx1">
                    <a:lumMod val="50000"/>
                  </a:schemeClr>
                </a:solidFill>
                <a:latin typeface="宋体" panose="02010600030101010101" pitchFamily="2" charset="-122"/>
              </a:rPr>
              <a:t>是等式的性质</a:t>
            </a:r>
            <a:r>
              <a:rPr lang="en-US" altLang="zh-CN" b="1" dirty="0" smtClean="0">
                <a:solidFill>
                  <a:schemeClr val="tx1">
                    <a:lumMod val="50000"/>
                  </a:schemeClr>
                </a:solidFill>
                <a:latin typeface="宋体" panose="02010600030101010101" pitchFamily="2" charset="-122"/>
              </a:rPr>
              <a:t>2.</a:t>
            </a:r>
            <a:endParaRPr lang="zh-CN" altLang="en-US" b="1" dirty="0" smtClean="0">
              <a:solidFill>
                <a:schemeClr val="tx1">
                  <a:lumMod val="50000"/>
                </a:schemeClr>
              </a:solidFill>
              <a:latin typeface="宋体" panose="02010600030101010101" pitchFamily="2" charset="-122"/>
            </a:endParaRPr>
          </a:p>
        </p:txBody>
      </p:sp>
      <p:grpSp>
        <p:nvGrpSpPr>
          <p:cNvPr id="5" name="Group 2"/>
          <p:cNvGrpSpPr/>
          <p:nvPr/>
        </p:nvGrpSpPr>
        <p:grpSpPr bwMode="auto">
          <a:xfrm>
            <a:off x="755576" y="1196752"/>
            <a:ext cx="2664296" cy="1008112"/>
            <a:chOff x="0" y="0"/>
            <a:chExt cx="1745" cy="597"/>
          </a:xfrm>
        </p:grpSpPr>
        <p:sp>
          <p:nvSpPr>
            <p:cNvPr id="6" name="WordArt 3"/>
            <p:cNvSpPr>
              <a:spLocks noChangeArrowheads="1" noChangeShapeType="1"/>
            </p:cNvSpPr>
            <p:nvPr/>
          </p:nvSpPr>
          <p:spPr bwMode="auto">
            <a:xfrm>
              <a:off x="0" y="141"/>
              <a:ext cx="908" cy="384"/>
            </a:xfrm>
            <a:prstGeom prst="rect">
              <a:avLst/>
            </a:prstGeom>
          </p:spPr>
          <p:txBody>
            <a:bodyPr wrap="none" fromWordArt="1">
              <a:prstTxWarp prst="textPlain">
                <a:avLst>
                  <a:gd name="adj" fmla="val 50000"/>
                </a:avLst>
              </a:prstTxWarp>
            </a:bodyPr>
            <a:lstStyle/>
            <a:p>
              <a:pPr algn="ctr"/>
              <a:r>
                <a:rPr lang="zh-CN" altLang="en-US" kern="10" dirty="0">
                  <a:ln w="12700">
                    <a:solidFill>
                      <a:srgbClr val="3333CC"/>
                    </a:solidFill>
                    <a:round/>
                  </a:ln>
                  <a:solidFill>
                    <a:srgbClr val="B2B2B2">
                      <a:alpha val="50195"/>
                    </a:srgbClr>
                  </a:solidFill>
                  <a:effectLst>
                    <a:outerShdw dist="45791" dir="2021404" algn="ctr" rotWithShape="0">
                      <a:srgbClr val="9999FF"/>
                    </a:outerShdw>
                  </a:effectLst>
                  <a:latin typeface="宋体" panose="02010600030101010101" pitchFamily="2" charset="-122"/>
                </a:rPr>
                <a:t>归纳</a:t>
              </a:r>
              <a:endParaRPr lang="zh-CN" altLang="en-US" kern="10" dirty="0">
                <a:ln w="12700">
                  <a:solidFill>
                    <a:srgbClr val="3333CC"/>
                  </a:solidFill>
                  <a:round/>
                </a:ln>
                <a:solidFill>
                  <a:srgbClr val="B2B2B2">
                    <a:alpha val="50195"/>
                  </a:srgbClr>
                </a:solidFill>
                <a:effectLst>
                  <a:outerShdw dist="45791" dir="2021404" algn="ctr" rotWithShape="0">
                    <a:srgbClr val="9999FF"/>
                  </a:outerShdw>
                </a:effectLst>
                <a:latin typeface="宋体" panose="02010600030101010101" pitchFamily="2" charset="-122"/>
              </a:endParaRPr>
            </a:p>
          </p:txBody>
        </p:sp>
        <p:pic>
          <p:nvPicPr>
            <p:cNvPr id="7" name="Picture 4" descr="54321 (7)"/>
            <p:cNvPicPr>
              <a:picLocks noChangeAspect="1" noChangeArrowheads="1"/>
            </p:cNvPicPr>
            <p:nvPr/>
          </p:nvPicPr>
          <p:blipFill>
            <a:blip r:embed="rId1" cstate="print"/>
            <a:srcRect/>
            <a:stretch>
              <a:fillRect/>
            </a:stretch>
          </p:blipFill>
          <p:spPr bwMode="auto">
            <a:xfrm>
              <a:off x="1174" y="0"/>
              <a:ext cx="571" cy="597"/>
            </a:xfrm>
            <a:prstGeom prst="rect">
              <a:avLst/>
            </a:prstGeom>
            <a:noFill/>
            <a:ln w="9525">
              <a:noFill/>
              <a:miter lim="800000"/>
              <a:headEnd/>
              <a:tailEnd/>
            </a:ln>
          </p:spPr>
        </p:pic>
      </p:grpSp>
      <p:sp>
        <p:nvSpPr>
          <p:cNvPr id="8" name="Text Box 2"/>
          <p:cNvSpPr txBox="1">
            <a:spLocks noChangeArrowheads="1"/>
          </p:cNvSpPr>
          <p:nvPr/>
        </p:nvSpPr>
        <p:spPr bwMode="auto">
          <a:xfrm>
            <a:off x="688614" y="2529712"/>
            <a:ext cx="6403666" cy="683264"/>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nSpc>
                <a:spcPct val="120000"/>
              </a:lnSpc>
            </a:pPr>
            <a:r>
              <a:rPr kumimoji="1" lang="zh-CN" altLang="en-US" dirty="0" smtClean="0">
                <a:latin typeface="宋体" panose="02010600030101010101" pitchFamily="2" charset="-122"/>
                <a:ea typeface="宋体" panose="02010600030101010101" pitchFamily="2" charset="-122"/>
              </a:rPr>
              <a:t>小结：解</a:t>
            </a:r>
            <a:r>
              <a:rPr kumimoji="1" lang="zh-CN" altLang="en-US" dirty="0">
                <a:latin typeface="宋体" panose="02010600030101010101" pitchFamily="2" charset="-122"/>
                <a:ea typeface="宋体" panose="02010600030101010101" pitchFamily="2" charset="-122"/>
              </a:rPr>
              <a:t>一元一次方程的一般步</a:t>
            </a:r>
            <a:r>
              <a:rPr kumimoji="1" lang="zh-CN" altLang="en-US" dirty="0" smtClean="0">
                <a:latin typeface="宋体" panose="02010600030101010101" pitchFamily="2" charset="-122"/>
                <a:ea typeface="宋体" panose="02010600030101010101" pitchFamily="2" charset="-122"/>
              </a:rPr>
              <a:t>骤</a:t>
            </a:r>
            <a:r>
              <a:rPr kumimoji="1" lang="en-US" altLang="zh-CN" dirty="0" smtClean="0">
                <a:latin typeface="宋体" panose="02010600030101010101" pitchFamily="2" charset="-122"/>
                <a:ea typeface="宋体" panose="02010600030101010101" pitchFamily="2" charset="-122"/>
              </a:rPr>
              <a:t>.</a:t>
            </a:r>
            <a:endParaRPr kumimoji="1" lang="en-US" altLang="zh-CN" dirty="0">
              <a:latin typeface="宋体" panose="02010600030101010101" pitchFamily="2" charset="-122"/>
              <a:ea typeface="宋体" panose="02010600030101010101" pitchFamily="2" charset="-122"/>
            </a:endParaRPr>
          </a:p>
        </p:txBody>
      </p:sp>
      <p:sp>
        <p:nvSpPr>
          <p:cNvPr id="9" name="矩形 8"/>
          <p:cNvSpPr/>
          <p:nvPr/>
        </p:nvSpPr>
        <p:spPr>
          <a:xfrm>
            <a:off x="533664" y="5071100"/>
            <a:ext cx="8286808" cy="1569660"/>
          </a:xfrm>
          <a:prstGeom prst="rect">
            <a:avLst/>
          </a:prstGeom>
        </p:spPr>
        <p:txBody>
          <a:bodyPr wrap="square">
            <a:spAutoFit/>
          </a:bodyPr>
          <a:lstStyle/>
          <a:p>
            <a:pPr lvl="0">
              <a:lnSpc>
                <a:spcPct val="150000"/>
              </a:lnSpc>
              <a:spcBef>
                <a:spcPct val="20000"/>
              </a:spcBef>
            </a:pPr>
            <a:r>
              <a:rPr lang="en-US" altLang="zh-CN" b="1" dirty="0" smtClean="0">
                <a:solidFill>
                  <a:srgbClr val="FF0000"/>
                </a:solidFill>
                <a:latin typeface="宋体" panose="02010600030101010101" pitchFamily="2" charset="-122"/>
              </a:rPr>
              <a:t>2.</a:t>
            </a:r>
            <a:r>
              <a:rPr lang="zh-CN" altLang="en-US" b="1" dirty="0" smtClean="0">
                <a:solidFill>
                  <a:srgbClr val="FF0000"/>
                </a:solidFill>
                <a:latin typeface="宋体" panose="02010600030101010101" pitchFamily="2" charset="-122"/>
              </a:rPr>
              <a:t>去括号：</a:t>
            </a:r>
            <a:r>
              <a:rPr lang="zh-CN" altLang="en-US" b="1" dirty="0" smtClean="0">
                <a:solidFill>
                  <a:schemeClr val="tx1">
                    <a:lumMod val="50000"/>
                  </a:schemeClr>
                </a:solidFill>
                <a:latin typeface="宋体" panose="02010600030101010101" pitchFamily="2" charset="-122"/>
              </a:rPr>
              <a:t>先去小括号</a:t>
            </a:r>
            <a:r>
              <a:rPr lang="en-US" altLang="zh-CN" b="1" dirty="0" smtClean="0">
                <a:solidFill>
                  <a:schemeClr val="tx1">
                    <a:lumMod val="50000"/>
                  </a:schemeClr>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再去中括号</a:t>
            </a:r>
            <a:r>
              <a:rPr lang="en-US" altLang="zh-CN" b="1" dirty="0" smtClean="0">
                <a:solidFill>
                  <a:schemeClr val="tx1">
                    <a:lumMod val="50000"/>
                  </a:schemeClr>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最后去大括号，依据是去括号法则和分配律</a:t>
            </a:r>
            <a:r>
              <a:rPr lang="en-US" altLang="zh-CN" b="1" dirty="0" smtClean="0">
                <a:solidFill>
                  <a:schemeClr val="tx1">
                    <a:lumMod val="50000"/>
                  </a:schemeClr>
                </a:solidFill>
                <a:latin typeface="宋体" panose="02010600030101010101" pitchFamily="2" charset="-122"/>
              </a:rPr>
              <a:t>.</a:t>
            </a:r>
            <a:endParaRPr lang="zh-CN" altLang="en-US" b="1" dirty="0" smtClean="0">
              <a:solidFill>
                <a:schemeClr val="tx1">
                  <a:lumMod val="50000"/>
                </a:schemeClr>
              </a:solidFill>
              <a:latin typeface="宋体" panose="02010600030101010101" pitchFamily="2" charset="-122"/>
            </a:endParaRPr>
          </a:p>
        </p:txBody>
      </p:sp>
      <p:sp>
        <p:nvSpPr>
          <p:cNvPr id="11" name="燕尾形 10"/>
          <p:cNvSpPr/>
          <p:nvPr/>
        </p:nvSpPr>
        <p:spPr>
          <a:xfrm>
            <a:off x="432048" y="332656"/>
            <a:ext cx="5148064"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4</a:t>
            </a:r>
            <a:r>
              <a:rPr lang="zh-CN" altLang="en-US" sz="3600" b="1" dirty="0" smtClean="0">
                <a:solidFill>
                  <a:schemeClr val="tx1"/>
                </a:solidFill>
                <a:latin typeface="宋体" panose="02010600030101010101" pitchFamily="2" charset="-122"/>
                <a:ea typeface="宋体" panose="02010600030101010101" pitchFamily="2" charset="-122"/>
              </a:rPr>
              <a:t>：小结与作业</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611560" y="3356992"/>
            <a:ext cx="7992888" cy="1569660"/>
          </a:xfrm>
          <a:prstGeom prst="rect">
            <a:avLst/>
          </a:prstGeom>
        </p:spPr>
        <p:txBody>
          <a:bodyPr wrap="square">
            <a:spAutoFit/>
          </a:bodyPr>
          <a:lstStyle/>
          <a:p>
            <a:pPr lvl="0">
              <a:lnSpc>
                <a:spcPct val="150000"/>
              </a:lnSpc>
              <a:spcBef>
                <a:spcPct val="20000"/>
              </a:spcBef>
            </a:pPr>
            <a:r>
              <a:rPr lang="en-US" altLang="zh-CN" b="1" dirty="0" smtClean="0">
                <a:solidFill>
                  <a:srgbClr val="FF0000"/>
                </a:solidFill>
                <a:latin typeface="宋体" panose="02010600030101010101" pitchFamily="2" charset="-122"/>
              </a:rPr>
              <a:t>4.</a:t>
            </a:r>
            <a:r>
              <a:rPr lang="zh-CN" altLang="en-US" b="1" dirty="0" smtClean="0">
                <a:solidFill>
                  <a:srgbClr val="FF0000"/>
                </a:solidFill>
                <a:latin typeface="宋体" panose="02010600030101010101" pitchFamily="2" charset="-122"/>
              </a:rPr>
              <a:t>合并同类项：</a:t>
            </a:r>
            <a:r>
              <a:rPr lang="zh-CN" altLang="en-US" b="1" dirty="0" smtClean="0">
                <a:solidFill>
                  <a:schemeClr val="tx1">
                    <a:lumMod val="50000"/>
                  </a:schemeClr>
                </a:solidFill>
                <a:latin typeface="宋体" panose="02010600030101010101" pitchFamily="2" charset="-122"/>
              </a:rPr>
              <a:t>将未知数的系数相加，常数项相加，依据是分配律</a:t>
            </a:r>
            <a:r>
              <a:rPr lang="en-US" altLang="zh-CN" b="1" dirty="0" smtClean="0">
                <a:solidFill>
                  <a:schemeClr val="tx1">
                    <a:lumMod val="50000"/>
                  </a:schemeClr>
                </a:solidFill>
                <a:latin typeface="宋体" panose="02010600030101010101" pitchFamily="2" charset="-122"/>
              </a:rPr>
              <a:t>.</a:t>
            </a:r>
            <a:endParaRPr lang="zh-CN" altLang="en-US" b="1" dirty="0" smtClean="0">
              <a:solidFill>
                <a:schemeClr val="tx1">
                  <a:lumMod val="50000"/>
                </a:schemeClr>
              </a:solidFill>
              <a:latin typeface="宋体" panose="02010600030101010101" pitchFamily="2" charset="-122"/>
            </a:endParaRPr>
          </a:p>
        </p:txBody>
      </p:sp>
      <p:sp>
        <p:nvSpPr>
          <p:cNvPr id="4" name="矩形 3"/>
          <p:cNvSpPr/>
          <p:nvPr/>
        </p:nvSpPr>
        <p:spPr>
          <a:xfrm>
            <a:off x="607561" y="4941168"/>
            <a:ext cx="8212911" cy="1569660"/>
          </a:xfrm>
          <a:prstGeom prst="rect">
            <a:avLst/>
          </a:prstGeom>
        </p:spPr>
        <p:txBody>
          <a:bodyPr wrap="square">
            <a:spAutoFit/>
          </a:bodyPr>
          <a:lstStyle/>
          <a:p>
            <a:pPr lvl="0">
              <a:lnSpc>
                <a:spcPct val="150000"/>
              </a:lnSpc>
              <a:spcBef>
                <a:spcPct val="20000"/>
              </a:spcBef>
            </a:pPr>
            <a:r>
              <a:rPr lang="en-US" altLang="zh-CN" b="1" dirty="0" smtClean="0">
                <a:solidFill>
                  <a:srgbClr val="FF0000"/>
                </a:solidFill>
                <a:latin typeface="宋体" panose="02010600030101010101" pitchFamily="2" charset="-122"/>
              </a:rPr>
              <a:t>5.</a:t>
            </a:r>
            <a:r>
              <a:rPr lang="zh-CN" altLang="en-US" b="1" dirty="0" smtClean="0">
                <a:solidFill>
                  <a:srgbClr val="FF0000"/>
                </a:solidFill>
                <a:latin typeface="宋体" panose="02010600030101010101" pitchFamily="2" charset="-122"/>
              </a:rPr>
              <a:t>系数化为</a:t>
            </a:r>
            <a:r>
              <a:rPr lang="en-US" altLang="zh-CN" b="1" dirty="0" smtClean="0">
                <a:solidFill>
                  <a:srgbClr val="FF0000"/>
                </a:solidFill>
                <a:latin typeface="宋体" panose="02010600030101010101" pitchFamily="2" charset="-122"/>
              </a:rPr>
              <a:t>1</a:t>
            </a:r>
            <a:r>
              <a:rPr lang="zh-CN" altLang="en-US" b="1" dirty="0" smtClean="0">
                <a:solidFill>
                  <a:srgbClr val="FF0000"/>
                </a:solidFill>
                <a:latin typeface="宋体" panose="02010600030101010101" pitchFamily="2" charset="-122"/>
              </a:rPr>
              <a:t>：</a:t>
            </a:r>
            <a:r>
              <a:rPr lang="zh-CN" altLang="en-US" b="1" dirty="0" smtClean="0">
                <a:solidFill>
                  <a:schemeClr val="tx1">
                    <a:lumMod val="75000"/>
                  </a:schemeClr>
                </a:solidFill>
                <a:latin typeface="宋体" panose="02010600030101010101" pitchFamily="2" charset="-122"/>
              </a:rPr>
              <a:t>在方程的两边除以未知数的系数，依据是等式的性质</a:t>
            </a:r>
            <a:r>
              <a:rPr lang="en-US" altLang="zh-CN" b="1" dirty="0" smtClean="0">
                <a:solidFill>
                  <a:schemeClr val="tx1">
                    <a:lumMod val="75000"/>
                  </a:schemeClr>
                </a:solidFill>
                <a:latin typeface="宋体" panose="02010600030101010101" pitchFamily="2" charset="-122"/>
              </a:rPr>
              <a:t>2.</a:t>
            </a:r>
            <a:endParaRPr lang="zh-CN" altLang="en-US" b="1" dirty="0" smtClean="0">
              <a:solidFill>
                <a:schemeClr val="tx1">
                  <a:lumMod val="75000"/>
                </a:schemeClr>
              </a:solidFill>
              <a:latin typeface="宋体" panose="02010600030101010101" pitchFamily="2" charset="-122"/>
            </a:endParaRPr>
          </a:p>
        </p:txBody>
      </p:sp>
      <p:sp>
        <p:nvSpPr>
          <p:cNvPr id="5" name="矩形 4"/>
          <p:cNvSpPr/>
          <p:nvPr/>
        </p:nvSpPr>
        <p:spPr>
          <a:xfrm>
            <a:off x="683568" y="1164084"/>
            <a:ext cx="8064896" cy="2308324"/>
          </a:xfrm>
          <a:prstGeom prst="rect">
            <a:avLst/>
          </a:prstGeom>
        </p:spPr>
        <p:txBody>
          <a:bodyPr wrap="square">
            <a:spAutoFit/>
          </a:bodyPr>
          <a:lstStyle/>
          <a:p>
            <a:pPr>
              <a:lnSpc>
                <a:spcPct val="150000"/>
              </a:lnSpc>
              <a:spcBef>
                <a:spcPct val="20000"/>
              </a:spcBef>
            </a:pPr>
            <a:r>
              <a:rPr lang="en-US" altLang="zh-CN" b="1" dirty="0" smtClean="0">
                <a:solidFill>
                  <a:srgbClr val="FF0000"/>
                </a:solidFill>
                <a:latin typeface="宋体" panose="02010600030101010101" pitchFamily="2" charset="-122"/>
              </a:rPr>
              <a:t>3.</a:t>
            </a:r>
            <a:r>
              <a:rPr lang="zh-CN" altLang="en-US" b="1" dirty="0" smtClean="0">
                <a:solidFill>
                  <a:srgbClr val="FF0000"/>
                </a:solidFill>
                <a:latin typeface="宋体" panose="02010600030101010101" pitchFamily="2" charset="-122"/>
              </a:rPr>
              <a:t>移项：</a:t>
            </a:r>
            <a:r>
              <a:rPr lang="zh-CN" altLang="en-US" b="1" dirty="0" smtClean="0">
                <a:solidFill>
                  <a:schemeClr val="tx1">
                    <a:lumMod val="75000"/>
                  </a:schemeClr>
                </a:solidFill>
                <a:latin typeface="宋体" panose="02010600030101010101" pitchFamily="2" charset="-122"/>
              </a:rPr>
              <a:t>把含有未知数的项移到一边</a:t>
            </a:r>
            <a:r>
              <a:rPr lang="en-US" altLang="zh-CN" b="1" dirty="0" smtClean="0">
                <a:solidFill>
                  <a:schemeClr val="tx1">
                    <a:lumMod val="75000"/>
                  </a:schemeClr>
                </a:solidFill>
                <a:latin typeface="宋体" panose="02010600030101010101" pitchFamily="2" charset="-122"/>
              </a:rPr>
              <a:t>,</a:t>
            </a:r>
            <a:r>
              <a:rPr lang="zh-CN" altLang="en-US" b="1" dirty="0" smtClean="0">
                <a:solidFill>
                  <a:schemeClr val="tx1">
                    <a:lumMod val="75000"/>
                  </a:schemeClr>
                </a:solidFill>
                <a:latin typeface="宋体" panose="02010600030101010101" pitchFamily="2" charset="-122"/>
              </a:rPr>
              <a:t>常数项移到另一边</a:t>
            </a:r>
            <a:r>
              <a:rPr lang="en-US" altLang="zh-CN" b="1" dirty="0" smtClean="0">
                <a:solidFill>
                  <a:schemeClr val="tx1">
                    <a:lumMod val="75000"/>
                  </a:schemeClr>
                </a:solidFill>
                <a:latin typeface="宋体" panose="02010600030101010101" pitchFamily="2" charset="-122"/>
              </a:rPr>
              <a:t>.“</a:t>
            </a:r>
            <a:r>
              <a:rPr lang="zh-CN" altLang="en-US" b="1" dirty="0" smtClean="0">
                <a:solidFill>
                  <a:schemeClr val="tx1">
                    <a:lumMod val="75000"/>
                  </a:schemeClr>
                </a:solidFill>
                <a:latin typeface="宋体" panose="02010600030101010101" pitchFamily="2" charset="-122"/>
              </a:rPr>
              <a:t>过桥变号”，依据是等式的性质</a:t>
            </a:r>
            <a:r>
              <a:rPr lang="en-US" altLang="zh-CN" b="1" dirty="0" smtClean="0">
                <a:solidFill>
                  <a:schemeClr val="tx1">
                    <a:lumMod val="75000"/>
                  </a:schemeClr>
                </a:solidFill>
                <a:latin typeface="宋体" panose="02010600030101010101" pitchFamily="2" charset="-122"/>
              </a:rPr>
              <a:t>1.</a:t>
            </a:r>
            <a:endParaRPr lang="zh-CN" altLang="en-US" b="1" dirty="0" smtClean="0">
              <a:solidFill>
                <a:schemeClr val="tx1">
                  <a:lumMod val="75000"/>
                </a:schemeClr>
              </a:solidFill>
              <a:latin typeface="宋体" panose="02010600030101010101" pitchFamily="2" charset="-122"/>
            </a:endParaRPr>
          </a:p>
        </p:txBody>
      </p:sp>
      <p:sp>
        <p:nvSpPr>
          <p:cNvPr id="6" name="燕尾形 5"/>
          <p:cNvSpPr/>
          <p:nvPr/>
        </p:nvSpPr>
        <p:spPr>
          <a:xfrm>
            <a:off x="432048" y="332656"/>
            <a:ext cx="5148064"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4</a:t>
            </a:r>
            <a:r>
              <a:rPr lang="zh-CN" altLang="en-US" sz="3600" b="1" dirty="0" smtClean="0">
                <a:solidFill>
                  <a:schemeClr val="tx1"/>
                </a:solidFill>
                <a:latin typeface="宋体" panose="02010600030101010101" pitchFamily="2" charset="-122"/>
                <a:ea typeface="宋体" panose="02010600030101010101" pitchFamily="2" charset="-122"/>
              </a:rPr>
              <a:t>：小结与作业</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 name="TextBox 2"/>
          <p:cNvSpPr txBox="1"/>
          <p:nvPr/>
        </p:nvSpPr>
        <p:spPr>
          <a:xfrm>
            <a:off x="539552" y="1700808"/>
            <a:ext cx="5193314" cy="646331"/>
          </a:xfrm>
          <a:prstGeom prst="rect">
            <a:avLst/>
          </a:prstGeom>
          <a:noFill/>
        </p:spPr>
        <p:txBody>
          <a:bodyPr wrap="square" rtlCol="0">
            <a:spAutoFit/>
          </a:bodyPr>
          <a:lstStyle/>
          <a:p>
            <a:r>
              <a:rPr lang="zh-CN" altLang="en-US" sz="3600" b="1" dirty="0" smtClean="0">
                <a:solidFill>
                  <a:schemeClr val="tx1">
                    <a:lumMod val="75000"/>
                  </a:schemeClr>
                </a:solidFill>
                <a:latin typeface="宋体" panose="02010600030101010101" pitchFamily="2" charset="-122"/>
              </a:rPr>
              <a:t>作业：习题</a:t>
            </a:r>
            <a:r>
              <a:rPr lang="en-US" altLang="zh-CN" sz="3600" b="1" dirty="0" smtClean="0">
                <a:solidFill>
                  <a:schemeClr val="tx1">
                    <a:lumMod val="75000"/>
                  </a:schemeClr>
                </a:solidFill>
                <a:latin typeface="宋体" panose="02010600030101010101" pitchFamily="2" charset="-122"/>
              </a:rPr>
              <a:t>3.3</a:t>
            </a:r>
            <a:r>
              <a:rPr lang="zh-CN" altLang="en-US" sz="3600" b="1" dirty="0" smtClean="0">
                <a:solidFill>
                  <a:schemeClr val="tx1">
                    <a:lumMod val="75000"/>
                  </a:schemeClr>
                </a:solidFill>
                <a:latin typeface="宋体" panose="02010600030101010101" pitchFamily="2" charset="-122"/>
              </a:rPr>
              <a:t>第</a:t>
            </a:r>
            <a:r>
              <a:rPr lang="en-US" altLang="zh-CN" sz="3600" b="1" dirty="0" smtClean="0">
                <a:solidFill>
                  <a:schemeClr val="tx1">
                    <a:lumMod val="75000"/>
                  </a:schemeClr>
                </a:solidFill>
                <a:latin typeface="宋体" panose="02010600030101010101" pitchFamily="2" charset="-122"/>
              </a:rPr>
              <a:t>3</a:t>
            </a:r>
            <a:r>
              <a:rPr lang="zh-CN" altLang="en-US" sz="3600" b="1" dirty="0" smtClean="0">
                <a:solidFill>
                  <a:schemeClr val="tx1">
                    <a:lumMod val="75000"/>
                  </a:schemeClr>
                </a:solidFill>
                <a:latin typeface="宋体" panose="02010600030101010101" pitchFamily="2" charset="-122"/>
              </a:rPr>
              <a:t>、</a:t>
            </a:r>
            <a:r>
              <a:rPr lang="en-US" altLang="zh-CN" sz="3600" b="1" dirty="0" smtClean="0">
                <a:solidFill>
                  <a:schemeClr val="tx1">
                    <a:lumMod val="75000"/>
                  </a:schemeClr>
                </a:solidFill>
                <a:latin typeface="宋体" panose="02010600030101010101" pitchFamily="2" charset="-122"/>
              </a:rPr>
              <a:t>4</a:t>
            </a:r>
            <a:r>
              <a:rPr lang="zh-CN" altLang="en-US" sz="3600" b="1" dirty="0" smtClean="0">
                <a:solidFill>
                  <a:schemeClr val="tx1">
                    <a:lumMod val="75000"/>
                  </a:schemeClr>
                </a:solidFill>
                <a:latin typeface="宋体" panose="02010600030101010101" pitchFamily="2" charset="-122"/>
              </a:rPr>
              <a:t>题</a:t>
            </a:r>
            <a:r>
              <a:rPr lang="en-US" altLang="zh-CN" sz="3600" b="1" dirty="0" smtClean="0">
                <a:solidFill>
                  <a:schemeClr val="tx1">
                    <a:lumMod val="75000"/>
                  </a:schemeClr>
                </a:solidFill>
                <a:latin typeface="宋体" panose="02010600030101010101" pitchFamily="2" charset="-122"/>
              </a:rPr>
              <a:t>.</a:t>
            </a:r>
            <a:endParaRPr lang="zh-CN" altLang="en-US" sz="3600" b="1" dirty="0">
              <a:solidFill>
                <a:schemeClr val="tx1">
                  <a:lumMod val="75000"/>
                </a:schemeClr>
              </a:solidFill>
              <a:latin typeface="宋体" panose="02010600030101010101" pitchFamily="2" charset="-122"/>
            </a:endParaRPr>
          </a:p>
        </p:txBody>
      </p:sp>
      <p:pic>
        <p:nvPicPr>
          <p:cNvPr id="4" name="图片 3" descr="a992c07184844caffb14_w300X300_w196X196.jpg"/>
          <p:cNvPicPr>
            <a:picLocks noChangeAspect="1"/>
          </p:cNvPicPr>
          <p:nvPr/>
        </p:nvPicPr>
        <p:blipFill>
          <a:blip r:embed="rId1" cstate="print"/>
          <a:stretch>
            <a:fillRect/>
          </a:stretch>
        </p:blipFill>
        <p:spPr>
          <a:xfrm>
            <a:off x="5357810" y="3071810"/>
            <a:ext cx="3786190" cy="3786190"/>
          </a:xfrm>
          <a:prstGeom prst="rect">
            <a:avLst/>
          </a:prstGeom>
        </p:spPr>
      </p:pic>
      <p:sp>
        <p:nvSpPr>
          <p:cNvPr id="5" name="燕尾形 4"/>
          <p:cNvSpPr/>
          <p:nvPr/>
        </p:nvSpPr>
        <p:spPr>
          <a:xfrm>
            <a:off x="432048" y="332656"/>
            <a:ext cx="5148064"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4</a:t>
            </a:r>
            <a:r>
              <a:rPr lang="zh-CN" altLang="en-US" sz="3600" b="1" dirty="0" smtClean="0">
                <a:solidFill>
                  <a:schemeClr val="tx1"/>
                </a:solidFill>
                <a:latin typeface="宋体" panose="02010600030101010101" pitchFamily="2" charset="-122"/>
                <a:ea typeface="宋体" panose="02010600030101010101" pitchFamily="2" charset="-122"/>
              </a:rPr>
              <a:t>：小结与作业</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燕尾形 2"/>
          <p:cNvSpPr/>
          <p:nvPr/>
        </p:nvSpPr>
        <p:spPr>
          <a:xfrm>
            <a:off x="432048" y="338356"/>
            <a:ext cx="6948264"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1</a:t>
            </a:r>
            <a:r>
              <a:rPr lang="zh-CN" altLang="en-US" sz="3600" b="1" dirty="0" smtClean="0">
                <a:solidFill>
                  <a:schemeClr val="tx1"/>
                </a:solidFill>
                <a:latin typeface="宋体" panose="02010600030101010101" pitchFamily="2" charset="-122"/>
                <a:ea typeface="宋体" panose="02010600030101010101" pitchFamily="2" charset="-122"/>
              </a:rPr>
              <a:t>：创设情境，导入新课</a:t>
            </a:r>
            <a:endParaRPr lang="zh-CN" altLang="en-US" sz="3600" b="1" dirty="0">
              <a:solidFill>
                <a:schemeClr val="tx1"/>
              </a:solidFill>
              <a:latin typeface="宋体" panose="02010600030101010101" pitchFamily="2" charset="-122"/>
              <a:ea typeface="宋体" panose="02010600030101010101" pitchFamily="2" charset="-122"/>
            </a:endParaRPr>
          </a:p>
        </p:txBody>
      </p:sp>
      <p:sp>
        <p:nvSpPr>
          <p:cNvPr id="4" name="Text Box 2"/>
          <p:cNvSpPr txBox="1">
            <a:spLocks noChangeArrowheads="1"/>
          </p:cNvSpPr>
          <p:nvPr/>
        </p:nvSpPr>
        <p:spPr bwMode="auto">
          <a:xfrm>
            <a:off x="395536" y="1258648"/>
            <a:ext cx="5410200" cy="5410712"/>
          </a:xfrm>
          <a:prstGeom prst="rect">
            <a:avLst/>
          </a:prstGeom>
          <a:noFill/>
          <a:ln w="9525">
            <a:noFill/>
            <a:miter lim="800000"/>
          </a:ln>
          <a:effectLst/>
        </p:spPr>
        <p:txBody>
          <a:bodyPr wrap="square">
            <a:spAutoFit/>
          </a:bodyPr>
          <a:lstStyle/>
          <a:p>
            <a:pPr>
              <a:lnSpc>
                <a:spcPct val="120000"/>
              </a:lnSpc>
            </a:pPr>
            <a:r>
              <a:rPr lang="zh-CN" altLang="en-US" b="1" dirty="0" smtClean="0">
                <a:solidFill>
                  <a:schemeClr val="tx1">
                    <a:lumMod val="50000"/>
                  </a:schemeClr>
                </a:solidFill>
                <a:latin typeface="宋体" panose="02010600030101010101" pitchFamily="2" charset="-122"/>
              </a:rPr>
              <a:t>    英</a:t>
            </a:r>
            <a:r>
              <a:rPr lang="zh-CN" altLang="en-US" b="1" dirty="0">
                <a:solidFill>
                  <a:schemeClr val="tx1">
                    <a:lumMod val="50000"/>
                  </a:schemeClr>
                </a:solidFill>
                <a:latin typeface="宋体" panose="02010600030101010101" pitchFamily="2" charset="-122"/>
              </a:rPr>
              <a:t>国伦敦博物馆保存着一部极其珍贵的文</a:t>
            </a:r>
            <a:r>
              <a:rPr lang="zh-CN" altLang="en-US" b="1" dirty="0" smtClean="0">
                <a:solidFill>
                  <a:schemeClr val="tx1">
                    <a:lumMod val="50000"/>
                  </a:schemeClr>
                </a:solidFill>
                <a:latin typeface="宋体" panose="02010600030101010101" pitchFamily="2" charset="-122"/>
              </a:rPr>
              <a:t>物</a:t>
            </a:r>
            <a:r>
              <a:rPr lang="en-US" altLang="zh-CN" b="1" dirty="0">
                <a:solidFill>
                  <a:schemeClr val="tx1">
                    <a:lumMod val="50000"/>
                  </a:schemeClr>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纸草书．这是古埃及人用象形文字写在一种用纸莎草压制而成的草片上的著作，它于公元前</a:t>
            </a:r>
            <a:r>
              <a:rPr lang="en-US" altLang="zh-CN" b="1" dirty="0" smtClean="0">
                <a:solidFill>
                  <a:schemeClr val="tx1">
                    <a:lumMod val="50000"/>
                  </a:schemeClr>
                </a:solidFill>
                <a:latin typeface="宋体" panose="02010600030101010101" pitchFamily="2" charset="-122"/>
              </a:rPr>
              <a:t>1700</a:t>
            </a:r>
            <a:r>
              <a:rPr lang="zh-CN" altLang="en-US" b="1" dirty="0" smtClean="0">
                <a:solidFill>
                  <a:schemeClr val="tx1">
                    <a:lumMod val="50000"/>
                  </a:schemeClr>
                </a:solidFill>
                <a:latin typeface="宋体" panose="02010600030101010101" pitchFamily="2" charset="-122"/>
              </a:rPr>
              <a:t>年左右写成</a:t>
            </a:r>
            <a:r>
              <a:rPr lang="en-US" altLang="zh-CN" b="1" dirty="0" smtClean="0">
                <a:solidFill>
                  <a:schemeClr val="tx1">
                    <a:lumMod val="50000"/>
                  </a:schemeClr>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这部书中记载了许多有关数学的问题</a:t>
            </a:r>
            <a:r>
              <a:rPr lang="en-US" altLang="zh-CN" b="1" dirty="0" smtClean="0">
                <a:solidFill>
                  <a:schemeClr val="tx1">
                    <a:lumMod val="50000"/>
                  </a:schemeClr>
                </a:solidFill>
                <a:latin typeface="宋体" panose="02010600030101010101" pitchFamily="2" charset="-122"/>
              </a:rPr>
              <a:t>.</a:t>
            </a:r>
            <a:r>
              <a:rPr lang="zh-CN" altLang="en-US" b="1" dirty="0" smtClean="0">
                <a:solidFill>
                  <a:schemeClr val="tx1">
                    <a:lumMod val="50000"/>
                  </a:schemeClr>
                </a:solidFill>
                <a:latin typeface="宋体" panose="02010600030101010101" pitchFamily="2" charset="-122"/>
              </a:rPr>
              <a:t>下面的问题</a:t>
            </a:r>
            <a:r>
              <a:rPr lang="en-US" altLang="zh-CN" b="1" dirty="0" smtClean="0">
                <a:solidFill>
                  <a:schemeClr val="tx1">
                    <a:lumMod val="50000"/>
                  </a:schemeClr>
                </a:solidFill>
                <a:latin typeface="宋体" panose="02010600030101010101" pitchFamily="2" charset="-122"/>
              </a:rPr>
              <a:t>2</a:t>
            </a:r>
            <a:r>
              <a:rPr lang="zh-CN" altLang="en-US" b="1" dirty="0" smtClean="0">
                <a:solidFill>
                  <a:schemeClr val="tx1">
                    <a:lumMod val="50000"/>
                  </a:schemeClr>
                </a:solidFill>
                <a:latin typeface="宋体" panose="02010600030101010101" pitchFamily="2" charset="-122"/>
              </a:rPr>
              <a:t>就是书中一</a:t>
            </a:r>
            <a:r>
              <a:rPr lang="zh-CN" altLang="en-US" b="1" dirty="0">
                <a:solidFill>
                  <a:schemeClr val="tx1">
                    <a:lumMod val="50000"/>
                  </a:schemeClr>
                </a:solidFill>
                <a:latin typeface="宋体" panose="02010600030101010101" pitchFamily="2" charset="-122"/>
              </a:rPr>
              <a:t>道著名的求未知数的问</a:t>
            </a:r>
            <a:r>
              <a:rPr lang="zh-CN" altLang="en-US" b="1" dirty="0" smtClean="0">
                <a:solidFill>
                  <a:schemeClr val="tx1">
                    <a:lumMod val="50000"/>
                  </a:schemeClr>
                </a:solidFill>
                <a:latin typeface="宋体" panose="02010600030101010101" pitchFamily="2" charset="-122"/>
              </a:rPr>
              <a:t>题</a:t>
            </a:r>
            <a:r>
              <a:rPr lang="en-US" altLang="zh-CN" b="1" dirty="0" smtClean="0">
                <a:solidFill>
                  <a:schemeClr val="tx1">
                    <a:lumMod val="50000"/>
                  </a:schemeClr>
                </a:solidFill>
                <a:latin typeface="宋体" panose="02010600030101010101" pitchFamily="2" charset="-122"/>
              </a:rPr>
              <a:t>.</a:t>
            </a:r>
            <a:endParaRPr lang="zh-CN" altLang="en-US" b="1" dirty="0">
              <a:solidFill>
                <a:schemeClr val="tx1">
                  <a:lumMod val="50000"/>
                </a:schemeClr>
              </a:solidFill>
              <a:latin typeface="宋体" panose="02010600030101010101" pitchFamily="2" charset="-122"/>
            </a:endParaRPr>
          </a:p>
        </p:txBody>
      </p:sp>
      <p:sp>
        <p:nvSpPr>
          <p:cNvPr id="5" name="Text Box 5"/>
          <p:cNvSpPr txBox="1">
            <a:spLocks noChangeArrowheads="1"/>
          </p:cNvSpPr>
          <p:nvPr/>
        </p:nvSpPr>
        <p:spPr bwMode="auto">
          <a:xfrm>
            <a:off x="6805736" y="5013176"/>
            <a:ext cx="1654696" cy="584775"/>
          </a:xfrm>
          <a:prstGeom prst="rect">
            <a:avLst/>
          </a:prstGeom>
          <a:noFill/>
          <a:ln w="9525">
            <a:noFill/>
            <a:miter lim="800000"/>
          </a:ln>
          <a:effectLst/>
        </p:spPr>
        <p:txBody>
          <a:bodyPr wrap="square">
            <a:spAutoFit/>
          </a:bodyPr>
          <a:lstStyle/>
          <a:p>
            <a:pPr>
              <a:lnSpc>
                <a:spcPct val="100000"/>
              </a:lnSpc>
              <a:spcBef>
                <a:spcPct val="50000"/>
              </a:spcBef>
            </a:pPr>
            <a:r>
              <a:rPr lang="zh-CN" altLang="en-US" b="1" dirty="0" smtClean="0">
                <a:latin typeface="宋体" panose="02010600030101010101" pitchFamily="2" charset="-122"/>
              </a:rPr>
              <a:t>纸草书</a:t>
            </a:r>
            <a:endParaRPr lang="zh-CN" altLang="en-US" b="1" dirty="0">
              <a:solidFill>
                <a:srgbClr val="FF3300"/>
              </a:solidFill>
              <a:latin typeface="宋体" panose="02010600030101010101" pitchFamily="2" charset="-122"/>
            </a:endParaRPr>
          </a:p>
        </p:txBody>
      </p:sp>
      <p:pic>
        <p:nvPicPr>
          <p:cNvPr id="6" name="Picture 6"/>
          <p:cNvPicPr>
            <a:picLocks noChangeAspect="1" noChangeArrowheads="1"/>
          </p:cNvPicPr>
          <p:nvPr/>
        </p:nvPicPr>
        <p:blipFill>
          <a:blip r:embed="rId1" cstate="print"/>
          <a:srcRect/>
          <a:stretch>
            <a:fillRect/>
          </a:stretch>
        </p:blipFill>
        <p:spPr bwMode="auto">
          <a:xfrm>
            <a:off x="5796136" y="1556792"/>
            <a:ext cx="3227388" cy="3276600"/>
          </a:xfrm>
          <a:prstGeom prst="rect">
            <a:avLst/>
          </a:prstGeom>
          <a:noFill/>
          <a:ln w="9525">
            <a:noFill/>
            <a:miter lim="800000"/>
            <a:headEnd/>
            <a:tailEnd/>
          </a:ln>
          <a:effectLst/>
        </p:spPr>
      </p:pic>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500034" y="188640"/>
            <a:ext cx="3214710" cy="923330"/>
          </a:xfrm>
          <a:prstGeom prst="rect">
            <a:avLst/>
          </a:prstGeom>
          <a:noFill/>
        </p:spPr>
        <p:txBody>
          <a:bodyPr wrap="square" lIns="91440" tIns="45720" rIns="91440" bIns="45720">
            <a:spAutoFit/>
          </a:bodyPr>
          <a:lstStyle/>
          <a:p>
            <a:pPr algn="ct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矩形 2"/>
          <p:cNvSpPr/>
          <p:nvPr/>
        </p:nvSpPr>
        <p:spPr>
          <a:xfrm>
            <a:off x="467544" y="1211268"/>
            <a:ext cx="8247290" cy="1454244"/>
          </a:xfrm>
          <a:prstGeom prst="rect">
            <a:avLst/>
          </a:prstGeom>
        </p:spPr>
        <p:txBody>
          <a:bodyPr wrap="square">
            <a:spAutoFit/>
          </a:bodyPr>
          <a:lstStyle/>
          <a:p>
            <a:pPr>
              <a:lnSpc>
                <a:spcPct val="150000"/>
              </a:lnSpc>
            </a:pPr>
            <a:r>
              <a:rPr lang="zh-CN" altLang="en-US" b="1" dirty="0" smtClean="0">
                <a:solidFill>
                  <a:schemeClr val="tx1">
                    <a:lumMod val="50000"/>
                  </a:schemeClr>
                </a:solidFill>
                <a:latin typeface="宋体" panose="02010600030101010101" pitchFamily="2" charset="-122"/>
              </a:rPr>
              <a:t>问题</a:t>
            </a:r>
            <a:r>
              <a:rPr lang="en-US" altLang="zh-CN" b="1" dirty="0" smtClean="0">
                <a:solidFill>
                  <a:schemeClr val="tx1">
                    <a:lumMod val="50000"/>
                  </a:schemeClr>
                </a:solidFill>
                <a:latin typeface="宋体" panose="02010600030101010101" pitchFamily="2" charset="-122"/>
              </a:rPr>
              <a:t>2</a:t>
            </a:r>
            <a:r>
              <a:rPr lang="zh-CN" altLang="en-US" b="1" dirty="0" smtClean="0">
                <a:solidFill>
                  <a:schemeClr val="tx1">
                    <a:lumMod val="50000"/>
                  </a:schemeClr>
                </a:solidFill>
                <a:latin typeface="宋体" panose="02010600030101010101" pitchFamily="2" charset="-122"/>
              </a:rPr>
              <a:t>  一个数，它的三分之二，它的一半，它的七分之一，它的全部，加起来总共是</a:t>
            </a:r>
            <a:r>
              <a:rPr lang="en-US" altLang="zh-CN" b="1" dirty="0" smtClean="0">
                <a:solidFill>
                  <a:schemeClr val="tx1">
                    <a:lumMod val="50000"/>
                  </a:schemeClr>
                </a:solidFill>
                <a:latin typeface="宋体" panose="02010600030101010101" pitchFamily="2" charset="-122"/>
              </a:rPr>
              <a:t>33.</a:t>
            </a:r>
            <a:endParaRPr lang="zh-CN" altLang="en-US" b="1" dirty="0">
              <a:solidFill>
                <a:schemeClr val="tx1">
                  <a:lumMod val="50000"/>
                </a:schemeClr>
              </a:solidFill>
              <a:latin typeface="宋体" panose="02010600030101010101" pitchFamily="2" charset="-122"/>
            </a:endParaRPr>
          </a:p>
        </p:txBody>
      </p:sp>
      <p:pic>
        <p:nvPicPr>
          <p:cNvPr id="15362" name="Picture 2" descr="http://pic2.ooopic.com/13/83/21/98b1OOOPIC95.jpg"/>
          <p:cNvPicPr>
            <a:picLocks noChangeAspect="1" noChangeArrowheads="1"/>
          </p:cNvPicPr>
          <p:nvPr/>
        </p:nvPicPr>
        <p:blipFill>
          <a:blip r:embed="rId1" cstate="print"/>
          <a:srcRect/>
          <a:stretch>
            <a:fillRect/>
          </a:stretch>
        </p:blipFill>
        <p:spPr bwMode="auto">
          <a:xfrm>
            <a:off x="6336704" y="3337964"/>
            <a:ext cx="2771800" cy="3475412"/>
          </a:xfrm>
          <a:prstGeom prst="rect">
            <a:avLst/>
          </a:prstGeom>
          <a:noFill/>
        </p:spPr>
      </p:pic>
      <p:sp>
        <p:nvSpPr>
          <p:cNvPr id="5" name="矩形 4"/>
          <p:cNvSpPr/>
          <p:nvPr/>
        </p:nvSpPr>
        <p:spPr>
          <a:xfrm>
            <a:off x="539552" y="2924944"/>
            <a:ext cx="7393371" cy="584775"/>
          </a:xfrm>
          <a:prstGeom prst="rect">
            <a:avLst/>
          </a:prstGeom>
        </p:spPr>
        <p:txBody>
          <a:bodyPr wrap="none">
            <a:spAutoFit/>
          </a:bodyPr>
          <a:lstStyle/>
          <a:p>
            <a:r>
              <a:rPr lang="zh-CN" altLang="en-US" b="1" dirty="0" smtClean="0">
                <a:solidFill>
                  <a:srgbClr val="FF0000"/>
                </a:solidFill>
                <a:latin typeface="宋体" panose="02010600030101010101" pitchFamily="2" charset="-122"/>
              </a:rPr>
              <a:t>分析：</a:t>
            </a:r>
            <a:r>
              <a:rPr lang="zh-CN" altLang="en-US" b="1" dirty="0" smtClean="0">
                <a:solidFill>
                  <a:schemeClr val="tx1">
                    <a:lumMod val="50000"/>
                  </a:schemeClr>
                </a:solidFill>
                <a:latin typeface="宋体" panose="02010600030101010101" pitchFamily="2" charset="-122"/>
              </a:rPr>
              <a:t>如果设这个数为</a:t>
            </a:r>
            <a:r>
              <a:rPr lang="en-US" altLang="zh-CN" b="1" i="1" dirty="0" smtClean="0">
                <a:solidFill>
                  <a:schemeClr val="tx1">
                    <a:lumMod val="50000"/>
                  </a:schemeClr>
                </a:solidFill>
                <a:latin typeface="Times New Roman" panose="02020603050405020304" pitchFamily="18" charset="0"/>
                <a:cs typeface="Times New Roman" panose="02020603050405020304" pitchFamily="18" charset="0"/>
              </a:rPr>
              <a:t>x</a:t>
            </a:r>
            <a:r>
              <a:rPr lang="zh-CN" altLang="en-US" b="1" dirty="0" smtClean="0">
                <a:solidFill>
                  <a:schemeClr val="tx1">
                    <a:lumMod val="50000"/>
                  </a:schemeClr>
                </a:solidFill>
                <a:latin typeface="Times New Roman" panose="02020603050405020304" pitchFamily="18" charset="0"/>
                <a:cs typeface="Times New Roman" panose="02020603050405020304" pitchFamily="18" charset="0"/>
              </a:rPr>
              <a:t>，如何列方程？</a:t>
            </a:r>
            <a:endParaRPr lang="zh-CN" altLang="en-US" b="1" dirty="0">
              <a:solidFill>
                <a:schemeClr val="tx1">
                  <a:lumMod val="50000"/>
                </a:schemeClr>
              </a:solidFill>
              <a:latin typeface="Times New Roman" panose="02020603050405020304" pitchFamily="18" charset="0"/>
              <a:cs typeface="Times New Roman" panose="02020603050405020304" pitchFamily="18" charset="0"/>
            </a:endParaRPr>
          </a:p>
        </p:txBody>
      </p:sp>
      <p:graphicFrame>
        <p:nvGraphicFramePr>
          <p:cNvPr id="7" name="对象 6"/>
          <p:cNvGraphicFramePr>
            <a:graphicFrameLocks noChangeAspect="1"/>
          </p:cNvGraphicFramePr>
          <p:nvPr/>
        </p:nvGraphicFramePr>
        <p:xfrm>
          <a:off x="1712962" y="3933056"/>
          <a:ext cx="3867150" cy="1042987"/>
        </p:xfrm>
        <a:graphic>
          <a:graphicData uri="http://schemas.openxmlformats.org/presentationml/2006/ole">
            <mc:AlternateContent xmlns:mc="http://schemas.openxmlformats.org/markup-compatibility/2006">
              <mc:Choice xmlns:v="urn:schemas-microsoft-com:vml" Requires="v">
                <p:oleObj spid="_x0000_s15367" name="Equation" r:id="rId2" imgW="1459865" imgH="393700" progId="Equation.DSMT4">
                  <p:embed/>
                </p:oleObj>
              </mc:Choice>
              <mc:Fallback>
                <p:oleObj name="Equation" r:id="rId2" imgW="1459865" imgH="393700" progId="Equation.DSMT4">
                  <p:embed/>
                  <p:pic>
                    <p:nvPicPr>
                      <p:cNvPr id="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2962" y="3933056"/>
                        <a:ext cx="3867150" cy="1042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燕尾形 7"/>
          <p:cNvSpPr/>
          <p:nvPr/>
        </p:nvSpPr>
        <p:spPr>
          <a:xfrm>
            <a:off x="432048" y="338356"/>
            <a:ext cx="6948264"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1</a:t>
            </a:r>
            <a:r>
              <a:rPr lang="zh-CN" altLang="en-US" sz="3600" b="1" dirty="0" smtClean="0">
                <a:solidFill>
                  <a:schemeClr val="tx1"/>
                </a:solidFill>
                <a:latin typeface="宋体" panose="02010600030101010101" pitchFamily="2" charset="-122"/>
                <a:ea typeface="宋体" panose="02010600030101010101" pitchFamily="2" charset="-122"/>
              </a:rPr>
              <a:t>：创设情境，导入新课</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500034" y="188640"/>
            <a:ext cx="3214710" cy="923330"/>
          </a:xfrm>
          <a:prstGeom prst="rect">
            <a:avLst/>
          </a:prstGeom>
          <a:noFill/>
        </p:spPr>
        <p:txBody>
          <a:bodyPr wrap="square" lIns="91440" tIns="45720" rIns="91440" bIns="45720">
            <a:spAutoFit/>
          </a:bodyPr>
          <a:lstStyle/>
          <a:p>
            <a:pPr algn="ct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14337" name="Object 1"/>
          <p:cNvGraphicFramePr>
            <a:graphicFrameLocks noChangeAspect="1"/>
          </p:cNvGraphicFramePr>
          <p:nvPr/>
        </p:nvGraphicFramePr>
        <p:xfrm>
          <a:off x="1547664" y="1268760"/>
          <a:ext cx="3648075" cy="982663"/>
        </p:xfrm>
        <a:graphic>
          <a:graphicData uri="http://schemas.openxmlformats.org/presentationml/2006/ole">
            <mc:AlternateContent xmlns:mc="http://schemas.openxmlformats.org/markup-compatibility/2006">
              <mc:Choice xmlns:v="urn:schemas-microsoft-com:vml" Requires="v">
                <p:oleObj spid="_x0000_s14341" name="Equation" r:id="rId1" imgW="1459865" imgH="393700" progId="Equation.DSMT4">
                  <p:embed/>
                </p:oleObj>
              </mc:Choice>
              <mc:Fallback>
                <p:oleObj name="Equation" r:id="rId1" imgW="1459865" imgH="393700" progId="Equation.DSMT4">
                  <p:embed/>
                  <p:pic>
                    <p:nvPicPr>
                      <p:cNvPr id="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268760"/>
                        <a:ext cx="3648075" cy="982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矩形 5"/>
          <p:cNvSpPr/>
          <p:nvPr/>
        </p:nvSpPr>
        <p:spPr>
          <a:xfrm>
            <a:off x="539552" y="3108300"/>
            <a:ext cx="8001056" cy="2192908"/>
          </a:xfrm>
          <a:prstGeom prst="rect">
            <a:avLst/>
          </a:prstGeom>
        </p:spPr>
        <p:txBody>
          <a:bodyPr wrap="square">
            <a:spAutoFit/>
          </a:bodyPr>
          <a:lstStyle/>
          <a:p>
            <a:pPr>
              <a:lnSpc>
                <a:spcPct val="150000"/>
              </a:lnSpc>
            </a:pPr>
            <a:r>
              <a:rPr lang="zh-CN" altLang="en-US" b="1" dirty="0" smtClean="0">
                <a:solidFill>
                  <a:srgbClr val="FF0000"/>
                </a:solidFill>
                <a:latin typeface="宋体" panose="02010600030101010101" pitchFamily="2" charset="-122"/>
              </a:rPr>
              <a:t>    </a:t>
            </a:r>
            <a:r>
              <a:rPr lang="zh-CN" altLang="en-US" b="1" dirty="0" smtClean="0">
                <a:solidFill>
                  <a:schemeClr val="tx1">
                    <a:lumMod val="50000"/>
                  </a:schemeClr>
                </a:solidFill>
                <a:latin typeface="宋体" panose="02010600030101010101" pitchFamily="2" charset="-122"/>
              </a:rPr>
              <a:t>像上面这样的方程中有些系数是分数，如果能化去分母，把系数化为整数，则可以使解方程中的计算更方便些</a:t>
            </a:r>
            <a:r>
              <a:rPr lang="en-US" altLang="zh-CN" b="1" dirty="0" smtClean="0">
                <a:solidFill>
                  <a:schemeClr val="tx1">
                    <a:lumMod val="50000"/>
                  </a:schemeClr>
                </a:solidFill>
                <a:latin typeface="宋体" panose="02010600030101010101" pitchFamily="2" charset="-122"/>
              </a:rPr>
              <a:t>.</a:t>
            </a:r>
            <a:endParaRPr lang="zh-CN" altLang="en-US" b="1" dirty="0">
              <a:solidFill>
                <a:schemeClr val="tx1">
                  <a:lumMod val="50000"/>
                </a:schemeClr>
              </a:solidFill>
              <a:latin typeface="宋体" panose="02010600030101010101" pitchFamily="2" charset="-122"/>
            </a:endParaRPr>
          </a:p>
        </p:txBody>
      </p:sp>
      <p:sp>
        <p:nvSpPr>
          <p:cNvPr id="7" name="圆角矩形 6"/>
          <p:cNvSpPr/>
          <p:nvPr/>
        </p:nvSpPr>
        <p:spPr>
          <a:xfrm>
            <a:off x="1275592" y="5596080"/>
            <a:ext cx="2000264" cy="857256"/>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dirty="0" smtClean="0">
                <a:latin typeface="宋体" panose="02010600030101010101" pitchFamily="2" charset="-122"/>
                <a:ea typeface="宋体" panose="02010600030101010101" pitchFamily="2" charset="-122"/>
              </a:rPr>
              <a:t>去分母</a:t>
            </a:r>
            <a:endParaRPr lang="zh-CN" altLang="en-US" dirty="0">
              <a:latin typeface="宋体" panose="02010600030101010101" pitchFamily="2" charset="-122"/>
              <a:ea typeface="宋体" panose="02010600030101010101" pitchFamily="2" charset="-122"/>
            </a:endParaRPr>
          </a:p>
        </p:txBody>
      </p:sp>
      <p:sp>
        <p:nvSpPr>
          <p:cNvPr id="8" name="右箭头 7"/>
          <p:cNvSpPr/>
          <p:nvPr/>
        </p:nvSpPr>
        <p:spPr>
          <a:xfrm>
            <a:off x="3356984" y="5733256"/>
            <a:ext cx="1143008" cy="500066"/>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9" name="圆角矩形 8"/>
          <p:cNvSpPr/>
          <p:nvPr/>
        </p:nvSpPr>
        <p:spPr>
          <a:xfrm>
            <a:off x="4522792" y="5589240"/>
            <a:ext cx="2569488" cy="857256"/>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dirty="0" smtClean="0">
                <a:latin typeface="宋体" panose="02010600030101010101" pitchFamily="2" charset="-122"/>
                <a:ea typeface="宋体" panose="02010600030101010101" pitchFamily="2" charset="-122"/>
              </a:rPr>
              <a:t>整系数方程</a:t>
            </a:r>
            <a:endParaRPr lang="zh-CN" altLang="en-US" dirty="0">
              <a:latin typeface="宋体" panose="02010600030101010101" pitchFamily="2" charset="-122"/>
              <a:ea typeface="宋体" panose="02010600030101010101" pitchFamily="2" charset="-122"/>
            </a:endParaRPr>
          </a:p>
        </p:txBody>
      </p:sp>
      <p:sp>
        <p:nvSpPr>
          <p:cNvPr id="10" name="燕尾形 9"/>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
        <p:nvSpPr>
          <p:cNvPr id="11" name="TextBox 10"/>
          <p:cNvSpPr txBox="1"/>
          <p:nvPr/>
        </p:nvSpPr>
        <p:spPr>
          <a:xfrm>
            <a:off x="1403648" y="2420888"/>
            <a:ext cx="3960440" cy="584775"/>
          </a:xfrm>
          <a:prstGeom prst="rect">
            <a:avLst/>
          </a:prstGeom>
          <a:noFill/>
        </p:spPr>
        <p:txBody>
          <a:bodyPr wrap="square" rtlCol="0">
            <a:spAutoFit/>
          </a:bodyPr>
          <a:lstStyle/>
          <a:p>
            <a:r>
              <a:rPr lang="zh-CN" altLang="en-US" b="1" dirty="0" smtClean="0">
                <a:solidFill>
                  <a:schemeClr val="tx1">
                    <a:lumMod val="50000"/>
                  </a:schemeClr>
                </a:solidFill>
              </a:rPr>
              <a:t>你能解这个方程吗？</a:t>
            </a:r>
            <a:endParaRPr lang="zh-CN" altLang="en-US" b="1" dirty="0">
              <a:solidFill>
                <a:schemeClr val="tx1">
                  <a:lumMod val="50000"/>
                </a:schemeClr>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500034" y="188640"/>
            <a:ext cx="3214710" cy="923330"/>
          </a:xfrm>
          <a:prstGeom prst="rect">
            <a:avLst/>
          </a:prstGeom>
          <a:noFill/>
        </p:spPr>
        <p:txBody>
          <a:bodyPr wrap="square" lIns="91440" tIns="45720" rIns="91440" bIns="45720">
            <a:spAutoFit/>
          </a:bodyPr>
          <a:lstStyle/>
          <a:p>
            <a:pPr algn="ct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 Box 4"/>
          <p:cNvSpPr txBox="1">
            <a:spLocks noChangeArrowheads="1"/>
          </p:cNvSpPr>
          <p:nvPr/>
        </p:nvSpPr>
        <p:spPr bwMode="auto">
          <a:xfrm>
            <a:off x="572042" y="1357298"/>
            <a:ext cx="8104414" cy="1754326"/>
          </a:xfrm>
          <a:prstGeom prst="rect">
            <a:avLst/>
          </a:prstGeom>
          <a:noFill/>
          <a:ln w="9525">
            <a:noFill/>
            <a:miter lim="800000"/>
          </a:ln>
        </p:spPr>
        <p:txBody>
          <a:bodyPr wrap="square">
            <a:spAutoFit/>
          </a:bodyPr>
          <a:lstStyle/>
          <a:p>
            <a:pPr>
              <a:lnSpc>
                <a:spcPct val="150000"/>
              </a:lnSpc>
            </a:pPr>
            <a:r>
              <a:rPr lang="zh-CN" altLang="en-US" sz="3600" b="1" dirty="0" smtClean="0">
                <a:solidFill>
                  <a:srgbClr val="FF0000"/>
                </a:solidFill>
                <a:latin typeface="宋体" panose="02010600030101010101" pitchFamily="2" charset="-122"/>
              </a:rPr>
              <a:t>思考：</a:t>
            </a:r>
            <a:r>
              <a:rPr lang="zh-CN" sz="3600" b="1" dirty="0" smtClean="0">
                <a:solidFill>
                  <a:schemeClr val="tx1">
                    <a:lumMod val="50000"/>
                  </a:schemeClr>
                </a:solidFill>
                <a:latin typeface="宋体" panose="02010600030101010101" pitchFamily="2" charset="-122"/>
              </a:rPr>
              <a:t>为</a:t>
            </a:r>
            <a:r>
              <a:rPr lang="zh-CN" sz="3600" b="1" dirty="0">
                <a:solidFill>
                  <a:schemeClr val="tx1">
                    <a:lumMod val="50000"/>
                  </a:schemeClr>
                </a:solidFill>
                <a:latin typeface="宋体" panose="02010600030101010101" pitchFamily="2" charset="-122"/>
              </a:rPr>
              <a:t>使方程变为整系数方程，方程两边应该同</a:t>
            </a:r>
            <a:r>
              <a:rPr lang="zh-CN" sz="3600" b="1" dirty="0" smtClean="0">
                <a:solidFill>
                  <a:schemeClr val="tx1">
                    <a:lumMod val="50000"/>
                  </a:schemeClr>
                </a:solidFill>
                <a:latin typeface="宋体" panose="02010600030101010101" pitchFamily="2" charset="-122"/>
              </a:rPr>
              <a:t>乘什</a:t>
            </a:r>
            <a:r>
              <a:rPr lang="zh-CN" sz="3600" b="1" dirty="0">
                <a:solidFill>
                  <a:schemeClr val="tx1">
                    <a:lumMod val="50000"/>
                  </a:schemeClr>
                </a:solidFill>
                <a:latin typeface="宋体" panose="02010600030101010101" pitchFamily="2" charset="-122"/>
              </a:rPr>
              <a:t>么数？</a:t>
            </a:r>
            <a:endParaRPr lang="zh-CN" sz="3600" b="1" dirty="0">
              <a:solidFill>
                <a:schemeClr val="tx1">
                  <a:lumMod val="50000"/>
                </a:schemeClr>
              </a:solidFill>
              <a:latin typeface="宋体" panose="02010600030101010101" pitchFamily="2" charset="-122"/>
            </a:endParaRPr>
          </a:p>
        </p:txBody>
      </p:sp>
      <p:sp>
        <p:nvSpPr>
          <p:cNvPr id="5" name="Text Box 5"/>
          <p:cNvSpPr txBox="1">
            <a:spLocks noChangeArrowheads="1"/>
          </p:cNvSpPr>
          <p:nvPr/>
        </p:nvSpPr>
        <p:spPr bwMode="auto">
          <a:xfrm>
            <a:off x="1475656" y="3585210"/>
            <a:ext cx="5040560" cy="707886"/>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r>
              <a:rPr lang="en-US" altLang="zh-CN" sz="4000" dirty="0" smtClean="0">
                <a:solidFill>
                  <a:schemeClr val="bg1"/>
                </a:solidFill>
                <a:latin typeface="宋体" panose="02010600030101010101" pitchFamily="2" charset="-122"/>
                <a:ea typeface="宋体" panose="02010600030101010101" pitchFamily="2" charset="-122"/>
              </a:rPr>
              <a:t> </a:t>
            </a:r>
            <a:r>
              <a:rPr lang="zh-CN" sz="4000" dirty="0" smtClean="0">
                <a:solidFill>
                  <a:schemeClr val="bg1"/>
                </a:solidFill>
                <a:latin typeface="宋体" panose="02010600030101010101" pitchFamily="2" charset="-122"/>
                <a:ea typeface="宋体" panose="02010600030101010101" pitchFamily="2" charset="-122"/>
              </a:rPr>
              <a:t>各</a:t>
            </a:r>
            <a:r>
              <a:rPr lang="zh-CN" sz="4000" dirty="0">
                <a:solidFill>
                  <a:schemeClr val="bg1"/>
                </a:solidFill>
                <a:latin typeface="宋体" panose="02010600030101010101" pitchFamily="2" charset="-122"/>
                <a:ea typeface="宋体" panose="02010600030101010101" pitchFamily="2" charset="-122"/>
              </a:rPr>
              <a:t>分母的</a:t>
            </a:r>
            <a:r>
              <a:rPr lang="zh-CN" sz="4000" dirty="0" smtClean="0">
                <a:solidFill>
                  <a:schemeClr val="bg1"/>
                </a:solidFill>
                <a:latin typeface="宋体" panose="02010600030101010101" pitchFamily="2" charset="-122"/>
                <a:ea typeface="宋体" panose="02010600030101010101" pitchFamily="2" charset="-122"/>
              </a:rPr>
              <a:t>最小公倍数</a:t>
            </a:r>
            <a:endParaRPr lang="zh-CN" sz="4000" dirty="0">
              <a:solidFill>
                <a:schemeClr val="bg1"/>
              </a:solidFill>
              <a:latin typeface="宋体" panose="02010600030101010101" pitchFamily="2" charset="-122"/>
              <a:ea typeface="宋体" panose="02010600030101010101" pitchFamily="2" charset="-122"/>
            </a:endParaRPr>
          </a:p>
        </p:txBody>
      </p:sp>
      <p:sp>
        <p:nvSpPr>
          <p:cNvPr id="7" name="燕尾形 6"/>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500034" y="188640"/>
            <a:ext cx="3214710" cy="923330"/>
          </a:xfrm>
          <a:prstGeom prst="rect">
            <a:avLst/>
          </a:prstGeom>
          <a:noFill/>
        </p:spPr>
        <p:txBody>
          <a:bodyPr wrap="square" lIns="91440" tIns="45720" rIns="91440" bIns="45720">
            <a:spAutoFit/>
          </a:bodyPr>
          <a:lstStyle/>
          <a:p>
            <a:pPr algn="ctr"/>
            <a:endParaRPr lang="zh-CN" alt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10241" name="Object 1"/>
          <p:cNvGraphicFramePr>
            <a:graphicFrameLocks noChangeAspect="1"/>
          </p:cNvGraphicFramePr>
          <p:nvPr/>
        </p:nvGraphicFramePr>
        <p:xfrm>
          <a:off x="827584" y="1484784"/>
          <a:ext cx="3916362" cy="1055688"/>
        </p:xfrm>
        <a:graphic>
          <a:graphicData uri="http://schemas.openxmlformats.org/presentationml/2006/ole">
            <mc:AlternateContent xmlns:mc="http://schemas.openxmlformats.org/markup-compatibility/2006">
              <mc:Choice xmlns:v="urn:schemas-microsoft-com:vml" Requires="v">
                <p:oleObj spid="_x0000_s10258" name="Equation" r:id="rId1" imgW="1459865" imgH="393700" progId="Equation.DSMT4">
                  <p:embed/>
                </p:oleObj>
              </mc:Choice>
              <mc:Fallback>
                <p:oleObj name="Equation" r:id="rId1" imgW="1459865" imgH="393700" progId="Equation.DSMT4">
                  <p:embed/>
                  <p:pic>
                    <p:nvPicPr>
                      <p:cNvPr id="0"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484784"/>
                        <a:ext cx="3916362" cy="1055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 name="组合 3"/>
          <p:cNvGrpSpPr/>
          <p:nvPr/>
        </p:nvGrpSpPr>
        <p:grpSpPr>
          <a:xfrm>
            <a:off x="683568" y="2772217"/>
            <a:ext cx="7057876" cy="1448871"/>
            <a:chOff x="857224" y="2285992"/>
            <a:chExt cx="6625264" cy="1448871"/>
          </a:xfrm>
        </p:grpSpPr>
        <p:sp>
          <p:nvSpPr>
            <p:cNvPr id="6" name="TextBox 5"/>
            <p:cNvSpPr txBox="1"/>
            <p:nvPr/>
          </p:nvSpPr>
          <p:spPr>
            <a:xfrm>
              <a:off x="857224" y="2285992"/>
              <a:ext cx="3929090" cy="584775"/>
            </a:xfrm>
            <a:prstGeom prst="rect">
              <a:avLst/>
            </a:prstGeom>
            <a:noFill/>
          </p:spPr>
          <p:txBody>
            <a:bodyPr wrap="square" rtlCol="0">
              <a:spAutoFit/>
            </a:bodyPr>
            <a:lstStyle/>
            <a:p>
              <a:r>
                <a:rPr lang="zh-CN" altLang="en-US" b="1" dirty="0" smtClean="0">
                  <a:solidFill>
                    <a:srgbClr val="FF0000"/>
                  </a:solidFill>
                  <a:latin typeface="宋体" panose="02010600030101010101" pitchFamily="2" charset="-122"/>
                </a:rPr>
                <a:t>解：</a:t>
              </a:r>
              <a:r>
                <a:rPr lang="zh-CN" altLang="en-US" b="1" dirty="0" smtClean="0">
                  <a:solidFill>
                    <a:schemeClr val="tx1">
                      <a:lumMod val="50000"/>
                    </a:schemeClr>
                  </a:solidFill>
                  <a:latin typeface="宋体" panose="02010600030101010101" pitchFamily="2" charset="-122"/>
                </a:rPr>
                <a:t>去分母，得</a:t>
              </a:r>
              <a:endParaRPr lang="zh-CN" altLang="en-US" b="1" dirty="0">
                <a:solidFill>
                  <a:schemeClr val="tx1">
                    <a:lumMod val="50000"/>
                  </a:schemeClr>
                </a:solidFill>
                <a:latin typeface="宋体" panose="02010600030101010101" pitchFamily="2" charset="-122"/>
              </a:endParaRPr>
            </a:p>
          </p:txBody>
        </p:sp>
        <p:graphicFrame>
          <p:nvGraphicFramePr>
            <p:cNvPr id="7" name="Object 4"/>
            <p:cNvGraphicFramePr>
              <a:graphicFrameLocks noChangeAspect="1"/>
            </p:cNvGraphicFramePr>
            <p:nvPr/>
          </p:nvGraphicFramePr>
          <p:xfrm>
            <a:off x="2344298" y="3217338"/>
            <a:ext cx="5138190" cy="517525"/>
          </p:xfrm>
          <a:graphic>
            <a:graphicData uri="http://schemas.openxmlformats.org/presentationml/2006/ole">
              <mc:AlternateContent xmlns:mc="http://schemas.openxmlformats.org/markup-compatibility/2006">
                <mc:Choice xmlns:v="urn:schemas-microsoft-com:vml" Requires="v">
                  <p:oleObj spid="_x0000_s10259" name="Equation" r:id="rId3" imgW="1764665" imgH="177800" progId="Equation.DSMT4">
                    <p:embed/>
                  </p:oleObj>
                </mc:Choice>
                <mc:Fallback>
                  <p:oleObj name="Equation" r:id="rId3" imgW="1764665" imgH="177800" progId="Equation.DSMT4">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4298" y="3217338"/>
                          <a:ext cx="513819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8" name="组合 6"/>
          <p:cNvGrpSpPr/>
          <p:nvPr/>
        </p:nvGrpSpPr>
        <p:grpSpPr>
          <a:xfrm>
            <a:off x="716187" y="4572417"/>
            <a:ext cx="5295973" cy="584775"/>
            <a:chOff x="1071538" y="3344291"/>
            <a:chExt cx="4983737" cy="584775"/>
          </a:xfrm>
        </p:grpSpPr>
        <p:sp>
          <p:nvSpPr>
            <p:cNvPr id="9" name="矩形 8"/>
            <p:cNvSpPr/>
            <p:nvPr/>
          </p:nvSpPr>
          <p:spPr>
            <a:xfrm>
              <a:off x="1071538" y="3344291"/>
              <a:ext cx="2887561" cy="584775"/>
            </a:xfrm>
            <a:prstGeom prst="rect">
              <a:avLst/>
            </a:prstGeom>
          </p:spPr>
          <p:txBody>
            <a:bodyPr wrap="none">
              <a:spAutoFit/>
            </a:bodyPr>
            <a:lstStyle/>
            <a:p>
              <a:r>
                <a:rPr lang="zh-CN" altLang="en-US" b="1" dirty="0" smtClean="0">
                  <a:solidFill>
                    <a:schemeClr val="tx1">
                      <a:lumMod val="50000"/>
                    </a:schemeClr>
                  </a:solidFill>
                  <a:latin typeface="宋体" panose="02010600030101010101" pitchFamily="2" charset="-122"/>
                </a:rPr>
                <a:t>合并同类项，得</a:t>
              </a:r>
              <a:endParaRPr lang="zh-CN" altLang="en-US" b="1" dirty="0">
                <a:solidFill>
                  <a:schemeClr val="tx1">
                    <a:lumMod val="50000"/>
                  </a:schemeClr>
                </a:solidFill>
                <a:latin typeface="宋体" panose="02010600030101010101" pitchFamily="2" charset="-122"/>
              </a:endParaRPr>
            </a:p>
          </p:txBody>
        </p:sp>
        <p:graphicFrame>
          <p:nvGraphicFramePr>
            <p:cNvPr id="10" name="Object 5"/>
            <p:cNvGraphicFramePr>
              <a:graphicFrameLocks noChangeAspect="1"/>
            </p:cNvGraphicFramePr>
            <p:nvPr/>
          </p:nvGraphicFramePr>
          <p:xfrm>
            <a:off x="3893595" y="3407791"/>
            <a:ext cx="2161680" cy="512763"/>
          </p:xfrm>
          <a:graphic>
            <a:graphicData uri="http://schemas.openxmlformats.org/presentationml/2006/ole">
              <mc:AlternateContent xmlns:mc="http://schemas.openxmlformats.org/markup-compatibility/2006">
                <mc:Choice xmlns:v="urn:schemas-microsoft-com:vml" Requires="v">
                  <p:oleObj spid="_x0000_s10260" name="Equation" r:id="rId5" imgW="748665" imgH="177800" progId="Equation.DSMT4">
                    <p:embed/>
                  </p:oleObj>
                </mc:Choice>
                <mc:Fallback>
                  <p:oleObj name="Equation" r:id="rId5" imgW="748665" imgH="177800" progId="Equation.DSMT4">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3595" y="3407791"/>
                          <a:ext cx="2161680"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4" name="组合 14"/>
          <p:cNvGrpSpPr/>
          <p:nvPr/>
        </p:nvGrpSpPr>
        <p:grpSpPr>
          <a:xfrm>
            <a:off x="720048" y="5395044"/>
            <a:ext cx="4716048" cy="1130300"/>
            <a:chOff x="2500298" y="4705352"/>
            <a:chExt cx="4572032" cy="1130300"/>
          </a:xfrm>
        </p:grpSpPr>
        <p:sp>
          <p:nvSpPr>
            <p:cNvPr id="15" name="TextBox 14"/>
            <p:cNvSpPr txBox="1"/>
            <p:nvPr/>
          </p:nvSpPr>
          <p:spPr>
            <a:xfrm>
              <a:off x="2500298" y="5000636"/>
              <a:ext cx="4572032"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系数化为</a:t>
              </a:r>
              <a:r>
                <a:rPr lang="en-US" altLang="zh-CN" b="1" dirty="0" smtClean="0">
                  <a:solidFill>
                    <a:schemeClr val="tx1">
                      <a:lumMod val="50000"/>
                    </a:schemeClr>
                  </a:solidFill>
                  <a:latin typeface="宋体" panose="02010600030101010101" pitchFamily="2" charset="-122"/>
                </a:rPr>
                <a:t>1</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6" name="Object 5"/>
            <p:cNvGraphicFramePr>
              <a:graphicFrameLocks noChangeAspect="1"/>
            </p:cNvGraphicFramePr>
            <p:nvPr/>
          </p:nvGraphicFramePr>
          <p:xfrm>
            <a:off x="5210177" y="4705352"/>
            <a:ext cx="1824038" cy="1130300"/>
          </p:xfrm>
          <a:graphic>
            <a:graphicData uri="http://schemas.openxmlformats.org/presentationml/2006/ole">
              <mc:AlternateContent xmlns:mc="http://schemas.openxmlformats.org/markup-compatibility/2006">
                <mc:Choice xmlns:v="urn:schemas-microsoft-com:vml" Requires="v">
                  <p:oleObj spid="_x0000_s10261" name="Equation" r:id="rId7" imgW="635000" imgH="393700" progId="Equation.DSMT4">
                    <p:embed/>
                  </p:oleObj>
                </mc:Choice>
                <mc:Fallback>
                  <p:oleObj name="Equation" r:id="rId7" imgW="635000" imgH="393700" progId="Equation.DSMT4">
                    <p:embed/>
                    <p:pic>
                      <p:nvPicPr>
                        <p:cNvPr id="0"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10177" y="4705352"/>
                          <a:ext cx="1824038"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7" name="椭圆形标注 16"/>
          <p:cNvSpPr/>
          <p:nvPr/>
        </p:nvSpPr>
        <p:spPr>
          <a:xfrm>
            <a:off x="5464026" y="1196752"/>
            <a:ext cx="2996406" cy="1584176"/>
          </a:xfrm>
          <a:prstGeom prst="wedgeEllipseCallout">
            <a:avLst>
              <a:gd name="adj1" fmla="val -71357"/>
              <a:gd name="adj2" fmla="val 19459"/>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800" dirty="0" smtClean="0">
                <a:latin typeface="宋体" panose="02010600030101010101" pitchFamily="2" charset="-122"/>
                <a:ea typeface="宋体" panose="02010600030101010101" pitchFamily="2" charset="-122"/>
              </a:rPr>
              <a:t>两边同乘最小公倍数</a:t>
            </a:r>
            <a:r>
              <a:rPr lang="en-US" altLang="zh-CN" sz="3600" dirty="0" smtClean="0">
                <a:latin typeface="宋体" panose="02010600030101010101" pitchFamily="2" charset="-122"/>
                <a:ea typeface="宋体" panose="02010600030101010101" pitchFamily="2" charset="-122"/>
              </a:rPr>
              <a:t>42</a:t>
            </a:r>
            <a:endParaRPr lang="zh-CN" altLang="en-US" sz="3600" dirty="0">
              <a:latin typeface="宋体" panose="02010600030101010101" pitchFamily="2" charset="-122"/>
              <a:ea typeface="宋体" panose="02010600030101010101" pitchFamily="2" charset="-122"/>
            </a:endParaRPr>
          </a:p>
        </p:txBody>
      </p:sp>
      <p:sp>
        <p:nvSpPr>
          <p:cNvPr id="19" name="燕尾形 18"/>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bwMode="auto">
          <a:xfrm>
            <a:off x="827584" y="1329134"/>
            <a:ext cx="2770188" cy="947738"/>
            <a:chOff x="0" y="0"/>
            <a:chExt cx="1745" cy="597"/>
          </a:xfrm>
        </p:grpSpPr>
        <p:sp>
          <p:nvSpPr>
            <p:cNvPr id="4" name="WordArt 3"/>
            <p:cNvSpPr>
              <a:spLocks noChangeArrowheads="1" noChangeShapeType="1"/>
            </p:cNvSpPr>
            <p:nvPr/>
          </p:nvSpPr>
          <p:spPr bwMode="auto">
            <a:xfrm>
              <a:off x="0" y="141"/>
              <a:ext cx="908" cy="384"/>
            </a:xfrm>
            <a:prstGeom prst="rect">
              <a:avLst/>
            </a:prstGeom>
          </p:spPr>
          <p:txBody>
            <a:bodyPr wrap="none" fromWordArt="1">
              <a:prstTxWarp prst="textPlain">
                <a:avLst>
                  <a:gd name="adj" fmla="val 50000"/>
                </a:avLst>
              </a:prstTxWarp>
            </a:bodyPr>
            <a:lstStyle/>
            <a:p>
              <a:pPr algn="ctr"/>
              <a:r>
                <a:rPr lang="zh-CN" altLang="en-US" kern="10" dirty="0">
                  <a:ln w="12700">
                    <a:solidFill>
                      <a:srgbClr val="3333CC"/>
                    </a:solidFill>
                    <a:round/>
                  </a:ln>
                  <a:solidFill>
                    <a:srgbClr val="B2B2B2">
                      <a:alpha val="50195"/>
                    </a:srgbClr>
                  </a:solidFill>
                  <a:effectLst>
                    <a:outerShdw dist="45791" dir="2021404" algn="ctr" rotWithShape="0">
                      <a:srgbClr val="9999FF"/>
                    </a:outerShdw>
                  </a:effectLst>
                  <a:latin typeface="宋体" panose="02010600030101010101" pitchFamily="2" charset="-122"/>
                </a:rPr>
                <a:t>归纳</a:t>
              </a:r>
              <a:endParaRPr lang="zh-CN" altLang="en-US" kern="10" dirty="0">
                <a:ln w="12700">
                  <a:solidFill>
                    <a:srgbClr val="3333CC"/>
                  </a:solidFill>
                  <a:round/>
                </a:ln>
                <a:solidFill>
                  <a:srgbClr val="B2B2B2">
                    <a:alpha val="50195"/>
                  </a:srgbClr>
                </a:solidFill>
                <a:effectLst>
                  <a:outerShdw dist="45791" dir="2021404" algn="ctr" rotWithShape="0">
                    <a:srgbClr val="9999FF"/>
                  </a:outerShdw>
                </a:effectLst>
                <a:latin typeface="宋体" panose="02010600030101010101" pitchFamily="2" charset="-122"/>
              </a:endParaRPr>
            </a:p>
          </p:txBody>
        </p:sp>
        <p:pic>
          <p:nvPicPr>
            <p:cNvPr id="5" name="Picture 4" descr="54321 (7)"/>
            <p:cNvPicPr>
              <a:picLocks noChangeAspect="1" noChangeArrowheads="1"/>
            </p:cNvPicPr>
            <p:nvPr/>
          </p:nvPicPr>
          <p:blipFill>
            <a:blip r:embed="rId1" cstate="print"/>
            <a:srcRect/>
            <a:stretch>
              <a:fillRect/>
            </a:stretch>
          </p:blipFill>
          <p:spPr bwMode="auto">
            <a:xfrm>
              <a:off x="1174" y="0"/>
              <a:ext cx="571" cy="597"/>
            </a:xfrm>
            <a:prstGeom prst="rect">
              <a:avLst/>
            </a:prstGeom>
            <a:noFill/>
            <a:ln w="9525">
              <a:noFill/>
              <a:miter lim="800000"/>
              <a:headEnd/>
              <a:tailEnd/>
            </a:ln>
          </p:spPr>
        </p:pic>
      </p:grpSp>
      <p:sp>
        <p:nvSpPr>
          <p:cNvPr id="6" name="Rectangle 5"/>
          <p:cNvSpPr>
            <a:spLocks noChangeArrowheads="1"/>
          </p:cNvSpPr>
          <p:nvPr/>
        </p:nvSpPr>
        <p:spPr bwMode="auto">
          <a:xfrm>
            <a:off x="683840" y="2348880"/>
            <a:ext cx="7848600" cy="4228850"/>
          </a:xfrm>
          <a:prstGeom prst="rect">
            <a:avLst/>
          </a:prstGeom>
          <a:noFill/>
          <a:ln w="9525">
            <a:noFill/>
            <a:miter lim="800000"/>
          </a:ln>
        </p:spPr>
        <p:txBody>
          <a:bodyPr>
            <a:spAutoFit/>
          </a:bodyPr>
          <a:lstStyle/>
          <a:p>
            <a:pPr>
              <a:lnSpc>
                <a:spcPct val="150000"/>
              </a:lnSpc>
              <a:spcBef>
                <a:spcPct val="30000"/>
              </a:spcBef>
            </a:pPr>
            <a:r>
              <a:rPr lang="zh-CN" b="1" dirty="0">
                <a:solidFill>
                  <a:schemeClr val="tx1">
                    <a:lumMod val="50000"/>
                  </a:schemeClr>
                </a:solidFill>
                <a:latin typeface="宋体" panose="02010600030101010101" pitchFamily="2" charset="-122"/>
              </a:rPr>
              <a:t>去分母</a:t>
            </a:r>
            <a:r>
              <a:rPr lang="zh-CN" b="1" dirty="0" smtClean="0">
                <a:solidFill>
                  <a:schemeClr val="tx1">
                    <a:lumMod val="50000"/>
                  </a:schemeClr>
                </a:solidFill>
                <a:latin typeface="宋体" panose="02010600030101010101" pitchFamily="2" charset="-122"/>
              </a:rPr>
              <a:t>时须注意</a:t>
            </a:r>
            <a:r>
              <a:rPr lang="zh-CN" altLang="en-US" b="1" dirty="0" smtClean="0">
                <a:solidFill>
                  <a:schemeClr val="tx1">
                    <a:lumMod val="50000"/>
                  </a:schemeClr>
                </a:solidFill>
                <a:latin typeface="宋体" panose="02010600030101010101" pitchFamily="2" charset="-122"/>
              </a:rPr>
              <a:t>：</a:t>
            </a:r>
            <a:endParaRPr lang="zh-CN" b="1" dirty="0" smtClean="0">
              <a:solidFill>
                <a:schemeClr val="tx1">
                  <a:lumMod val="50000"/>
                </a:schemeClr>
              </a:solidFill>
              <a:latin typeface="宋体" panose="02010600030101010101" pitchFamily="2" charset="-122"/>
            </a:endParaRPr>
          </a:p>
          <a:p>
            <a:pPr>
              <a:lnSpc>
                <a:spcPct val="150000"/>
              </a:lnSpc>
              <a:spcBef>
                <a:spcPct val="30000"/>
              </a:spcBef>
            </a:pPr>
            <a:r>
              <a:rPr lang="zh-CN" altLang="zh-CN" b="1" dirty="0" smtClean="0">
                <a:solidFill>
                  <a:schemeClr val="tx1">
                    <a:lumMod val="50000"/>
                  </a:schemeClr>
                </a:solidFill>
                <a:latin typeface="宋体" panose="02010600030101010101" pitchFamily="2" charset="-122"/>
              </a:rPr>
              <a:t>1.</a:t>
            </a:r>
            <a:r>
              <a:rPr lang="zh-CN" b="1" dirty="0" smtClean="0">
                <a:solidFill>
                  <a:schemeClr val="tx1">
                    <a:lumMod val="50000"/>
                  </a:schemeClr>
                </a:solidFill>
                <a:latin typeface="宋体" panose="02010600030101010101" pitchFamily="2" charset="-122"/>
              </a:rPr>
              <a:t>确定各分母的最小公倍数；</a:t>
            </a:r>
            <a:endParaRPr lang="zh-CN" b="1" dirty="0" smtClean="0">
              <a:solidFill>
                <a:schemeClr val="tx1">
                  <a:lumMod val="50000"/>
                </a:schemeClr>
              </a:solidFill>
              <a:latin typeface="宋体" panose="02010600030101010101" pitchFamily="2" charset="-122"/>
            </a:endParaRPr>
          </a:p>
          <a:p>
            <a:pPr>
              <a:lnSpc>
                <a:spcPct val="150000"/>
              </a:lnSpc>
              <a:spcBef>
                <a:spcPct val="30000"/>
              </a:spcBef>
            </a:pPr>
            <a:r>
              <a:rPr lang="zh-CN" altLang="zh-CN" b="1" dirty="0" smtClean="0">
                <a:solidFill>
                  <a:schemeClr val="tx1">
                    <a:lumMod val="50000"/>
                  </a:schemeClr>
                </a:solidFill>
                <a:latin typeface="宋体" panose="02010600030101010101" pitchFamily="2" charset="-122"/>
              </a:rPr>
              <a:t>2</a:t>
            </a:r>
            <a:r>
              <a:rPr lang="zh-CN" altLang="zh-CN" b="1" dirty="0">
                <a:solidFill>
                  <a:schemeClr val="tx1">
                    <a:lumMod val="50000"/>
                  </a:schemeClr>
                </a:solidFill>
                <a:latin typeface="宋体" panose="02010600030101010101" pitchFamily="2" charset="-122"/>
              </a:rPr>
              <a:t>.</a:t>
            </a:r>
            <a:r>
              <a:rPr lang="zh-CN" b="1" dirty="0">
                <a:solidFill>
                  <a:schemeClr val="tx1">
                    <a:lumMod val="50000"/>
                  </a:schemeClr>
                </a:solidFill>
                <a:latin typeface="宋体" panose="02010600030101010101" pitchFamily="2" charset="-122"/>
              </a:rPr>
              <a:t>不要漏乘没有分母的项；</a:t>
            </a:r>
            <a:endParaRPr lang="zh-CN" b="1" dirty="0">
              <a:solidFill>
                <a:schemeClr val="tx1">
                  <a:lumMod val="50000"/>
                </a:schemeClr>
              </a:solidFill>
              <a:latin typeface="宋体" panose="02010600030101010101" pitchFamily="2" charset="-122"/>
            </a:endParaRPr>
          </a:p>
          <a:p>
            <a:pPr>
              <a:lnSpc>
                <a:spcPct val="150000"/>
              </a:lnSpc>
              <a:spcBef>
                <a:spcPct val="30000"/>
              </a:spcBef>
            </a:pPr>
            <a:r>
              <a:rPr lang="zh-CN" altLang="zh-CN" b="1" dirty="0" smtClean="0">
                <a:solidFill>
                  <a:schemeClr val="tx1">
                    <a:lumMod val="50000"/>
                  </a:schemeClr>
                </a:solidFill>
                <a:latin typeface="宋体" panose="02010600030101010101" pitchFamily="2" charset="-122"/>
              </a:rPr>
              <a:t>3</a:t>
            </a:r>
            <a:r>
              <a:rPr lang="zh-CN" altLang="zh-CN" b="1" dirty="0">
                <a:solidFill>
                  <a:schemeClr val="tx1">
                    <a:lumMod val="50000"/>
                  </a:schemeClr>
                </a:solidFill>
                <a:latin typeface="宋体" panose="02010600030101010101" pitchFamily="2" charset="-122"/>
              </a:rPr>
              <a:t>.</a:t>
            </a:r>
            <a:r>
              <a:rPr lang="zh-CN" b="1" dirty="0">
                <a:solidFill>
                  <a:schemeClr val="tx1">
                    <a:lumMod val="50000"/>
                  </a:schemeClr>
                </a:solidFill>
                <a:latin typeface="宋体" panose="02010600030101010101" pitchFamily="2" charset="-122"/>
              </a:rPr>
              <a:t>去掉分母后，若分子是多项式，要加括号，视多项式为一整体． </a:t>
            </a:r>
            <a:endParaRPr lang="zh-CN" b="1" dirty="0">
              <a:solidFill>
                <a:schemeClr val="tx1">
                  <a:lumMod val="50000"/>
                </a:schemeClr>
              </a:solidFill>
              <a:latin typeface="宋体" panose="02010600030101010101" pitchFamily="2" charset="-122"/>
            </a:endParaRPr>
          </a:p>
        </p:txBody>
      </p:sp>
      <p:pic>
        <p:nvPicPr>
          <p:cNvPr id="7" name="Picture 6" descr="003388 (59)"/>
          <p:cNvPicPr>
            <a:picLocks noChangeAspect="1" noChangeArrowheads="1"/>
          </p:cNvPicPr>
          <p:nvPr/>
        </p:nvPicPr>
        <p:blipFill>
          <a:blip r:embed="rId2" cstate="print"/>
          <a:srcRect/>
          <a:stretch>
            <a:fillRect/>
          </a:stretch>
        </p:blipFill>
        <p:spPr bwMode="auto">
          <a:xfrm>
            <a:off x="6444208" y="1268760"/>
            <a:ext cx="1676400" cy="1587500"/>
          </a:xfrm>
          <a:prstGeom prst="rect">
            <a:avLst/>
          </a:prstGeom>
          <a:noFill/>
          <a:ln w="9525">
            <a:noFill/>
            <a:miter lim="800000"/>
            <a:headEnd/>
            <a:tailEnd/>
          </a:ln>
        </p:spPr>
      </p:pic>
      <p:sp>
        <p:nvSpPr>
          <p:cNvPr id="9" name="燕尾形 8"/>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anim calcmode="lin" valueType="num">
                                      <p:cBhvr>
                                        <p:cTn id="8" dur="2000" fill="hold"/>
                                        <p:tgtEl>
                                          <p:spTgt spid="6">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6">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to="" calcmode="lin" valueType="num">
                                      <p:cBhvr>
                                        <p:cTn id="15" dur="1" fill="hold"/>
                                        <p:tgtEl>
                                          <p:spTgt spid="6">
                                            <p:txEl>
                                              <p:pRg st="1" end="1"/>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to="" calcmode="lin" valueType="num">
                                      <p:cBhvr>
                                        <p:cTn id="20" dur="1" fill="hold"/>
                                        <p:tgtEl>
                                          <p:spTgt spid="6">
                                            <p:txEl>
                                              <p:pRg st="2" end="2"/>
                                            </p:txEl>
                                          </p:spTgt>
                                        </p:tgtEl>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to="" calcmode="lin" valueType="num">
                                      <p:cBhvr>
                                        <p:cTn id="25" dur="1" fill="hold"/>
                                        <p:tgtEl>
                                          <p:spTgt spid="6">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0878" y="1476073"/>
            <a:ext cx="4417186"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例</a:t>
            </a:r>
            <a:r>
              <a:rPr lang="en-US" altLang="zh-CN" b="1" dirty="0" smtClean="0">
                <a:solidFill>
                  <a:schemeClr val="tx1">
                    <a:lumMod val="50000"/>
                  </a:schemeClr>
                </a:solidFill>
                <a:latin typeface="宋体" panose="02010600030101010101" pitchFamily="2" charset="-122"/>
              </a:rPr>
              <a:t>3  </a:t>
            </a:r>
            <a:r>
              <a:rPr lang="zh-CN" altLang="en-US" b="1" dirty="0" smtClean="0">
                <a:solidFill>
                  <a:schemeClr val="tx1">
                    <a:lumMod val="50000"/>
                  </a:schemeClr>
                </a:solidFill>
                <a:latin typeface="宋体" panose="02010600030101010101" pitchFamily="2" charset="-122"/>
              </a:rPr>
              <a:t>解下列方程：</a:t>
            </a:r>
            <a:endParaRPr lang="zh-CN" altLang="en-US" b="1" dirty="0">
              <a:solidFill>
                <a:schemeClr val="tx1">
                  <a:lumMod val="50000"/>
                </a:schemeClr>
              </a:solidFill>
              <a:latin typeface="宋体" panose="02010600030101010101" pitchFamily="2" charset="-122"/>
            </a:endParaRPr>
          </a:p>
        </p:txBody>
      </p:sp>
      <p:graphicFrame>
        <p:nvGraphicFramePr>
          <p:cNvPr id="4" name="对象 3"/>
          <p:cNvGraphicFramePr>
            <a:graphicFrameLocks noChangeAspect="1"/>
          </p:cNvGraphicFramePr>
          <p:nvPr/>
        </p:nvGraphicFramePr>
        <p:xfrm>
          <a:off x="703263" y="2559050"/>
          <a:ext cx="4572000" cy="2814638"/>
        </p:xfrm>
        <a:graphic>
          <a:graphicData uri="http://schemas.openxmlformats.org/presentationml/2006/ole">
            <mc:AlternateContent xmlns:mc="http://schemas.openxmlformats.org/markup-compatibility/2006">
              <mc:Choice xmlns:v="urn:schemas-microsoft-com:vml" Requires="v">
                <p:oleObj spid="_x0000_s6149" name="Equation" r:id="rId1" imgW="1574800" imgH="965200" progId="Equation.DSMT4">
                  <p:embed/>
                </p:oleObj>
              </mc:Choice>
              <mc:Fallback>
                <p:oleObj name="Equation" r:id="rId1" imgW="1574800" imgH="965200" progId="Equation.DSMT4">
                  <p:embed/>
                  <p:pic>
                    <p:nvPicPr>
                      <p:cNvPr id="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63" y="2559050"/>
                        <a:ext cx="4572000" cy="2814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燕尾形 4"/>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597298" y="3636313"/>
            <a:ext cx="6350966" cy="584850"/>
            <a:chOff x="857224" y="2285992"/>
            <a:chExt cx="5728085" cy="584850"/>
          </a:xfrm>
        </p:grpSpPr>
        <p:sp>
          <p:nvSpPr>
            <p:cNvPr id="5" name="TextBox 4"/>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去括号，得</a:t>
              </a:r>
              <a:endParaRPr lang="zh-CN" altLang="en-US" b="1" dirty="0">
                <a:solidFill>
                  <a:schemeClr val="tx1">
                    <a:lumMod val="50000"/>
                  </a:schemeClr>
                </a:solidFill>
                <a:latin typeface="宋体" panose="02010600030101010101" pitchFamily="2" charset="-122"/>
              </a:endParaRPr>
            </a:p>
          </p:txBody>
        </p:sp>
        <p:graphicFrame>
          <p:nvGraphicFramePr>
            <p:cNvPr id="6" name="Object 4"/>
            <p:cNvGraphicFramePr>
              <a:graphicFrameLocks noChangeAspect="1"/>
            </p:cNvGraphicFramePr>
            <p:nvPr/>
          </p:nvGraphicFramePr>
          <p:xfrm>
            <a:off x="2813939" y="2353317"/>
            <a:ext cx="3771370" cy="517525"/>
          </p:xfrm>
          <a:graphic>
            <a:graphicData uri="http://schemas.openxmlformats.org/presentationml/2006/ole">
              <mc:AlternateContent xmlns:mc="http://schemas.openxmlformats.org/markup-compatibility/2006">
                <mc:Choice xmlns:v="urn:schemas-microsoft-com:vml" Requires="v">
                  <p:oleObj spid="_x0000_s30747" name="Equation" r:id="rId1" imgW="1294765" imgH="177800" progId="Equation.DSMT4">
                    <p:embed/>
                  </p:oleObj>
                </mc:Choice>
                <mc:Fallback>
                  <p:oleObj name="Equation" r:id="rId1" imgW="1294765" imgH="177800" progId="Equation.DSMT4">
                    <p:embed/>
                    <p:pic>
                      <p:nvPicPr>
                        <p:cNvPr id="0"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3939" y="2353317"/>
                          <a:ext cx="377137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4" name="组合 6"/>
          <p:cNvGrpSpPr/>
          <p:nvPr/>
        </p:nvGrpSpPr>
        <p:grpSpPr>
          <a:xfrm>
            <a:off x="644128" y="5301208"/>
            <a:ext cx="4575945" cy="584775"/>
            <a:chOff x="1071538" y="3344291"/>
            <a:chExt cx="4302149" cy="584775"/>
          </a:xfrm>
        </p:grpSpPr>
        <p:sp>
          <p:nvSpPr>
            <p:cNvPr id="8" name="矩形 7"/>
            <p:cNvSpPr/>
            <p:nvPr/>
          </p:nvSpPr>
          <p:spPr>
            <a:xfrm>
              <a:off x="1071538" y="3344291"/>
              <a:ext cx="2884871" cy="584775"/>
            </a:xfrm>
            <a:prstGeom prst="rect">
              <a:avLst/>
            </a:prstGeom>
          </p:spPr>
          <p:txBody>
            <a:bodyPr wrap="none">
              <a:spAutoFit/>
            </a:bodyPr>
            <a:lstStyle/>
            <a:p>
              <a:r>
                <a:rPr lang="zh-CN" altLang="en-US" b="1" dirty="0" smtClean="0">
                  <a:solidFill>
                    <a:schemeClr val="tx1">
                      <a:lumMod val="50000"/>
                    </a:schemeClr>
                  </a:solidFill>
                  <a:latin typeface="宋体" panose="02010600030101010101" pitchFamily="2" charset="-122"/>
                </a:rPr>
                <a:t>合并同类项，得</a:t>
              </a:r>
              <a:endParaRPr lang="zh-CN" altLang="en-US" b="1" dirty="0">
                <a:solidFill>
                  <a:schemeClr val="tx1">
                    <a:lumMod val="50000"/>
                  </a:schemeClr>
                </a:solidFill>
                <a:latin typeface="宋体" panose="02010600030101010101" pitchFamily="2" charset="-122"/>
              </a:endParaRPr>
            </a:p>
          </p:txBody>
        </p:sp>
        <p:graphicFrame>
          <p:nvGraphicFramePr>
            <p:cNvPr id="9" name="Object 5"/>
            <p:cNvGraphicFramePr>
              <a:graphicFrameLocks noChangeAspect="1"/>
            </p:cNvGraphicFramePr>
            <p:nvPr/>
          </p:nvGraphicFramePr>
          <p:xfrm>
            <a:off x="3906545" y="3416299"/>
            <a:ext cx="1467142" cy="512763"/>
          </p:xfrm>
          <a:graphic>
            <a:graphicData uri="http://schemas.openxmlformats.org/presentationml/2006/ole">
              <mc:AlternateContent xmlns:mc="http://schemas.openxmlformats.org/markup-compatibility/2006">
                <mc:Choice xmlns:v="urn:schemas-microsoft-com:vml" Requires="v">
                  <p:oleObj spid="_x0000_s30748" name="Equation" r:id="rId3" imgW="508000" imgH="177800" progId="Equation.DSMT4">
                    <p:embed/>
                  </p:oleObj>
                </mc:Choice>
                <mc:Fallback>
                  <p:oleObj name="Equation" r:id="rId3" imgW="508000" imgH="177800" progId="Equation.DSMT4">
                    <p:embed/>
                    <p:pic>
                      <p:nvPicPr>
                        <p:cNvPr id="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6545" y="3416299"/>
                          <a:ext cx="1467142"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7" name="组合 10"/>
          <p:cNvGrpSpPr/>
          <p:nvPr/>
        </p:nvGrpSpPr>
        <p:grpSpPr>
          <a:xfrm>
            <a:off x="683568" y="4431412"/>
            <a:ext cx="5544616" cy="584775"/>
            <a:chOff x="857224" y="2285992"/>
            <a:chExt cx="5544616" cy="584775"/>
          </a:xfrm>
        </p:grpSpPr>
        <p:sp>
          <p:nvSpPr>
            <p:cNvPr id="12" name="TextBox 11"/>
            <p:cNvSpPr txBox="1"/>
            <p:nvPr/>
          </p:nvSpPr>
          <p:spPr>
            <a:xfrm>
              <a:off x="857224" y="2285992"/>
              <a:ext cx="3929090"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移项，得</a:t>
              </a:r>
              <a:endParaRPr lang="zh-CN" altLang="en-US" b="1" dirty="0">
                <a:solidFill>
                  <a:schemeClr val="tx1">
                    <a:lumMod val="50000"/>
                  </a:schemeClr>
                </a:solidFill>
                <a:latin typeface="宋体" panose="02010600030101010101" pitchFamily="2" charset="-122"/>
              </a:endParaRPr>
            </a:p>
          </p:txBody>
        </p:sp>
        <p:graphicFrame>
          <p:nvGraphicFramePr>
            <p:cNvPr id="13" name="Object 4"/>
            <p:cNvGraphicFramePr>
              <a:graphicFrameLocks noChangeAspect="1"/>
            </p:cNvGraphicFramePr>
            <p:nvPr/>
          </p:nvGraphicFramePr>
          <p:xfrm>
            <a:off x="2593428" y="2350231"/>
            <a:ext cx="3808412" cy="517525"/>
          </p:xfrm>
          <a:graphic>
            <a:graphicData uri="http://schemas.openxmlformats.org/presentationml/2006/ole">
              <mc:AlternateContent xmlns:mc="http://schemas.openxmlformats.org/markup-compatibility/2006">
                <mc:Choice xmlns:v="urn:schemas-microsoft-com:vml" Requires="v">
                  <p:oleObj spid="_x0000_s30749" name="Equation" r:id="rId5" imgW="1307465" imgH="177800" progId="Equation.DSMT4">
                    <p:embed/>
                  </p:oleObj>
                </mc:Choice>
                <mc:Fallback>
                  <p:oleObj name="Equation" r:id="rId5" imgW="1307465" imgH="177800" progId="Equation.DSMT4">
                    <p:embed/>
                    <p:pic>
                      <p:nvPicPr>
                        <p:cNvPr id="0"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3428" y="2350231"/>
                          <a:ext cx="380841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0" name="组合 14"/>
          <p:cNvGrpSpPr/>
          <p:nvPr/>
        </p:nvGrpSpPr>
        <p:grpSpPr>
          <a:xfrm>
            <a:off x="648040" y="6021288"/>
            <a:ext cx="4572032" cy="584775"/>
            <a:chOff x="2500298" y="5000636"/>
            <a:chExt cx="4572032" cy="584775"/>
          </a:xfrm>
        </p:grpSpPr>
        <p:sp>
          <p:nvSpPr>
            <p:cNvPr id="3" name="TextBox 2"/>
            <p:cNvSpPr txBox="1"/>
            <p:nvPr/>
          </p:nvSpPr>
          <p:spPr>
            <a:xfrm>
              <a:off x="2500298" y="5000636"/>
              <a:ext cx="4572032" cy="584775"/>
            </a:xfrm>
            <a:prstGeom prst="rect">
              <a:avLst/>
            </a:prstGeom>
            <a:noFill/>
          </p:spPr>
          <p:txBody>
            <a:bodyPr wrap="square" rtlCol="0">
              <a:spAutoFit/>
            </a:bodyPr>
            <a:lstStyle/>
            <a:p>
              <a:r>
                <a:rPr lang="zh-CN" altLang="en-US" b="1" dirty="0" smtClean="0">
                  <a:solidFill>
                    <a:schemeClr val="tx1">
                      <a:lumMod val="50000"/>
                    </a:schemeClr>
                  </a:solidFill>
                  <a:latin typeface="宋体" panose="02010600030101010101" pitchFamily="2" charset="-122"/>
                </a:rPr>
                <a:t>系数化为</a:t>
              </a:r>
              <a:r>
                <a:rPr lang="en-US" altLang="zh-CN" b="1" dirty="0" smtClean="0">
                  <a:solidFill>
                    <a:schemeClr val="tx1">
                      <a:lumMod val="50000"/>
                    </a:schemeClr>
                  </a:solidFill>
                  <a:latin typeface="宋体" panose="02010600030101010101" pitchFamily="2" charset="-122"/>
                </a:rPr>
                <a:t>1</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4" name="Object 5"/>
            <p:cNvGraphicFramePr>
              <a:graphicFrameLocks noChangeAspect="1"/>
            </p:cNvGraphicFramePr>
            <p:nvPr/>
          </p:nvGraphicFramePr>
          <p:xfrm>
            <a:off x="5272130" y="5063938"/>
            <a:ext cx="1100137" cy="512762"/>
          </p:xfrm>
          <a:graphic>
            <a:graphicData uri="http://schemas.openxmlformats.org/presentationml/2006/ole">
              <mc:AlternateContent xmlns:mc="http://schemas.openxmlformats.org/markup-compatibility/2006">
                <mc:Choice xmlns:v="urn:schemas-microsoft-com:vml" Requires="v">
                  <p:oleObj spid="_x0000_s30750" name="Equation" r:id="rId7" imgW="380365" imgH="177800" progId="Equation.DSMT4">
                    <p:embed/>
                  </p:oleObj>
                </mc:Choice>
                <mc:Fallback>
                  <p:oleObj name="Equation" r:id="rId7" imgW="380365" imgH="177800" progId="Equation.DSMT4">
                    <p:embed/>
                    <p:pic>
                      <p:nvPicPr>
                        <p:cNvPr id="0" name="Picture 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72130" y="5063938"/>
                          <a:ext cx="1100137"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0727" name="Object 7"/>
          <p:cNvGraphicFramePr>
            <a:graphicFrameLocks noChangeAspect="1"/>
          </p:cNvGraphicFramePr>
          <p:nvPr/>
        </p:nvGraphicFramePr>
        <p:xfrm>
          <a:off x="627063" y="1079500"/>
          <a:ext cx="4822825" cy="1125538"/>
        </p:xfrm>
        <a:graphic>
          <a:graphicData uri="http://schemas.openxmlformats.org/presentationml/2006/ole">
            <mc:AlternateContent xmlns:mc="http://schemas.openxmlformats.org/markup-compatibility/2006">
              <mc:Choice xmlns:v="urn:schemas-microsoft-com:vml" Requires="v">
                <p:oleObj spid="_x0000_s30751" name="Equation" r:id="rId9" imgW="1422400" imgH="393700" progId="Equation.DSMT4">
                  <p:embed/>
                </p:oleObj>
              </mc:Choice>
              <mc:Fallback>
                <p:oleObj name="Equation" r:id="rId9" imgW="1422400" imgH="393700" progId="Equation.DSMT4">
                  <p:embed/>
                  <p:pic>
                    <p:nvPicPr>
                      <p:cNvPr id="0" name="Picture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7063" y="1079500"/>
                        <a:ext cx="4822825"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7" name="组合 3"/>
          <p:cNvGrpSpPr/>
          <p:nvPr/>
        </p:nvGrpSpPr>
        <p:grpSpPr>
          <a:xfrm>
            <a:off x="662860" y="2248466"/>
            <a:ext cx="6429420" cy="1396558"/>
            <a:chOff x="1162926" y="2481335"/>
            <a:chExt cx="6429420" cy="1396558"/>
          </a:xfrm>
        </p:grpSpPr>
        <p:sp>
          <p:nvSpPr>
            <p:cNvPr id="18" name="TextBox 17"/>
            <p:cNvSpPr txBox="1"/>
            <p:nvPr/>
          </p:nvSpPr>
          <p:spPr>
            <a:xfrm>
              <a:off x="1162926" y="2481335"/>
              <a:ext cx="6429420" cy="584775"/>
            </a:xfrm>
            <a:prstGeom prst="rect">
              <a:avLst/>
            </a:prstGeom>
            <a:noFill/>
          </p:spPr>
          <p:txBody>
            <a:bodyPr wrap="square" rtlCol="0">
              <a:spAutoFit/>
            </a:bodyPr>
            <a:lstStyle/>
            <a:p>
              <a:r>
                <a:rPr lang="zh-CN" altLang="en-US" b="1" dirty="0" smtClean="0">
                  <a:solidFill>
                    <a:srgbClr val="FF0000"/>
                  </a:solidFill>
                  <a:latin typeface="宋体" panose="02010600030101010101" pitchFamily="2" charset="-122"/>
                </a:rPr>
                <a:t>解：</a:t>
              </a:r>
              <a:r>
                <a:rPr lang="zh-CN" altLang="en-US" b="1" dirty="0" smtClean="0">
                  <a:solidFill>
                    <a:schemeClr val="tx1">
                      <a:lumMod val="50000"/>
                    </a:schemeClr>
                  </a:solidFill>
                  <a:latin typeface="宋体" panose="02010600030101010101" pitchFamily="2" charset="-122"/>
                </a:rPr>
                <a:t>去分母（方程两边乘</a:t>
              </a:r>
              <a:r>
                <a:rPr lang="en-US" altLang="zh-CN" b="1" dirty="0" smtClean="0">
                  <a:solidFill>
                    <a:schemeClr val="tx1">
                      <a:lumMod val="50000"/>
                    </a:schemeClr>
                  </a:solidFill>
                  <a:latin typeface="宋体" panose="02010600030101010101" pitchFamily="2" charset="-122"/>
                </a:rPr>
                <a:t>4</a:t>
              </a:r>
              <a:r>
                <a:rPr lang="zh-CN" altLang="en-US" b="1" dirty="0" smtClean="0">
                  <a:solidFill>
                    <a:schemeClr val="tx1">
                      <a:lumMod val="50000"/>
                    </a:schemeClr>
                  </a:solidFill>
                  <a:latin typeface="宋体" panose="02010600030101010101" pitchFamily="2" charset="-122"/>
                </a:rPr>
                <a:t>），得</a:t>
              </a:r>
              <a:endParaRPr lang="zh-CN" altLang="en-US" b="1" dirty="0">
                <a:solidFill>
                  <a:schemeClr val="tx1">
                    <a:lumMod val="50000"/>
                  </a:schemeClr>
                </a:solidFill>
                <a:latin typeface="宋体" panose="02010600030101010101" pitchFamily="2" charset="-122"/>
              </a:endParaRPr>
            </a:p>
          </p:txBody>
        </p:sp>
        <p:graphicFrame>
          <p:nvGraphicFramePr>
            <p:cNvPr id="19" name="Object 4"/>
            <p:cNvGraphicFramePr>
              <a:graphicFrameLocks noChangeAspect="1"/>
            </p:cNvGraphicFramePr>
            <p:nvPr/>
          </p:nvGraphicFramePr>
          <p:xfrm>
            <a:off x="2047730" y="3138118"/>
            <a:ext cx="4475162" cy="739775"/>
          </p:xfrm>
          <a:graphic>
            <a:graphicData uri="http://schemas.openxmlformats.org/presentationml/2006/ole">
              <mc:AlternateContent xmlns:mc="http://schemas.openxmlformats.org/markup-compatibility/2006">
                <mc:Choice xmlns:v="urn:schemas-microsoft-com:vml" Requires="v">
                  <p:oleObj spid="_x0000_s30752" name="Equation" r:id="rId11" imgW="1536065" imgH="254000" progId="Equation.DSMT4">
                    <p:embed/>
                  </p:oleObj>
                </mc:Choice>
                <mc:Fallback>
                  <p:oleObj name="Equation" r:id="rId11" imgW="1536065" imgH="254000" progId="Equation.DSMT4">
                    <p:embed/>
                    <p:pic>
                      <p:nvPicPr>
                        <p:cNvPr id="0" name="Picture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47730" y="3138118"/>
                          <a:ext cx="4475162" cy="73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20" name="燕尾形 19"/>
          <p:cNvSpPr/>
          <p:nvPr/>
        </p:nvSpPr>
        <p:spPr>
          <a:xfrm>
            <a:off x="432048" y="338356"/>
            <a:ext cx="4572000" cy="714380"/>
          </a:xfrm>
          <a:prstGeom prst="chevr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3600" b="1" dirty="0" smtClean="0">
                <a:solidFill>
                  <a:schemeClr val="tx1"/>
                </a:solidFill>
                <a:latin typeface="宋体" panose="02010600030101010101" pitchFamily="2" charset="-122"/>
                <a:ea typeface="宋体" panose="02010600030101010101" pitchFamily="2" charset="-122"/>
              </a:rPr>
              <a:t>活动</a:t>
            </a:r>
            <a:r>
              <a:rPr lang="en-US" altLang="zh-CN" sz="3600" b="1" dirty="0" smtClean="0">
                <a:solidFill>
                  <a:schemeClr val="tx1"/>
                </a:solidFill>
                <a:latin typeface="宋体" panose="02010600030101010101" pitchFamily="2" charset="-122"/>
                <a:ea typeface="宋体" panose="02010600030101010101" pitchFamily="2" charset="-122"/>
              </a:rPr>
              <a:t>2</a:t>
            </a:r>
            <a:r>
              <a:rPr lang="zh-CN" altLang="en-US" sz="3600" b="1" dirty="0" smtClean="0">
                <a:solidFill>
                  <a:schemeClr val="tx1"/>
                </a:solidFill>
                <a:latin typeface="宋体" panose="02010600030101010101" pitchFamily="2" charset="-122"/>
                <a:ea typeface="宋体" panose="02010600030101010101" pitchFamily="2" charset="-122"/>
              </a:rPr>
              <a:t>：探究新知</a:t>
            </a:r>
            <a:endParaRPr lang="zh-CN" altLang="en-US" sz="3600" b="1" dirty="0">
              <a:solidFill>
                <a:schemeClr val="tx1"/>
              </a:solidFill>
              <a:latin typeface="宋体" panose="02010600030101010101" pitchFamily="2" charset="-122"/>
              <a:ea typeface="宋体" panose="02010600030101010101" pitchFamily="2" charset="-122"/>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TEMPLATE_CATEGORY" val="custom"/>
  <p:tag name="KSO_WM_TEMPLATE_INDEX" val="580"/>
</p:tagLst>
</file>

<file path=ppt/tags/tag10.xml><?xml version="1.0" encoding="utf-8"?>
<p:tagLst xmlns:p="http://schemas.openxmlformats.org/presentationml/2006/main">
  <p:tag name="KSO_WM_TEMPLATE_CATEGORY" val="custom"/>
  <p:tag name="KSO_WM_TEMPLATE_INDEX" val="580"/>
</p:tagLst>
</file>

<file path=ppt/tags/tag11.xml><?xml version="1.0" encoding="utf-8"?>
<p:tagLst xmlns:p="http://schemas.openxmlformats.org/presentationml/2006/main">
  <p:tag name="KSO_WM_TEMPLATE_CATEGORY" val="custom"/>
  <p:tag name="KSO_WM_TEMPLATE_INDEX" val="580"/>
</p:tagLst>
</file>

<file path=ppt/tags/tag12.xml><?xml version="1.0" encoding="utf-8"?>
<p:tagLst xmlns:p="http://schemas.openxmlformats.org/presentationml/2006/main">
  <p:tag name="KSO_WM_TEMPLATE_CATEGORY" val="custom"/>
  <p:tag name="KSO_WM_TEMPLATE_INDEX" val="580"/>
</p:tagLst>
</file>

<file path=ppt/tags/tag13.xml><?xml version="1.0" encoding="utf-8"?>
<p:tagLst xmlns:p="http://schemas.openxmlformats.org/presentationml/2006/main">
  <p:tag name="KSO_WM_TEMPLATE_CATEGORY" val="custom"/>
  <p:tag name="KSO_WM_TEMPLATE_INDEX" val="580"/>
</p:tagLst>
</file>

<file path=ppt/tags/tag14.xml><?xml version="1.0" encoding="utf-8"?>
<p:tagLst xmlns:p="http://schemas.openxmlformats.org/presentationml/2006/main">
  <p:tag name="KSO_WM_TEMPLATE_CATEGORY" val="custom"/>
  <p:tag name="KSO_WM_TEMPLATE_INDEX" val="580"/>
</p:tagLst>
</file>

<file path=ppt/tags/tag15.xml><?xml version="1.0" encoding="utf-8"?>
<p:tagLst xmlns:p="http://schemas.openxmlformats.org/presentationml/2006/main">
  <p:tag name="KSO_WM_TEMPLATE_CATEGORY" val="custom"/>
  <p:tag name="KSO_WM_TEMPLATE_INDEX" val="580"/>
</p:tagLst>
</file>

<file path=ppt/tags/tag16.xml><?xml version="1.0" encoding="utf-8"?>
<p:tagLst xmlns:p="http://schemas.openxmlformats.org/presentationml/2006/main">
  <p:tag name="KSO_WM_TEMPLATE_CATEGORY" val="custom"/>
  <p:tag name="KSO_WM_TEMPLATE_INDEX" val="580"/>
</p:tagLst>
</file>

<file path=ppt/tags/tag17.xml><?xml version="1.0" encoding="utf-8"?>
<p:tagLst xmlns:p="http://schemas.openxmlformats.org/presentationml/2006/main">
  <p:tag name="KSO_WM_TEMPLATE_CATEGORY" val="custom"/>
  <p:tag name="KSO_WM_TEMPLATE_INDEX" val="580"/>
</p:tagLst>
</file>

<file path=ppt/tags/tag18.xml><?xml version="1.0" encoding="utf-8"?>
<p:tagLst xmlns:p="http://schemas.openxmlformats.org/presentationml/2006/main">
  <p:tag name="KSO_WM_TEMPLATE_CATEGORY" val="custom"/>
  <p:tag name="KSO_WM_TEMPLATE_INDEX" val="580"/>
</p:tagLst>
</file>

<file path=ppt/tags/tag2.xml><?xml version="1.0" encoding="utf-8"?>
<p:tagLst xmlns:p="http://schemas.openxmlformats.org/presentationml/2006/main">
  <p:tag name="KSO_WM_TAG_VERSION" val="1.0"/>
  <p:tag name="KSO_WM_TEMPLATE_CATEGORY" val="custom"/>
  <p:tag name="KSO_WM_TEMPLATE_INDEX" val="580"/>
</p:tagLst>
</file>

<file path=ppt/tags/tag3.xml><?xml version="1.0" encoding="utf-8"?>
<p:tagLst xmlns:p="http://schemas.openxmlformats.org/presentationml/2006/main">
  <p:tag name="KSO_WM_TEMPLATE_CATEGORY" val="custom"/>
  <p:tag name="KSO_WM_TEMPLATE_INDEX" val="580"/>
</p:tagLst>
</file>

<file path=ppt/tags/tag4.xml><?xml version="1.0" encoding="utf-8"?>
<p:tagLst xmlns:p="http://schemas.openxmlformats.org/presentationml/2006/main">
  <p:tag name="KSO_WM_TEMPLATE_CATEGORY" val="custom"/>
  <p:tag name="KSO_WM_TEMPLATE_INDEX" val="580"/>
</p:tagLst>
</file>

<file path=ppt/tags/tag5.xml><?xml version="1.0" encoding="utf-8"?>
<p:tagLst xmlns:p="http://schemas.openxmlformats.org/presentationml/2006/main">
  <p:tag name="KSO_WM_TEMPLATE_CATEGORY" val="custom"/>
  <p:tag name="KSO_WM_TEMPLATE_INDEX" val="580"/>
</p:tagLst>
</file>

<file path=ppt/tags/tag6.xml><?xml version="1.0" encoding="utf-8"?>
<p:tagLst xmlns:p="http://schemas.openxmlformats.org/presentationml/2006/main">
  <p:tag name="KSO_WM_TEMPLATE_CATEGORY" val="custom"/>
  <p:tag name="KSO_WM_TEMPLATE_INDEX" val="580"/>
</p:tagLst>
</file>

<file path=ppt/tags/tag7.xml><?xml version="1.0" encoding="utf-8"?>
<p:tagLst xmlns:p="http://schemas.openxmlformats.org/presentationml/2006/main">
  <p:tag name="KSO_WM_TEMPLATE_CATEGORY" val="custom"/>
  <p:tag name="KSO_WM_TEMPLATE_INDEX" val="580"/>
</p:tagLst>
</file>

<file path=ppt/tags/tag8.xml><?xml version="1.0" encoding="utf-8"?>
<p:tagLst xmlns:p="http://schemas.openxmlformats.org/presentationml/2006/main">
  <p:tag name="KSO_WM_TEMPLATE_CATEGORY" val="custom"/>
  <p:tag name="KSO_WM_TEMPLATE_INDEX" val="580"/>
</p:tagLst>
</file>

<file path=ppt/tags/tag9.xml><?xml version="1.0" encoding="utf-8"?>
<p:tagLst xmlns:p="http://schemas.openxmlformats.org/presentationml/2006/main">
  <p:tag name="KSO_WM_TEMPLATE_CATEGORY" val="custom"/>
  <p:tag name="KSO_WM_TEMPLATE_INDEX" val="580"/>
</p:tagLst>
</file>

<file path=ppt/theme/theme1.xml><?xml version="1.0" encoding="utf-8"?>
<a:theme xmlns:a="http://schemas.openxmlformats.org/drawingml/2006/main" name="1_Office 主题">
  <a:themeElements>
    <a:clrScheme name="自定义 44">
      <a:dk1>
        <a:srgbClr val="3F3F3F"/>
      </a:dk1>
      <a:lt1>
        <a:sysClr val="window" lastClr="FFFFFF"/>
      </a:lt1>
      <a:dk2>
        <a:srgbClr val="3F3F3F"/>
      </a:dk2>
      <a:lt2>
        <a:srgbClr val="FFFFFF"/>
      </a:lt2>
      <a:accent1>
        <a:srgbClr val="6395DB"/>
      </a:accent1>
      <a:accent2>
        <a:srgbClr val="F0B747"/>
      </a:accent2>
      <a:accent3>
        <a:srgbClr val="3DCCD0"/>
      </a:accent3>
      <a:accent4>
        <a:srgbClr val="70AD47"/>
      </a:accent4>
      <a:accent5>
        <a:srgbClr val="D46B99"/>
      </a:accent5>
      <a:accent6>
        <a:srgbClr val="00B0F0"/>
      </a:accent6>
      <a:hlink>
        <a:srgbClr val="0563C1"/>
      </a:hlink>
      <a:folHlink>
        <a:srgbClr val="954F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947</Words>
  <Application>WPS 演示</Application>
  <PresentationFormat>全屏显示(4:3)</PresentationFormat>
  <Paragraphs>129</Paragraphs>
  <Slides>16</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33</vt:i4>
      </vt:variant>
      <vt:variant>
        <vt:lpstr>幻灯片标题</vt:lpstr>
      </vt:variant>
      <vt:variant>
        <vt:i4>16</vt:i4>
      </vt:variant>
    </vt:vector>
  </HeadingPairs>
  <TitlesOfParts>
    <vt:vector size="60" baseType="lpstr">
      <vt:lpstr>Arial</vt:lpstr>
      <vt:lpstr>宋体</vt:lpstr>
      <vt:lpstr>Wingdings</vt:lpstr>
      <vt:lpstr>微软雅黑</vt:lpstr>
      <vt:lpstr>华文仿宋</vt:lpstr>
      <vt:lpstr>Times New Roman</vt:lpstr>
      <vt:lpstr>仿宋</vt:lpstr>
      <vt:lpstr>Arial Unicode MS</vt:lpstr>
      <vt:lpstr>黑体</vt:lpstr>
      <vt:lpstr>Calibri</vt:lpstr>
      <vt:lpstr>1_Office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www.czsx.com.cn</dc:title>
  <dc:creator>www.czsx.com.cn</dc:creator>
  <cp:keywords>www.czsx.com.cn</cp:keywords>
  <dc:description>www.czsx.com.cn</dc:description>
  <dc:subject>www.czsx.com.cn</dc:subject>
  <cp:category>www.czsx.com.cn</cp:category>
  <cp:lastModifiedBy>Administrator</cp:lastModifiedBy>
  <cp:revision>211</cp:revision>
  <dcterms:created xsi:type="dcterms:W3CDTF">2015-11-21T07:20:00Z</dcterms:created>
  <dcterms:modified xsi:type="dcterms:W3CDTF">2017-11-23T08:23:04Z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