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slides/slide2.xml" ContentType="application/vnd.openxmlformats-officedocument.presentationml.slide+xml"/>
  <Override PartName="/ppt/media/image5.wmf" ContentType="image/x-wmf"/>
  <Override PartName="/ppt/media/image6.wmf" ContentType="image/x-wmf"/>
  <Override PartName="/ppt/media/image7.wmf" ContentType="image/x-wmf"/>
  <Override PartName="/ppt/media/image8.wmf" ContentType="image/x-wmf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9.wmf" ContentType="image/x-wmf"/>
  <Override PartName="/ppt/media/image10.wmf" ContentType="image/x-wmf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1.jpg" ContentType="image/jpeg"/>
  <Override PartName="/ppt/media/image12.png" ContentType="image/png"/>
  <Override PartName="/ppt/media/image13.png" ContentType="image/png"/>
  <Override PartName="/ppt/slides/slide7.xml" ContentType="application/vnd.openxmlformats-officedocument.presentationml.slide+xml"/>
  <Override PartName="/ppt/media/image14.jpg" ContentType="image/jpeg"/>
  <Override PartName="/ppt/media/image15.png" ContentType="image/png"/>
  <Override PartName="/ppt/media/image16.png" ContentType="image/png"/>
  <Override PartName="/ppt/slides/slide8.xml" ContentType="application/vnd.openxmlformats-officedocument.presentationml.slide+xml"/>
  <Override PartName="/ppt/media/image17.wmf" ContentType="image/x-wmf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18.png" ContentType="image/png"/>
  <Override PartName="/ppt/slides/slide10.xml" ContentType="application/vnd.openxmlformats-officedocument.presentationml.slide+xml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23.png" ContentType="image/png"/>
  <Override PartName="/ppt/slides/slide12.xml" ContentType="application/vnd.openxmlformats-officedocument.presentationml.slide+xml"/>
  <Override PartName="/ppt/media/image24.png" ContentType="image/png"/>
  <Override PartName="/ppt/media/image25.png" ContentType="image/png"/>
  <Override PartName="/ppt/media/image26.png" ContentType="image/png"/>
  <Override PartName="/ppt/slides/slide13.xml" ContentType="application/vnd.openxmlformats-officedocument.presentationml.slide+xml"/>
  <Override PartName="/ppt/media/image27.jpg" ContentType="image/jpeg"/>
  <Override PartName="/ppt/media/image28.wmf" ContentType="image/x-wmf"/>
  <Override PartName="/ppt/slides/slide14.xml" ContentType="application/vnd.openxmlformats-officedocument.presentationml.slide+xml"/>
  <Override PartName="/ppt/media/image29.png" ContentType="image/png"/>
  <Override PartName="/ppt/slides/slide15.xml" ContentType="application/vnd.openxmlformats-officedocument.presentationml.slide+xml"/>
  <Override PartName="/ppt/media/image30.png" ContentType="image/png"/>
  <Override PartName="/ppt/slides/slide16.xml" ContentType="application/vnd.openxmlformats-officedocument.presentationml.slide+xml"/>
  <Override PartName="/ppt/media/image31.png" ContentType="image/png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notesMasterIdLst>
    <p:notesMasterId r:id="rId3"/>
  </p:notesMasterIdLst>
  <p:sldIdLst>
    <p:sldId id="268" r:id="rId4"/>
    <p:sldId id="270" r:id="rId10"/>
    <p:sldId id="258" r:id="rId15"/>
    <p:sldId id="259" r:id="rId16"/>
    <p:sldId id="260" r:id="rId19"/>
    <p:sldId id="261" r:id="rId20"/>
    <p:sldId id="269" r:id="rId24"/>
    <p:sldId id="262" r:id="rId28"/>
    <p:sldId id="263" r:id="rId30"/>
    <p:sldId id="264" r:id="rId33"/>
    <p:sldId id="271" r:id="rId38"/>
    <p:sldId id="265" r:id="rId41"/>
    <p:sldId id="272" r:id="rId45"/>
    <p:sldId id="266" r:id="rId48"/>
    <p:sldId id="267" r:id="rId50"/>
    <p:sldId id="273" r:id="rId52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1pPr>
    <a:lvl2pPr xmlns:a="http://schemas.openxmlformats.org/drawingml/2006/main" rtl="0">
      <a:defRPr lang="en-US" sz="2400">
        <a:latin typeface="Times New Roman"/>
      </a:defRPr>
    </a:lvl2pPr>
    <a:lvl3pPr xmlns:a="http://schemas.openxmlformats.org/drawingml/2006/main" rtl="0">
      <a:defRPr lang="en-US" sz="2400">
        <a:latin typeface="Times New Roman"/>
      </a:defRPr>
    </a:lvl3pPr>
    <a:lvl4pPr xmlns:a="http://schemas.openxmlformats.org/drawingml/2006/main" rtl="0">
      <a:defRPr lang="en-US" sz="2400">
        <a:latin typeface="Times New Roman"/>
      </a:defRPr>
    </a:lvl4pPr>
    <a:lvl5pPr xmlns:a="http://schemas.openxmlformats.org/drawingml/2006/main" rtl="0">
      <a:defRPr lang="en-US" sz="2400">
        <a:latin typeface="Times New Roman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notesMaster" Target="/ppt/notesMasters/notesMaster1.xml" /><Relationship Id="rId4" Type="http://schemas.openxmlformats.org/officeDocument/2006/relationships/slide" Target="/ppt/slides/slide1.xml" /><Relationship Id="rId10" Type="http://schemas.openxmlformats.org/officeDocument/2006/relationships/slide" Target="/ppt/slides/slide2.xml" /><Relationship Id="rId15" Type="http://schemas.openxmlformats.org/officeDocument/2006/relationships/slide" Target="/ppt/slides/slide3.xml" /><Relationship Id="rId16" Type="http://schemas.openxmlformats.org/officeDocument/2006/relationships/slide" Target="/ppt/slides/slide4.xml" /><Relationship Id="rId19" Type="http://schemas.openxmlformats.org/officeDocument/2006/relationships/slide" Target="/ppt/slides/slide5.xml" /><Relationship Id="rId20" Type="http://schemas.openxmlformats.org/officeDocument/2006/relationships/slide" Target="/ppt/slides/slide6.xml" /><Relationship Id="rId24" Type="http://schemas.openxmlformats.org/officeDocument/2006/relationships/slide" Target="/ppt/slides/slide7.xml" /><Relationship Id="rId28" Type="http://schemas.openxmlformats.org/officeDocument/2006/relationships/slide" Target="/ppt/slides/slide8.xml" /><Relationship Id="rId30" Type="http://schemas.openxmlformats.org/officeDocument/2006/relationships/slide" Target="/ppt/slides/slide9.xml" /><Relationship Id="rId33" Type="http://schemas.openxmlformats.org/officeDocument/2006/relationships/slide" Target="/ppt/slides/slide10.xml" /><Relationship Id="rId38" Type="http://schemas.openxmlformats.org/officeDocument/2006/relationships/slide" Target="/ppt/slides/slide11.xml" /><Relationship Id="rId41" Type="http://schemas.openxmlformats.org/officeDocument/2006/relationships/slide" Target="/ppt/slides/slide12.xml" /><Relationship Id="rId45" Type="http://schemas.openxmlformats.org/officeDocument/2006/relationships/slide" Target="/ppt/slides/slide13.xml" /><Relationship Id="rId48" Type="http://schemas.openxmlformats.org/officeDocument/2006/relationships/slide" Target="/ppt/slides/slide14.xml" /><Relationship Id="rId50" Type="http://schemas.openxmlformats.org/officeDocument/2006/relationships/slide" Target="/ppt/slides/slide15.xml" /><Relationship Id="rId52" Type="http://schemas.openxmlformats.org/officeDocument/2006/relationships/slide" Target="/ppt/slides/slide16.xml" /><Relationship Id="rId54" Type="http://schemas.openxmlformats.org/officeDocument/2006/relationships/notesSlide" Target="/ppt/notesSlides/notesSlide1.xml" /><Relationship Id="rId55" Type="http://schemas.openxmlformats.org/officeDocument/2006/relationships/theme" Target="/ppt/theme/theme1.xml" /><Relationship Id="rId56" Type="http://schemas.openxmlformats.org/officeDocument/2006/relationships/theme" Target="/ppt/theme/theme2.xml" /></Relationships>
</file>

<file path=ppt/notesMasters/_rels/notesMaster1.xml.rels>&#65279;<?xml version="1.0" encoding="utf-8"?><Relationships xmlns="http://schemas.openxmlformats.org/package/2006/relationships"><Relationship Id="rId56" Type="http://schemas.openxmlformats.org/officeDocument/2006/relationships/theme" Target="/ppt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9pPr>
  </p:notesStyle>
</p:notesMaster>
</file>

<file path=ppt/notesSlides/_rels/notesSlide1.xml.rels>&#65279;<?xml version="1.0" encoding="utf-8"?><Relationships xmlns="http://schemas.openxmlformats.org/package/2006/relationships"><Relationship Id="rId15" Type="http://schemas.openxmlformats.org/officeDocument/2006/relationships/slide" Target="/ppt/slides/slide3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</p:spTree>
  </p:cSld>
</p:note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31" Type="http://schemas.openxmlformats.org/officeDocument/2006/relationships/slideLayout" Target="/ppt/slideLayouts/slideLayout2.xml" /><Relationship Id="rId39" Type="http://schemas.openxmlformats.org/officeDocument/2006/relationships/slideLayout" Target="/ppt/slideLayouts/slideLayout3.xml" /><Relationship Id="rId55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3399">
                <a:gamma/>
                <a:shade val="37255"/>
                <a:invGamma/>
              </a:srgbClr>
            </a:gs>
            <a:gs pos="100000">
              <a:srgbClr val="003399">
                <a:gamma/>
                <a:shade val="3725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 rot="0">
              <a:off x="0" y="3072"/>
              <a:ext cx="5760" cy="1248"/>
            </a:xfrm>
            <a:custGeom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</a:path>
              </a:pathLst>
            </a:custGeom>
            <a:gradFill rotWithShape="1">
              <a:gsLst>
                <a:gs pos="0">
                  <a:srgbClr val="003399">
                    <a:gamma/>
                    <a:invGamma/>
                  </a:srgbClr>
                </a:gs>
                <a:gs pos="100000">
                  <a:srgbClr val="33cccc">
                    <a:gamma/>
                    <a:invGamma/>
                  </a:srgbClr>
                </a:gs>
              </a:gsLst>
              <a:lin ang="5400000" scaled="1"/>
            </a:gra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 rot="0">
              <a:off x="0" y="0"/>
              <a:ext cx="5760" cy="3072"/>
            </a:xfrm>
            <a:custGeom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</a:path>
              </a:pathLst>
            </a:custGeom>
            <a:gradFill rotWithShape="1">
              <a:gsLst>
                <a:gs pos="0">
                  <a:srgbClr val="003399">
                    <a:gamma/>
                    <a:shade val="37255"/>
                    <a:invGamma/>
                  </a:srgbClr>
                </a:gs>
                <a:gs pos="100000">
                  <a:srgbClr val="003399">
                    <a:gamma/>
                    <a:shade val="37255"/>
                    <a:invGamma/>
                  </a:srgbClr>
                </a:gs>
              </a:gsLst>
              <a:lin ang="5400000" scaled="1"/>
            </a:gradFill>
            <a:ln/>
          </p:spPr>
          <p:txBody>
            <a:bodyPr/>
            <a:lstStyle/>
            <a:p>
              <a:pPr algn="ctr" fontAlgn="auto"/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6248400" y="6262687"/>
            <a:ext cx="2895600" cy="609600"/>
          </a:xfrm>
          <a:custGeom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</a:path>
            </a:pathLst>
          </a:custGeom>
          <a:gradFill rotWithShape="1">
            <a:gsLst>
              <a:gs pos="0">
                <a:srgbClr val="00ffcc">
                  <a:gamma/>
                  <a:invGamma/>
                </a:srgbClr>
              </a:gs>
              <a:gs pos="100000">
                <a:srgbClr val="003399">
                  <a:gamma/>
                  <a:invGamma/>
                </a:srgbClr>
              </a:gs>
            </a:gsLst>
            <a:lin ang="5400000" scaled="1"/>
          </a:gradFill>
          <a:ln/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7" name=""/>
          <p:cNvGrpSpPr/>
          <p:nvPr/>
        </p:nvGrpSpPr>
        <p:grpSpPr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" name=""/>
            <p:cNvSpPr/>
            <p:nvPr/>
          </p:nvSpPr>
          <p:spPr>
            <a:xfrm>
              <a:off x="0" y="3792"/>
              <a:ext cx="4944" cy="54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 rot="0">
              <a:off x="1488" y="3792"/>
              <a:ext cx="3240" cy="536"/>
            </a:xfrm>
            <a:custGeom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</a:path>
              </a:pathLst>
            </a:custGeom>
            <a:gradFill rotWithShape="1">
              <a:gsLst>
                <a:gs pos="0">
                  <a:srgbClr val="463416">
                    <a:gamma/>
                    <a:shade val="37255"/>
                    <a:invGamma/>
                  </a:srgbClr>
                </a:gs>
                <a:gs pos="100000">
                  <a:srgbClr val="463416">
                    <a:gamma/>
                    <a:shade val="37255"/>
                    <a:invGamma/>
                  </a:srgbClr>
                </a:gs>
              </a:gsLst>
              <a:lin ang="5400000" scaled="1"/>
            </a:gra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10" name=""/>
            <p:cNvGrpSpPr/>
            <p:nvPr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1" name=""/>
              <p:cNvSpPr/>
              <p:nvPr/>
            </p:nvSpPr>
            <p:spPr>
              <a:xfrm>
                <a:off x="2486" y="3792"/>
                <a:ext cx="2458" cy="54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 rot="0">
                <a:off x="3948" y="3799"/>
                <a:ext cx="996" cy="533"/>
              </a:xfrm>
              <a:custGeom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</a:path>
                </a:pathLst>
              </a:custGeom>
              <a:solidFill>
                <a:srgbClr val="463416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 rot="0">
                <a:off x="2677" y="3792"/>
                <a:ext cx="186" cy="395"/>
              </a:xfrm>
              <a:custGeom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463416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 rot="0">
                <a:off x="3030" y="3893"/>
                <a:ext cx="378" cy="271"/>
              </a:xfrm>
              <a:custGeom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463416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 rot="0">
                <a:off x="3628" y="3866"/>
                <a:ext cx="155" cy="74"/>
              </a:xfrm>
              <a:custGeom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463416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 rot="0">
                <a:off x="2486" y="3859"/>
                <a:ext cx="42" cy="81"/>
              </a:xfrm>
              <a:custGeom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</a:path>
                </a:pathLst>
              </a:custGeom>
              <a:solidFill>
                <a:srgbClr val="463416"/>
              </a:solidFill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</p:grpSp>
        <p:sp>
          <p:nvSpPr>
            <p:cNvPr id="17" name=""/>
            <p:cNvSpPr/>
            <p:nvPr/>
          </p:nvSpPr>
          <p:spPr>
            <a:xfrm rot="0">
              <a:off x="0" y="3792"/>
              <a:ext cx="3976" cy="535"/>
            </a:xfrm>
            <a:custGeom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</a:path>
              </a:pathLst>
            </a:custGeom>
            <a:gradFill rotWithShape="1">
              <a:gsLst>
                <a:gs pos="0">
                  <a:srgbClr val="463416">
                    <a:gamma/>
                    <a:shade val="37255"/>
                    <a:invGamma/>
                  </a:srgbClr>
                </a:gs>
                <a:gs pos="100000">
                  <a:srgbClr val="463416">
                    <a:gamma/>
                    <a:shade val="37255"/>
                    <a:invGamma/>
                  </a:srgbClr>
                </a:gs>
              </a:gsLst>
              <a:lin ang="5400000" scaled="1"/>
            </a:gradFill>
            <a:ln/>
          </p:spPr>
          <p:txBody>
            <a:bodyPr/>
            <a:lstStyle/>
            <a:p>
              <a:pPr algn="ctr" fontAlgn="auto"/>
              <a:endParaRPr/>
            </a:p>
          </p:txBody>
        </p:sp>
      </p:grpSp>
      <p:grpSp>
        <p:nvGrpSpPr>
          <p:cNvPr id="18" name=""/>
          <p:cNvGrpSpPr/>
          <p:nvPr/>
        </p:nvGrpSpPr>
        <p:grpSpPr>
          <a:xfrm>
            <a:off x="627062" y="6021387"/>
            <a:ext cx="5684837" cy="849312"/>
            <a:chOff x="395" y="3793"/>
            <a:chExt cx="3581" cy="535"/>
          </a:xfrm>
        </p:grpSpPr>
        <p:sp>
          <p:nvSpPr>
            <p:cNvPr id="19" name=""/>
            <p:cNvSpPr/>
            <p:nvPr/>
          </p:nvSpPr>
          <p:spPr>
            <a:xfrm>
              <a:off x="395" y="3793"/>
              <a:ext cx="3581" cy="53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 rot="0">
              <a:off x="1196" y="3793"/>
              <a:ext cx="365" cy="291"/>
            </a:xfrm>
            <a:custGeom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 rot="0">
              <a:off x="1943" y="3829"/>
              <a:ext cx="2033" cy="499"/>
            </a:xfrm>
            <a:custGeom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2" name=""/>
            <p:cNvSpPr/>
            <p:nvPr/>
          </p:nvSpPr>
          <p:spPr>
            <a:xfrm rot="0">
              <a:off x="1830" y="3823"/>
              <a:ext cx="71" cy="61"/>
            </a:xfrm>
            <a:custGeom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3" name=""/>
            <p:cNvSpPr/>
            <p:nvPr/>
          </p:nvSpPr>
          <p:spPr>
            <a:xfrm rot="0">
              <a:off x="855" y="3842"/>
              <a:ext cx="161" cy="164"/>
            </a:xfrm>
            <a:custGeom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 rot="0">
              <a:off x="706" y="3854"/>
              <a:ext cx="59" cy="61"/>
            </a:xfrm>
            <a:custGeom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5" name=""/>
            <p:cNvSpPr/>
            <p:nvPr/>
          </p:nvSpPr>
          <p:spPr>
            <a:xfrm rot="0">
              <a:off x="395" y="3811"/>
              <a:ext cx="245" cy="207"/>
            </a:xfrm>
            <a:custGeom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</a:path>
              </a:pathLst>
            </a:custGeom>
            <a:solidFill>
              <a:srgbClr val="463416"/>
            </a:solidFill>
            <a:ln/>
          </p:spPr>
          <p:txBody>
            <a:bodyPr/>
            <a:lstStyle/>
            <a:p>
              <a:pPr algn="ctr" fontAlgn="auto"/>
              <a:endParaRPr/>
            </a:p>
          </p:txBody>
        </p:sp>
      </p:grpSp>
      <p:sp>
        <p:nvSpPr>
          <p:cNvPr id="26" name=""/>
          <p:cNvSpPr/>
          <p:nvPr>
            <p:ph type="title" idx="0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27" name=""/>
          <p:cNvSpPr/>
          <p:nvPr>
            <p:ph type="body" idx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28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  <p:sp>
        <p:nvSpPr>
          <p:cNvPr id="29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 anchor="b"/>
          <a:lstStyle>
            <a:lvl1pPr algn="ctr"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  <p:sp>
        <p:nvSpPr>
          <p:cNvPr id="30" name=""/>
          <p:cNvSpPr/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5"/>
    <p:sldLayoutId r:id="rId31"/>
    <p:sldLayoutId r:id="rId3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e3e3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e3e3ff"/>
        </a:buClr>
        <a:buFont typeface="Wingdings"/>
        <a:buChar char="•"/>
        <a:defRPr lang="en-US" sz="3200">
          <a:solidFill>
            <a:srgbClr val="ffffff"/>
          </a:solidFill>
          <a:latin typeface="Arial"/>
        </a:defRPr>
      </a:lvl1pPr>
      <a:lvl2pPr marL="742950" indent="-285750" rtl="0">
        <a:spcBef>
          <a:spcPct val="20000"/>
        </a:spcBef>
        <a:buClr>
          <a:srgbClr val="e3e3ff"/>
        </a:buClr>
        <a:buFont typeface="Arial"/>
        <a:buChar char="–"/>
        <a:defRPr lang="en-US" sz="2800">
          <a:solidFill>
            <a:srgbClr val="ffffff"/>
          </a:solidFill>
          <a:latin typeface="Arial"/>
        </a:defRPr>
      </a:lvl2pPr>
      <a:lvl3pPr marL="1143000" indent="-228600" rtl="0">
        <a:spcBef>
          <a:spcPct val="20000"/>
        </a:spcBef>
        <a:buClr>
          <a:srgbClr val="e3e3ff"/>
        </a:buClr>
        <a:buFont typeface="Arial"/>
        <a:buChar char="•"/>
        <a:defRPr lang="en-US" sz="2400">
          <a:solidFill>
            <a:srgbClr val="ffffff"/>
          </a:solidFill>
          <a:latin typeface="Arial"/>
        </a:defRPr>
      </a:lvl3pPr>
      <a:lvl4pPr marL="1600200" indent="-228600" rtl="0">
        <a:spcBef>
          <a:spcPct val="20000"/>
        </a:spcBef>
        <a:buClr>
          <a:srgbClr val="e3e3ff"/>
        </a:buClr>
        <a:buFont typeface="Arial"/>
        <a:buChar char="–"/>
        <a:defRPr lang="en-US" sz="2000">
          <a:solidFill>
            <a:srgbClr val="ffffff"/>
          </a:solidFill>
          <a:latin typeface="Arial"/>
        </a:defRPr>
      </a:lvl4pPr>
      <a:lvl5pPr marL="2057400" indent="-228600" rtl="0">
        <a:spcBef>
          <a:spcPct val="20000"/>
        </a:spcBef>
        <a:buClr>
          <a:srgbClr val="e3e3ff"/>
        </a:buClr>
        <a:buFont typeface="Arial"/>
        <a:buChar char="•"/>
        <a:defRPr lang="en-US" sz="2000">
          <a:solidFill>
            <a:srgbClr val="ffffff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e3e3ff"/>
        </a:buClr>
        <a:buFont typeface="Wingdings"/>
        <a:buChar char="•"/>
        <a:defRPr lang="en-US" sz="3200">
          <a:solidFill>
            <a:srgbClr val="ffffff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e3e3ff"/>
        </a:buClr>
        <a:buFont typeface="Wingdings"/>
        <a:buChar char="•"/>
        <a:defRPr lang="en-US" sz="3200">
          <a:solidFill>
            <a:srgbClr val="ffffff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e3e3ff"/>
        </a:buClr>
        <a:buFont typeface="Wingdings"/>
        <a:buChar char="•"/>
        <a:defRPr lang="en-US" sz="3200">
          <a:solidFill>
            <a:srgbClr val="ffffff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e3e3ff"/>
        </a:buClr>
        <a:buFont typeface="Wingdings"/>
        <a:buChar char="•"/>
        <a:defRPr lang="en-US" sz="3200">
          <a:solidFill>
            <a:srgbClr val="ffffff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6" Type="http://schemas.openxmlformats.org/officeDocument/2006/relationships/image" Target="/ppt/media/image1.png" /><Relationship Id="rId7" Type="http://schemas.openxmlformats.org/officeDocument/2006/relationships/image" Target="/ppt/media/image2.png" /><Relationship Id="rId8" Type="http://schemas.openxmlformats.org/officeDocument/2006/relationships/image" Target="/ppt/media/image3.png" /><Relationship Id="rId9" Type="http://schemas.openxmlformats.org/officeDocument/2006/relationships/image" Target="/ppt/media/image4.png" /><Relationship Id="rId5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34" Type="http://schemas.openxmlformats.org/officeDocument/2006/relationships/image" Target="/ppt/media/image19.png" /><Relationship Id="rId35" Type="http://schemas.openxmlformats.org/officeDocument/2006/relationships/image" Target="/ppt/media/image20.png" /><Relationship Id="rId36" Type="http://schemas.openxmlformats.org/officeDocument/2006/relationships/image" Target="/ppt/media/image21.png" /><Relationship Id="rId37" Type="http://schemas.openxmlformats.org/officeDocument/2006/relationships/image" Target="/ppt/media/image22.png" /><Relationship Id="rId5" Type="http://schemas.openxmlformats.org/officeDocument/2006/relationships/slideLayout" Target="/ppt/slideLayouts/slideLayout1.xml" /></Relationships>
</file>

<file path=ppt/slides/_rels/slide11.xml.rels>&#65279;<?xml version="1.0" encoding="utf-8"?><Relationships xmlns="http://schemas.openxmlformats.org/package/2006/relationships"><Relationship Id="rId40" Type="http://schemas.openxmlformats.org/officeDocument/2006/relationships/image" Target="/ppt/media/image23.png" /><Relationship Id="rId39" Type="http://schemas.openxmlformats.org/officeDocument/2006/relationships/slideLayout" Target="/ppt/slideLayouts/slideLayout3.xml" /></Relationships>
</file>

<file path=ppt/slides/_rels/slide12.xml.rels>&#65279;<?xml version="1.0" encoding="utf-8"?><Relationships xmlns="http://schemas.openxmlformats.org/package/2006/relationships"><Relationship Id="rId42" Type="http://schemas.openxmlformats.org/officeDocument/2006/relationships/image" Target="/ppt/media/image24.png" /><Relationship Id="rId43" Type="http://schemas.openxmlformats.org/officeDocument/2006/relationships/image" Target="/ppt/media/image25.png" /><Relationship Id="rId44" Type="http://schemas.openxmlformats.org/officeDocument/2006/relationships/image" Target="/ppt/media/image26.png" /><Relationship Id="rId5" Type="http://schemas.openxmlformats.org/officeDocument/2006/relationships/slideLayout" Target="/ppt/slideLayouts/slideLayout1.xml" /></Relationships>
</file>

<file path=ppt/slides/_rels/slide13.xml.rels>&#65279;<?xml version="1.0" encoding="utf-8"?><Relationships xmlns="http://schemas.openxmlformats.org/package/2006/relationships"><Relationship Id="rId46" Type="http://schemas.openxmlformats.org/officeDocument/2006/relationships/image" Target="/ppt/media/image27.jpg" /><Relationship Id="rId47" Type="http://schemas.openxmlformats.org/officeDocument/2006/relationships/image" Target="/ppt/media/image28.wmf" /><Relationship Id="rId5" Type="http://schemas.openxmlformats.org/officeDocument/2006/relationships/slideLayout" Target="/ppt/slideLayouts/slideLayout1.xml" /></Relationships>
</file>

<file path=ppt/slides/_rels/slide14.xml.rels>&#65279;<?xml version="1.0" encoding="utf-8"?><Relationships xmlns="http://schemas.openxmlformats.org/package/2006/relationships"><Relationship Id="rId49" Type="http://schemas.openxmlformats.org/officeDocument/2006/relationships/image" Target="/ppt/media/image29.png" /><Relationship Id="rId5" Type="http://schemas.openxmlformats.org/officeDocument/2006/relationships/slideLayout" Target="/ppt/slideLayouts/slideLayout1.xml" /></Relationships>
</file>

<file path=ppt/slides/_rels/slide15.xml.rels>&#65279;<?xml version="1.0" encoding="utf-8"?><Relationships xmlns="http://schemas.openxmlformats.org/package/2006/relationships"><Relationship Id="rId51" Type="http://schemas.openxmlformats.org/officeDocument/2006/relationships/image" Target="/ppt/media/image30.png" /><Relationship Id="rId5" Type="http://schemas.openxmlformats.org/officeDocument/2006/relationships/slideLayout" Target="/ppt/slideLayouts/slideLayout1.xml" /></Relationships>
</file>

<file path=ppt/slides/_rels/slide16.xml.rels>&#65279;<?xml version="1.0" encoding="utf-8"?><Relationships xmlns="http://schemas.openxmlformats.org/package/2006/relationships"><Relationship Id="rId53" Type="http://schemas.openxmlformats.org/officeDocument/2006/relationships/image" Target="/ppt/media/image31.png" /><Relationship Id="rId5" Type="http://schemas.openxmlformats.org/officeDocument/2006/relationships/slideLayout" Target="/ppt/slideLayouts/slideLayout1.xml" /></Relationships>
</file>

<file path=ppt/slides/_rels/slide2.xml.rels>&#65279;<?xml version="1.0" encoding="utf-8"?><Relationships xmlns="http://schemas.openxmlformats.org/package/2006/relationships"><Relationship Id="rId11" Type="http://schemas.openxmlformats.org/officeDocument/2006/relationships/image" Target="/ppt/media/image5.wmf" /><Relationship Id="rId12" Type="http://schemas.openxmlformats.org/officeDocument/2006/relationships/image" Target="/ppt/media/image6.wmf" /><Relationship Id="rId13" Type="http://schemas.openxmlformats.org/officeDocument/2006/relationships/image" Target="/ppt/media/image7.wmf" /><Relationship Id="rId14" Type="http://schemas.openxmlformats.org/officeDocument/2006/relationships/image" Target="/ppt/media/image8.wmf" /><Relationship Id="rId5" Type="http://schemas.openxmlformats.org/officeDocument/2006/relationships/slideLayout" Target="/ppt/slideLayouts/slideLayout1.xml" /></Relationships>
</file>

<file path=ppt/slides/_rels/slide3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54" Type="http://schemas.openxmlformats.org/officeDocument/2006/relationships/notesSlide" Target="/ppt/notesSlides/notesSlide1.xml" /></Relationships>
</file>

<file path=ppt/slides/_rels/slide4.xml.rels>&#65279;<?xml version="1.0" encoding="utf-8"?><Relationships xmlns="http://schemas.openxmlformats.org/package/2006/relationships"><Relationship Id="rId17" Type="http://schemas.openxmlformats.org/officeDocument/2006/relationships/image" Target="/ppt/media/image9.wmf" /><Relationship Id="rId18" Type="http://schemas.openxmlformats.org/officeDocument/2006/relationships/image" Target="/ppt/media/image10.wmf" /><Relationship Id="rId5" Type="http://schemas.openxmlformats.org/officeDocument/2006/relationships/slideLayout" Target="/ppt/slideLayouts/slideLayout1.xml" /></Relationships>
</file>

<file path=ppt/slides/_rels/slide5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6.xml.rels>&#65279;<?xml version="1.0" encoding="utf-8"?><Relationships xmlns="http://schemas.openxmlformats.org/package/2006/relationships"><Relationship Id="rId21" Type="http://schemas.openxmlformats.org/officeDocument/2006/relationships/image" Target="/ppt/media/image11.jpg" /><Relationship Id="rId22" Type="http://schemas.openxmlformats.org/officeDocument/2006/relationships/image" Target="/ppt/media/image12.png" /><Relationship Id="rId23" Type="http://schemas.openxmlformats.org/officeDocument/2006/relationships/image" Target="/ppt/media/image13.png" /><Relationship Id="rId5" Type="http://schemas.openxmlformats.org/officeDocument/2006/relationships/slideLayout" Target="/ppt/slideLayouts/slideLayout1.xml" /></Relationships>
</file>

<file path=ppt/slides/_rels/slide7.xml.rels>&#65279;<?xml version="1.0" encoding="utf-8"?><Relationships xmlns="http://schemas.openxmlformats.org/package/2006/relationships"><Relationship Id="rId25" Type="http://schemas.openxmlformats.org/officeDocument/2006/relationships/image" Target="/ppt/media/image14.jpg" /><Relationship Id="rId26" Type="http://schemas.openxmlformats.org/officeDocument/2006/relationships/image" Target="/ppt/media/image15.png" /><Relationship Id="rId27" Type="http://schemas.openxmlformats.org/officeDocument/2006/relationships/image" Target="/ppt/media/image16.png" /><Relationship Id="rId5" Type="http://schemas.openxmlformats.org/officeDocument/2006/relationships/slideLayout" Target="/ppt/slideLayouts/slideLayout1.xml" /></Relationships>
</file>

<file path=ppt/slides/_rels/slide8.xml.rels>&#65279;<?xml version="1.0" encoding="utf-8"?><Relationships xmlns="http://schemas.openxmlformats.org/package/2006/relationships"><Relationship Id="rId29" Type="http://schemas.openxmlformats.org/officeDocument/2006/relationships/image" Target="/ppt/media/image17.wmf" /><Relationship Id="rId5" Type="http://schemas.openxmlformats.org/officeDocument/2006/relationships/slideLayout" Target="/ppt/slideLayouts/slideLayout1.xml" /></Relationships>
</file>

<file path=ppt/slides/_rels/slide9.xml.rels>&#65279;<?xml version="1.0" encoding="utf-8"?><Relationships xmlns="http://schemas.openxmlformats.org/package/2006/relationships"><Relationship Id="rId32" Type="http://schemas.openxmlformats.org/officeDocument/2006/relationships/image" Target="/ppt/media/image18.png" /><Relationship Id="rId31" Type="http://schemas.openxmlformats.org/officeDocument/2006/relationships/slideLayout" Target="/ppt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" name="" descr="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264" y="240"/>
              <a:ext cx="5232" cy="3865"/>
            </a:xfrm>
            <a:prstGeom prst="rect">
              <a:avLst/>
            </a:prstGeom>
            <a:noFill/>
          </p:spPr>
        </p:pic>
        <p:pic>
          <p:nvPicPr>
            <p:cNvPr id="2" name="" descr="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0" y="1200"/>
              <a:ext cx="1644" cy="1565"/>
            </a:xfrm>
            <a:prstGeom prst="rect">
              <a:avLst/>
            </a:prstGeom>
            <a:noFill/>
          </p:spPr>
        </p:pic>
        <p:pic>
          <p:nvPicPr>
            <p:cNvPr id="3" name="" descr="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2262"/>
              <a:ext cx="2163" cy="2058"/>
            </a:xfrm>
            <a:prstGeom prst="rect">
              <a:avLst/>
            </a:prstGeom>
            <a:noFill/>
          </p:spPr>
        </p:pic>
        <p:pic>
          <p:nvPicPr>
            <p:cNvPr id="4" name="" descr="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4608" y="0"/>
              <a:ext cx="1152" cy="1042"/>
            </a:xfrm>
            <a:prstGeom prst="rect">
              <a:avLst/>
            </a:prstGeom>
            <a:noFill/>
          </p:spPr>
        </p:pic>
      </p:grpSp>
      <p:sp>
        <p:nvSpPr>
          <p:cNvPr id="4" name=""/>
          <p:cNvSpPr/>
          <p:nvPr/>
        </p:nvSpPr>
        <p:spPr>
          <a:xfrm>
            <a:off x="3505200" y="2133600"/>
            <a:ext cx="4191000" cy="2468562"/>
          </a:xfrm>
          <a:prstGeom prst="rect">
            <a:avLst/>
          </a:prstGeom>
          <a:ln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宋体"/>
              </a:rPr>
              <a:t>第三节</a:t>
            </a:r>
            <a:r>
              <a:rPr lang="en-US" sz="3600" b="1">
                <a:solidFill>
                  <a:srgbClr val="FF3300"/>
                </a:solidFill>
              </a:rPr>
              <a:t> 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宋体"/>
              </a:rPr>
              <a:t>神经调节的基本方式</a:t>
            </a:r>
            <a:r>
              <a:rPr lang="en-US">
                <a:latin typeface="Arial"/>
              </a:rPr>
              <a:t> </a:t>
            </a:r>
            <a:endParaRPr/>
          </a:p>
          <a:p>
            <a:pPr>
              <a:spcBef>
                <a:spcPct val="50000"/>
              </a:spcBef>
            </a:pPr>
            <a:r>
              <a:rPr lang="en-US">
                <a:latin typeface="Arial"/>
              </a:rPr>
              <a:t>             </a:t>
            </a:r>
            <a:r>
              <a:rPr lang="en-US" b="1">
                <a:solidFill>
                  <a:srgbClr val="FF6600"/>
                </a:solidFill>
                <a:latin typeface="Arial"/>
              </a:rPr>
              <a:t>（第一课时）</a:t>
            </a:r>
            <a:endParaRPr/>
          </a:p>
          <a:p>
            <a:pPr algn="ctr">
              <a:spcBef>
                <a:spcPct val="50000"/>
              </a:spcBef>
            </a:pPr>
            <a:endParaRPr lang="en-US" b="1">
              <a:solidFill>
                <a:srgbClr val="FF6600"/>
              </a:solidFill>
            </a:endParaRPr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>
          <a:xfrm>
            <a:off x="1116012" y="5949950"/>
            <a:ext cx="1219200" cy="533400"/>
          </a:xfrm>
          <a:prstGeom prst="rect">
            <a:avLst/>
          </a:prstGeom>
          <a:noFill/>
        </p:spPr>
      </p:pic>
      <p:pic>
        <p:nvPicPr>
          <p:cNvPr id="20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3276600" y="5949950"/>
            <a:ext cx="762000" cy="4572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1908175" y="692150"/>
            <a:ext cx="5826125" cy="1006475"/>
          </a:xfrm>
          <a:prstGeom prst="rect">
            <a:avLst/>
          </a:prstGeom>
          <a:solidFill>
            <a:srgbClr val="66FF99"/>
          </a:solidFill>
          <a:ln/>
        </p:spPr>
        <p:txBody>
          <a:bodyPr lIns="0" tIns="0" rIns="0" bIns="0"/>
          <a:lstStyle/>
          <a:p>
            <a:pPr algn="ctr">
              <a:spcBef>
                <a:spcPct val="50000"/>
              </a:spcBef>
            </a:pPr>
            <a:r>
              <a:rPr lang="en-US" sz="6600" b="1">
                <a:solidFill>
                  <a:srgbClr val="FF0000"/>
                </a:solidFill>
              </a:rPr>
              <a:t>讨论与分析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11187" y="1916112"/>
            <a:ext cx="8153400" cy="17399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FF"/>
                </a:solidFill>
              </a:rPr>
              <a:t>1、叩击韧带时，小腿有什么反应？这种反应是生来就有的还是在日常生活中逐渐形成的？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3789362"/>
            <a:ext cx="8208962" cy="22891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FF"/>
                </a:solidFill>
              </a:rPr>
              <a:t>2、对于膝跳反射、缩手反射、眨眼反射、排尿反射（婴儿）等反射，你们知道完成这些反射时，大脑参与控制了吗？</a:t>
            </a:r>
            <a:endParaRPr/>
          </a:p>
        </p:txBody>
      </p:sp>
      <p:pic>
        <p:nvPicPr>
          <p:cNvPr id="21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4932362" y="5876925"/>
            <a:ext cx="1219200" cy="533400"/>
          </a:xfrm>
          <a:prstGeom prst="rect">
            <a:avLst/>
          </a:prstGeom>
          <a:noFill/>
        </p:spPr>
      </p:pic>
      <p:pic>
        <p:nvPicPr>
          <p:cNvPr id="22" name="" descr="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>
          <a:xfrm>
            <a:off x="7308850" y="5876925"/>
            <a:ext cx="762000" cy="457200"/>
          </a:xfrm>
          <a:prstGeom prst="rect">
            <a:avLst/>
          </a:prstGeom>
          <a:noFill/>
        </p:spPr>
      </p:pic>
      <p:sp>
        <p:nvSpPr>
          <p:cNvPr id="5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914400" y="990600"/>
            <a:ext cx="5029200" cy="283527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800">
                <a:solidFill>
                  <a:srgbClr val="0000CC"/>
                </a:solidFill>
              </a:rPr>
              <a:t>请你举出生活中人和动物产生反射的一些事例:</a:t>
            </a:r>
            <a:endParaRPr/>
          </a:p>
          <a:p>
            <a:pPr>
              <a:spcBef>
                <a:spcPct val="50000"/>
              </a:spcBef>
            </a:pPr>
            <a:endParaRPr lang="en-US" b="1">
              <a:latin typeface="Arial"/>
            </a:endParaRPr>
          </a:p>
        </p:txBody>
      </p:sp>
      <p:sp>
        <p:nvSpPr>
          <p:cNvPr id="3" name=""/>
          <p:cNvSpPr/>
          <p:nvPr/>
        </p:nvSpPr>
        <p:spPr>
          <a:xfrm>
            <a:off x="1331912" y="1773237"/>
            <a:ext cx="4824412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latin typeface="Arial"/>
              </a:rPr>
              <a:t>  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827087" y="836612"/>
            <a:ext cx="7705725" cy="2679700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4400" b="1"/>
              <a:t>    膝跳反射、缩手反射、眨眼反射、排尿反射（婴儿）等反射，这些反射为什么不受大脑的控制呢？</a:t>
            </a:r>
            <a:endParaRPr/>
          </a:p>
        </p:txBody>
      </p:sp>
      <p:pic>
        <p:nvPicPr>
          <p:cNvPr id="24" name="" descr="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>
          <a:xfrm>
            <a:off x="755650" y="5661025"/>
            <a:ext cx="1657350" cy="822325"/>
          </a:xfrm>
          <a:prstGeom prst="rect">
            <a:avLst/>
          </a:prstGeom>
          <a:noFill/>
        </p:spPr>
      </p:pic>
      <p:pic>
        <p:nvPicPr>
          <p:cNvPr id="25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3635375" y="5300662"/>
            <a:ext cx="2016125" cy="1000125"/>
          </a:xfrm>
          <a:prstGeom prst="rect">
            <a:avLst/>
          </a:prstGeom>
          <a:noFill/>
        </p:spPr>
      </p:pic>
      <p:pic>
        <p:nvPicPr>
          <p:cNvPr id="26" name="" descr="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>
          <a:xfrm>
            <a:off x="6804025" y="4868862"/>
            <a:ext cx="2051050" cy="1296987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971550" y="3716337"/>
            <a:ext cx="7127875" cy="11906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要知道原因，接下来我们	将会学习反射的结构基础——</a:t>
            </a:r>
            <a:r>
              <a:rPr lang="en-US" sz="3600" b="1">
                <a:solidFill>
                  <a:srgbClr val="FF0000"/>
                </a:solidFill>
              </a:rPr>
              <a:t>反射弧</a:t>
            </a:r>
            <a:r>
              <a:rPr lang="en-US" sz="3600" b="1"/>
              <a:t>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" descr="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>
          <a:xfrm>
            <a:off x="2362200" y="304800"/>
            <a:ext cx="6096000" cy="62484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615950" y="838200"/>
            <a:ext cx="733425" cy="47244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9900"/>
                </a:solidFill>
              </a:rPr>
              <a:t>测定反应速度</a:t>
            </a:r>
            <a:endParaRPr/>
          </a:p>
        </p:txBody>
      </p:sp>
      <p:pic>
        <p:nvPicPr>
          <p:cNvPr id="28" name="" descr="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>
          <a:xfrm>
            <a:off x="304800" y="4648200"/>
            <a:ext cx="1381125" cy="1873250"/>
          </a:xfrm>
          <a:prstGeom prst="rect">
            <a:avLst/>
          </a:prstGeom>
          <a:noFill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858000"/>
            <a:chOff x="432" y="672"/>
            <a:chExt cx="4992" cy="3264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9" name="" descr=""/>
            <p:cNvPicPr>
              <a:picLocks noChangeAspect="1" noChangeArrowheads="1"/>
            </p:cNvPicPr>
            <p:nvPr/>
          </p:nvPicPr>
          <p:blipFill>
            <a:blip r:embed="rId49"/>
            <a:srcRect/>
            <a:stretch>
              <a:fillRect/>
            </a:stretch>
          </p:blipFill>
          <p:spPr>
            <a:xfrm>
              <a:off x="432" y="672"/>
              <a:ext cx="4992" cy="3264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3913" y="2602"/>
              <a:ext cx="817" cy="516"/>
            </a:xfrm>
            <a:solidFill>
              <a:srgbClr val="800080"/>
            </a:solidFill>
            <a:ln w="3175"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 w="3175"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问</a:t>
              </a:r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237" y="3034"/>
              <a:ext cx="817" cy="516"/>
            </a:xfrm>
            <a:solidFill>
              <a:srgbClr val="800080"/>
            </a:solidFill>
            <a:ln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题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1219200" y="990600"/>
            <a:ext cx="4724400" cy="32607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6600FF"/>
                </a:solidFill>
              </a:rPr>
              <a:t>一、填空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6600FF"/>
                </a:solidFill>
              </a:rPr>
              <a:t>1、神经的调节的基本方式是</a:t>
            </a:r>
            <a:r>
              <a:rPr lang="en-US" sz="3200" b="1" u="sng">
                <a:solidFill>
                  <a:srgbClr val="6600FF"/>
                </a:solidFill>
              </a:rPr>
              <a:t>            </a:t>
            </a:r>
            <a:r>
              <a:rPr lang="en-US" sz="3200" b="1">
                <a:solidFill>
                  <a:srgbClr val="6600FF"/>
                </a:solidFill>
              </a:rPr>
              <a:t>，它是指人体通过</a:t>
            </a:r>
            <a:r>
              <a:rPr lang="en-US" sz="3200" b="1" u="sng">
                <a:solidFill>
                  <a:srgbClr val="6600FF"/>
                </a:solidFill>
              </a:rPr>
              <a:t>                       </a:t>
            </a:r>
            <a:r>
              <a:rPr lang="en-US" sz="3200" b="1">
                <a:solidFill>
                  <a:srgbClr val="6600FF"/>
                </a:solidFill>
              </a:rPr>
              <a:t>对外界或内部的各种</a:t>
            </a:r>
            <a:r>
              <a:rPr lang="en-US" sz="3200" b="1" u="sng">
                <a:solidFill>
                  <a:srgbClr val="6600FF"/>
                </a:solidFill>
              </a:rPr>
              <a:t>            </a:t>
            </a:r>
            <a:r>
              <a:rPr lang="en-US" sz="3200" b="1">
                <a:solidFill>
                  <a:srgbClr val="6600FF"/>
                </a:solidFill>
              </a:rPr>
              <a:t>产生的</a:t>
            </a:r>
            <a:r>
              <a:rPr lang="en-US" sz="3200" b="1" u="sng">
                <a:solidFill>
                  <a:srgbClr val="6600FF"/>
                </a:solidFill>
              </a:rPr>
              <a:t>              </a:t>
            </a:r>
            <a:r>
              <a:rPr lang="en-US" sz="3200" b="1">
                <a:solidFill>
                  <a:srgbClr val="6600FF"/>
                </a:solidFill>
              </a:rPr>
              <a:t>的反应</a:t>
            </a:r>
            <a:r>
              <a:rPr lang="en-US" sz="2800" b="1">
                <a:solidFill>
                  <a:srgbClr val="6600FF"/>
                </a:solidFill>
              </a:rPr>
              <a:t>。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2209800" y="2209800"/>
            <a:ext cx="12192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反射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029200" y="4106862"/>
            <a:ext cx="9144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 u="sng">
                <a:solidFill>
                  <a:srgbClr val="6600FF"/>
                </a:solidFill>
              </a:rPr>
              <a:t> 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733800" y="3124200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刺激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2590800" y="3200400"/>
            <a:ext cx="2133600" cy="579437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11" name=""/>
          <p:cNvSpPr/>
          <p:nvPr/>
        </p:nvSpPr>
        <p:spPr>
          <a:xfrm>
            <a:off x="2057400" y="2667000"/>
            <a:ext cx="26670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神经系统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676400" y="3581400"/>
            <a:ext cx="16764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有规律</a:t>
            </a:r>
            <a:endParaRPr/>
          </a:p>
        </p:txBody>
      </p:sp>
      <p:sp>
        <p:nvSpPr>
          <p:cNvPr id="13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858000"/>
            <a:chOff x="432" y="672"/>
            <a:chExt cx="4992" cy="3264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0" name="" descr=""/>
            <p:cNvPicPr>
              <a:picLocks noChangeAspect="1" noChangeArrowheads="1"/>
            </p:cNvPicPr>
            <p:nvPr/>
          </p:nvPicPr>
          <p:blipFill>
            <a:blip r:embed="rId51"/>
            <a:srcRect/>
            <a:stretch>
              <a:fillRect/>
            </a:stretch>
          </p:blipFill>
          <p:spPr>
            <a:xfrm>
              <a:off x="432" y="672"/>
              <a:ext cx="4992" cy="3264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3913" y="2602"/>
              <a:ext cx="817" cy="516"/>
            </a:xfrm>
            <a:solidFill>
              <a:srgbClr val="800080"/>
            </a:solidFill>
            <a:ln w="3175"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 w="3175"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问</a:t>
              </a:r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237" y="3034"/>
              <a:ext cx="817" cy="516"/>
            </a:xfrm>
            <a:solidFill>
              <a:srgbClr val="800080"/>
            </a:solidFill>
            <a:ln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题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1295400" y="1066800"/>
            <a:ext cx="4343400" cy="50831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6600FF"/>
                </a:solidFill>
              </a:rPr>
              <a:t>二、选择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1、下列叙述中不属于反射的是（      ）                                                  A、手被火烧立即缩回                     B、斑马逃避狮的追捕             C、下雨了，迅速寻找避雨地方     D、草履虫逃避有害刺激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2、做膝跳反射实验时，迅速正确叩击受试同学的（     ）          A、膝盖      B、膝盖下韧带        C、小腿        D、大腿</a:t>
            </a:r>
            <a:endParaRPr/>
          </a:p>
          <a:p>
            <a:pPr>
              <a:spcBef>
                <a:spcPct val="50000"/>
              </a:spcBef>
            </a:pPr>
            <a:endParaRPr lang="en-US" b="1">
              <a:solidFill>
                <a:srgbClr val="6600FF"/>
              </a:solidFill>
            </a:endParaRPr>
          </a:p>
        </p:txBody>
      </p:sp>
      <p:sp>
        <p:nvSpPr>
          <p:cNvPr id="7" name=""/>
          <p:cNvSpPr/>
          <p:nvPr/>
        </p:nvSpPr>
        <p:spPr>
          <a:xfrm>
            <a:off x="1676400" y="1981200"/>
            <a:ext cx="4572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D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4114800" y="4419600"/>
            <a:ext cx="5334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B</a:t>
            </a:r>
            <a:endParaRPr/>
          </a:p>
        </p:txBody>
      </p:sp>
      <p:sp>
        <p:nvSpPr>
          <p:cNvPr id="9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858000"/>
            <a:chOff x="432" y="672"/>
            <a:chExt cx="4992" cy="3264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1" name="" descr=""/>
            <p:cNvPicPr>
              <a:picLocks noChangeAspect="1" noChangeArrowheads="1"/>
            </p:cNvPicPr>
            <p:nvPr/>
          </p:nvPicPr>
          <p:blipFill>
            <a:blip r:embed="rId53"/>
            <a:srcRect/>
            <a:stretch>
              <a:fillRect/>
            </a:stretch>
          </p:blipFill>
          <p:spPr>
            <a:xfrm>
              <a:off x="432" y="672"/>
              <a:ext cx="4992" cy="3264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3913" y="2602"/>
              <a:ext cx="817" cy="516"/>
            </a:xfrm>
            <a:solidFill>
              <a:srgbClr val="800080"/>
            </a:solidFill>
            <a:ln w="3175"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 w="3175"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问</a:t>
              </a:r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237" y="3034"/>
              <a:ext cx="817" cy="516"/>
            </a:xfrm>
            <a:solidFill>
              <a:srgbClr val="800080"/>
            </a:solidFill>
            <a:ln>
              <a:solidFill>
                <a:srgbClr val="80008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8192" kern="10">
                  <a:ln>
                    <a:solidFill>
                      <a:srgbClr val="800080"/>
                    </a:solidFill>
                  </a:ln>
                  <a:solidFill>
                    <a:srgbClr val="800080"/>
                  </a:solidFill>
                  <a:latin typeface="宋体"/>
                </a:rPr>
                <a:t>题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1371600" y="1295400"/>
            <a:ext cx="4343400" cy="44846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6600FF"/>
                </a:solidFill>
              </a:rPr>
              <a:t>三、小孩避雨的活动是不是反射活动,你所熟悉的动物有没有反射活动?</a:t>
            </a:r>
            <a:endParaRPr/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6600FF"/>
                </a:solidFill>
              </a:rPr>
              <a:t>四、课后作业:</a:t>
            </a:r>
            <a:endParaRPr/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6600FF"/>
                </a:solidFill>
              </a:rPr>
              <a:t>实施所制定计划</a:t>
            </a:r>
            <a:endParaRPr/>
          </a:p>
          <a:p>
            <a:pPr>
              <a:spcBef>
                <a:spcPct val="50000"/>
              </a:spcBef>
            </a:pPr>
            <a:endParaRPr lang="en-US" b="1">
              <a:solidFill>
                <a:srgbClr val="6600FF"/>
              </a:solidFill>
            </a:endParaRPr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6376987" y="2209800"/>
            <a:ext cx="2767012" cy="2959100"/>
          </a:xfrm>
          <a:prstGeom prst="rect">
            <a:avLst/>
          </a:prstGeom>
          <a:noFill/>
        </p:spPr>
      </p:pic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152400" y="3352800"/>
            <a:ext cx="2092325" cy="1985962"/>
          </a:xfrm>
          <a:prstGeom prst="rect">
            <a:avLst/>
          </a:prstGeom>
          <a:noFill/>
        </p:spPr>
      </p:pic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609600" y="228600"/>
            <a:ext cx="1100137" cy="1804987"/>
          </a:xfrm>
          <a:prstGeom prst="rect">
            <a:avLst/>
          </a:prstGeom>
          <a:noFill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6400800" y="0"/>
            <a:ext cx="2022475" cy="178752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1981200" y="2133600"/>
            <a:ext cx="4876800" cy="2743200"/>
          </a:xfrm>
          <a:gradFill rotWithShape="1">
            <a:gsLst>
              <a:gs pos="0">
                <a:srgbClr val="A603AB"/>
              </a:gs>
              <a:gs pos="14285">
                <a:srgbClr val="E81766"/>
              </a:gs>
              <a:gs pos="28571">
                <a:srgbClr val="EE3F17"/>
              </a:gs>
              <a:gs pos="42857">
                <a:srgbClr val="FFFF00"/>
              </a:gs>
              <a:gs pos="57142">
                <a:srgbClr val="1A8D48"/>
              </a:gs>
              <a:gs pos="71428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/>
            </a:outerShdw>
          </a:effec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E81766"/>
                    </a:gs>
                    <a:gs pos="28571">
                      <a:srgbClr val="EE3F17"/>
                    </a:gs>
                    <a:gs pos="42857">
                      <a:srgbClr val="FFFF00"/>
                    </a:gs>
                    <a:gs pos="57142">
                      <a:srgbClr val="1A8D48"/>
                    </a:gs>
                    <a:gs pos="71428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algn="b" kx="2453606" sy="50000">
                    <a:srgbClr val="C0C0C0"/>
                  </a:outerShdw>
                </a:effectLst>
                <a:latin typeface="宋体"/>
              </a:rPr>
              <a:t>我们都来试一试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81000" y="457200"/>
            <a:ext cx="1371600" cy="669925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33cccc"/>
                </a:solidFill>
              </a:rPr>
              <a:t>复习: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11187" y="2205037"/>
            <a:ext cx="1676400" cy="487362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神经系统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286000" y="1341437"/>
            <a:ext cx="198437" cy="2239962"/>
          </a:xfrm>
          <a:prstGeom prst="leftBrace">
            <a:avLst/>
          </a:prstGeom>
          <a:ln>
            <a:solidFill>
              <a:srgbClr val="00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2484437" y="1412875"/>
            <a:ext cx="2273300" cy="2351087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中枢神经系统</a:t>
            </a:r>
            <a:endParaRPr/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周围神经系统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003800" y="1125537"/>
            <a:ext cx="4140200" cy="1068387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2800" b="1"/>
              <a:t>脑</a:t>
            </a:r>
            <a:r>
              <a:rPr lang="en-US" sz="2800" b="1">
                <a:solidFill>
                  <a:srgbClr val="0000FF"/>
                </a:solidFill>
              </a:rPr>
              <a:t>（大脑、小脑、脑干）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/>
              <a:t>脊髓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4716462" y="1268412"/>
            <a:ext cx="142875" cy="792162"/>
          </a:xfrm>
          <a:prstGeom prst="leftBrace">
            <a:avLst/>
          </a:prstGeom>
          <a:ln>
            <a:solidFill>
              <a:srgbClr val="FF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5003800" y="2924175"/>
            <a:ext cx="1447800" cy="1068387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脑神经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脊髓神经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716462" y="3068637"/>
            <a:ext cx="215900" cy="830262"/>
          </a:xfrm>
          <a:prstGeom prst="leftBrace">
            <a:avLst/>
          </a:prstGeom>
          <a:ln>
            <a:solidFill>
              <a:srgbClr val="FF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09600" y="4648200"/>
            <a:ext cx="2882900" cy="854075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神经系统结构和功能的基本单位是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708400" y="5084762"/>
            <a:ext cx="1066800" cy="0"/>
          </a:xfrm>
          <a:prstGeom prst="line">
            <a:avLst/>
          </a:prstGeom>
          <a:ln>
            <a:solidFill>
              <a:srgbClr val="0000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>
            <a:off x="4932362" y="4868862"/>
            <a:ext cx="1219200" cy="427037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神经元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8459787" y="4868862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4" name=""/>
          <p:cNvSpPr/>
          <p:nvPr/>
        </p:nvSpPr>
        <p:spPr>
          <a:xfrm>
            <a:off x="6156325" y="4652962"/>
            <a:ext cx="71437" cy="900112"/>
          </a:xfrm>
          <a:prstGeom prst="leftBrace">
            <a:avLst/>
          </a:prstGeom>
          <a:ln>
            <a:solidFill>
              <a:srgbClr val="FF00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5" name=""/>
          <p:cNvSpPr/>
          <p:nvPr/>
        </p:nvSpPr>
        <p:spPr>
          <a:xfrm>
            <a:off x="6227762" y="4365625"/>
            <a:ext cx="1439862" cy="13731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>
                <a:solidFill>
                  <a:srgbClr val="33cccc"/>
                </a:solidFill>
              </a:rPr>
              <a:t>细胞体</a:t>
            </a:r>
            <a:endParaRPr/>
          </a:p>
          <a:p>
            <a:pPr/>
            <a:endParaRPr lang="en-US" sz="2800" b="1">
              <a:solidFill>
                <a:srgbClr val="33cccc"/>
              </a:solidFill>
            </a:endParaRPr>
          </a:p>
          <a:p>
            <a:pPr/>
            <a:r>
              <a:rPr lang="en-US" sz="2800" b="1">
                <a:solidFill>
                  <a:srgbClr val="33cccc"/>
                </a:solidFill>
              </a:rPr>
              <a:t>突起</a:t>
            </a:r>
            <a:endParaRPr/>
          </a:p>
        </p:txBody>
      </p:sp>
      <p:sp>
        <p:nvSpPr>
          <p:cNvPr id="16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build="p"/>
      <p:bldP spid="6" grpId="0" build="p"/>
      <p:bldP spid="7" grpId="0" animBg="1"/>
      <p:bldP spid="8" grpId="0" build="p"/>
      <p:bldP spid="9" grpId="0" animBg="1"/>
      <p:bldP spid="10" grpId="0"/>
      <p:bldP spid="11" grpId="0" animBg="1"/>
      <p:bldP spid="12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900112" y="1844675"/>
            <a:ext cx="7056437" cy="1647825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  <a:buChar char="•"/>
            </a:pPr>
            <a:r>
              <a:rPr lang="en-US" sz="3600" b="1">
                <a:latin typeface="楷体_GB2312"/>
              </a:rPr>
              <a:t>刚开始学自行车时,你能掌握身体的平衡吗?当自行车要倒时,你最初的反应是怎样的?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3644900"/>
            <a:ext cx="4897437" cy="1098550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  <a:buChar char="•"/>
            </a:pPr>
            <a:r>
              <a:rPr lang="en-US" sz="3600" b="1">
                <a:latin typeface="楷体_GB2312"/>
              </a:rPr>
              <a:t>当一个物体在你眼前突然出现时,你会有何反应?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195512" y="476250"/>
            <a:ext cx="4535487" cy="1098550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algn="ctr"/>
            <a:r>
              <a:rPr lang="en-US" sz="6600" b="1">
                <a:solidFill>
                  <a:srgbClr val="339933"/>
                </a:solidFill>
                <a:latin typeface="方正舒体"/>
              </a:rPr>
              <a:t>谈  感  受</a:t>
            </a:r>
            <a:endParaRPr/>
          </a:p>
        </p:txBody>
      </p:sp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5940425" y="3933825"/>
            <a:ext cx="3203575" cy="2486025"/>
          </a:xfrm>
          <a:prstGeom prst="rect">
            <a:avLst/>
          </a:prstGeom>
          <a:noFill/>
        </p:spPr>
      </p:pic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7588250" y="260350"/>
            <a:ext cx="1555750" cy="1547812"/>
          </a:xfrm>
          <a:prstGeom prst="rect">
            <a:avLst/>
          </a:prstGeom>
          <a:noFill/>
        </p:spPr>
      </p:pic>
      <p:sp>
        <p:nvSpPr>
          <p:cNvPr id="5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042987" y="2781300"/>
            <a:ext cx="7416800" cy="2009775"/>
          </a:xfrm>
          <a:prstGeom prst="rect">
            <a:avLst/>
          </a:prstGeom>
          <a:ln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        </a:t>
            </a:r>
            <a:r>
              <a:rPr lang="en-US" sz="4400" b="1">
                <a:solidFill>
                  <a:srgbClr val="0000FF"/>
                </a:solidFill>
              </a:rPr>
              <a:t>其实,这都是神经调节的具体表现,这些反应我们称为</a:t>
            </a:r>
            <a:r>
              <a:rPr lang="en-US" sz="4400" b="1">
                <a:solidFill>
                  <a:srgbClr val="FF0000"/>
                </a:solidFill>
              </a:rPr>
              <a:t>反射</a:t>
            </a:r>
            <a:r>
              <a:rPr lang="en-US" sz="4400" b="1">
                <a:solidFill>
                  <a:srgbClr val="0000FF"/>
                </a:solidFill>
              </a:rPr>
              <a:t>.神经调节的</a:t>
            </a:r>
            <a:r>
              <a:rPr lang="en-US" sz="4400" b="1">
                <a:solidFill>
                  <a:srgbClr val="FF0000"/>
                </a:solidFill>
              </a:rPr>
              <a:t>基本方式</a:t>
            </a:r>
            <a:r>
              <a:rPr lang="en-US" sz="4400" b="1">
                <a:solidFill>
                  <a:srgbClr val="3333FF"/>
                </a:solidFill>
              </a:rPr>
              <a:t>就</a:t>
            </a:r>
            <a:r>
              <a:rPr lang="en-US" sz="4400" b="1">
                <a:solidFill>
                  <a:srgbClr val="0000FF"/>
                </a:solidFill>
              </a:rPr>
              <a:t>是</a:t>
            </a:r>
            <a:r>
              <a:rPr lang="en-US" sz="4400" b="1">
                <a:solidFill>
                  <a:srgbClr val="FF0000"/>
                </a:solidFill>
              </a:rPr>
              <a:t>反射</a:t>
            </a:r>
            <a:r>
              <a:rPr lang="en-US" sz="3600" b="1">
                <a:solidFill>
                  <a:srgbClr val="0000FF"/>
                </a:solidFill>
              </a:rPr>
              <a:t>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348037" y="692150"/>
            <a:ext cx="4535487" cy="914400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algn="ctr"/>
            <a:r>
              <a:rPr lang="en-US" sz="5400">
                <a:solidFill>
                  <a:srgbClr val="339933"/>
                </a:solidFill>
              </a:rPr>
              <a:t>找  原  因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21">
            <a:lum bright="-24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228600" y="5562600"/>
            <a:ext cx="1074737" cy="66357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771775" y="0"/>
            <a:ext cx="4249737" cy="823912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algn="ctr"/>
            <a:r>
              <a:rPr lang="en-US" sz="4800">
                <a:solidFill>
                  <a:srgbClr val="CC0000"/>
                </a:solidFill>
              </a:rPr>
              <a:t>做  实  验</a:t>
            </a:r>
            <a:endParaRPr/>
          </a:p>
        </p:txBody>
      </p:sp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152400" y="762000"/>
            <a:ext cx="8991600" cy="58674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838200" y="2438400"/>
            <a:ext cx="3276600" cy="37242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6600"/>
                </a:solidFill>
              </a:rPr>
              <a:t>目的要求：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6600"/>
                </a:solidFill>
              </a:rPr>
              <a:t>1．通过做膝跳反射实验，知道什么是反射。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6600"/>
                </a:solidFill>
              </a:rPr>
              <a:t>2．学习做膝跳反射实验的方法</a:t>
            </a:r>
            <a:endParaRPr/>
          </a:p>
          <a:p>
            <a:pPr>
              <a:spcBef>
                <a:spcPct val="50000"/>
              </a:spcBef>
            </a:pP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25">
            <a:lum bright="-24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228600" y="5562600"/>
            <a:ext cx="1074737" cy="66357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771775" y="0"/>
            <a:ext cx="4249737" cy="823912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algn="ctr"/>
            <a:r>
              <a:rPr lang="en-US" sz="4800">
                <a:solidFill>
                  <a:srgbClr val="CC0000"/>
                </a:solidFill>
              </a:rPr>
              <a:t>做  实  验</a:t>
            </a:r>
            <a:endParaRPr/>
          </a:p>
        </p:txBody>
      </p:sp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152400" y="762000"/>
            <a:ext cx="8991600" cy="58674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304800" y="1371600"/>
            <a:ext cx="4343400" cy="49006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 sz="2800" b="1">
              <a:solidFill>
                <a:srgbClr val="FF66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6600"/>
                </a:solidFill>
              </a:rPr>
              <a:t>方法步骤：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6600"/>
                </a:solidFill>
              </a:rPr>
              <a:t>每两位同学一组，两人轮换进行实验。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6600"/>
                </a:solidFill>
              </a:rPr>
              <a:t>·1．一位同学作为受试者坐在椅子上，一条腿着地，另一条腿自然地搭在这条腿上。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6600"/>
                </a:solidFill>
              </a:rPr>
              <a:t>·2．另一位同学用手掌内侧的边缘，迅速叩击一下受试同学上面那条腿膝盖下面的韧带，同时观察这条腿有什么反应。 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838200" y="381000"/>
            <a:ext cx="7391400" cy="2014537"/>
          </a:xfrm>
          <a:prstGeom prst="rect">
            <a:avLst/>
          </a:prstGeom>
          <a:ln/>
        </p:spPr>
        <p:txBody>
          <a:bodyPr/>
          <a:lstStyle/>
          <a:p>
            <a:pPr algn="just">
              <a:spcBef>
                <a:spcPct val="50000"/>
              </a:spcBef>
            </a:pPr>
            <a:r>
              <a:rPr lang="en-US" sz="2800" b="1">
                <a:solidFill>
                  <a:srgbClr val="FF3300"/>
                </a:solidFill>
                <a:latin typeface="宋体"/>
              </a:rPr>
              <a:t>实验</a:t>
            </a:r>
            <a:endParaRPr/>
          </a:p>
          <a:p>
            <a:pPr algn="just">
              <a:spcBef>
                <a:spcPct val="50000"/>
              </a:spcBef>
            </a:pPr>
            <a:r>
              <a:rPr lang="en-US" sz="2800" b="1">
                <a:solidFill>
                  <a:srgbClr val="33cccc"/>
                </a:solidFill>
                <a:latin typeface="宋体"/>
              </a:rPr>
              <a:t>1.叩击韧带时，小腿以膝盖为轴，突然地跳起来──迅速前伸。这种反射很小的孩子就有，是生来就有的。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914400" y="2819400"/>
            <a:ext cx="7924800" cy="22129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33cccc"/>
                </a:solidFill>
              </a:rPr>
              <a:t>2.</a:t>
            </a:r>
            <a:r>
              <a:rPr lang="en-US" sz="2800" b="1">
                <a:solidFill>
                  <a:srgbClr val="33cccc"/>
                </a:solidFill>
                <a:latin typeface="宋体"/>
              </a:rPr>
              <a:t>膝跳反射来不及思考，有关的神经中枢在脊髓内，所以不受大脑的控制。但是，在完成膝跳反射的同时，脊髓中通向大脑的神经会将这一神经冲动传往大脑，使人感觉到膝盖被叩击了。</a:t>
            </a:r>
            <a:r>
              <a:rPr lang="en-US" sz="1800" b="1">
                <a:latin typeface="Arial"/>
              </a:rPr>
              <a:t> </a:t>
            </a:r>
            <a:endParaRPr/>
          </a:p>
          <a:p>
            <a:pPr>
              <a:spcBef>
                <a:spcPct val="50000"/>
              </a:spcBef>
            </a:pPr>
            <a:endParaRPr lang="en-US" sz="1800" b="1">
              <a:latin typeface="Arial"/>
            </a:endParaRPr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6934200" y="5105400"/>
            <a:ext cx="1530350" cy="1350962"/>
          </a:xfrm>
          <a:prstGeom prst="rect">
            <a:avLst/>
          </a:prstGeom>
          <a:noFill/>
        </p:spPr>
      </p:pic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411412" y="620712"/>
            <a:ext cx="4535487" cy="914400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algn="ctr"/>
            <a:r>
              <a:rPr lang="en-US" sz="5400">
                <a:solidFill>
                  <a:srgbClr val="339933"/>
                </a:solidFill>
              </a:rPr>
              <a:t>辨  概  念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1989137"/>
            <a:ext cx="7848600" cy="28384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00"/>
                </a:solidFill>
              </a:rPr>
              <a:t>反射：</a:t>
            </a:r>
            <a:r>
              <a:rPr lang="en-US" sz="3600" b="1"/>
              <a:t>是指人（或动物）通过</a:t>
            </a:r>
            <a:r>
              <a:rPr lang="en-US" sz="3600" b="1">
                <a:solidFill>
                  <a:srgbClr val="FF0000"/>
                </a:solidFill>
              </a:rPr>
              <a:t>神经</a:t>
            </a:r>
            <a:endParaRPr/>
          </a:p>
          <a:p>
            <a:pPr/>
            <a:r>
              <a:rPr lang="en-US" sz="3600" b="1">
                <a:solidFill>
                  <a:srgbClr val="FF0000"/>
                </a:solidFill>
              </a:rPr>
              <a:t>            系统</a:t>
            </a:r>
            <a:r>
              <a:rPr lang="en-US" sz="3600" b="1"/>
              <a:t>，对外界或内部的各种</a:t>
            </a:r>
            <a:endParaRPr/>
          </a:p>
          <a:p>
            <a:pPr/>
            <a:r>
              <a:rPr lang="en-US" sz="3600" b="1"/>
              <a:t>            </a:t>
            </a:r>
            <a:r>
              <a:rPr lang="en-US" sz="3600" b="1">
                <a:solidFill>
                  <a:srgbClr val="FF0000"/>
                </a:solidFill>
              </a:rPr>
              <a:t>刺激</a:t>
            </a:r>
            <a:r>
              <a:rPr lang="en-US" sz="3600" b="1"/>
              <a:t>所发生的</a:t>
            </a:r>
            <a:r>
              <a:rPr lang="en-US" sz="3600" b="1">
                <a:solidFill>
                  <a:srgbClr val="FF0000"/>
                </a:solidFill>
              </a:rPr>
              <a:t>有规律</a:t>
            </a:r>
            <a:r>
              <a:rPr lang="en-US" sz="3600" b="1"/>
              <a:t>的反应</a:t>
            </a:r>
            <a:r>
              <a:rPr lang="en-US" b="1"/>
              <a:t>。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endParaRPr/>
          </a:p>
          <a:p>
            <a:pPr/>
            <a:endParaRPr lang="en-US" sz="3600" b="1">
              <a:solidFill>
                <a:srgbClr val="FF0000"/>
              </a:solidFill>
            </a:endParaRPr>
          </a:p>
          <a:p>
            <a:pPr/>
            <a:endParaRPr lang="en-US" sz="3600" b="1">
              <a:solidFill>
                <a:srgbClr val="FF0000"/>
              </a:solidFill>
            </a:endParaRPr>
          </a:p>
        </p:txBody>
      </p:sp>
      <p:pic>
        <p:nvPicPr>
          <p:cNvPr id="18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7451725" y="5260975"/>
            <a:ext cx="1368425" cy="1228725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ffffff"/>
      </a:dk1>
      <a:lt1>
        <a:srgbClr val="003399"/>
      </a:lt1>
      <a:dk2>
        <a:srgbClr val="e3e3ff"/>
      </a:dk2>
      <a:lt2>
        <a:srgbClr val="463416"/>
      </a:lt2>
      <a:accent1>
        <a:srgbClr val="3399ff"/>
      </a:accent1>
      <a:accent2>
        <a:srgbClr val="33cccc"/>
      </a:accent2>
      <a:accent3>
        <a:srgbClr val="003399"/>
      </a:accent3>
      <a:accent4>
        <a:srgbClr val="33cccc"/>
      </a:accent4>
      <a:accent5>
        <a:srgbClr val="33cccc"/>
      </a:accent5>
      <a:accent6>
        <a:srgbClr val="33cccc"/>
      </a:accent6>
      <a:hlink>
        <a:srgbClr val="00ffcc"/>
      </a:hlink>
      <a:folHlink>
        <a:srgbClr val="8080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ffffff"/>
        </a:dk1>
        <a:lt1>
          <a:srgbClr val="993300"/>
        </a:lt1>
        <a:dk2>
          <a:srgbClr val="ccaa00"/>
        </a:dk2>
        <a:lt2>
          <a:srgbClr val="4c3a1c"/>
        </a:lt2>
        <a:accent1>
          <a:srgbClr val="ff3300"/>
        </a:accent1>
        <a:accent2>
          <a:srgbClr val="9e6600"/>
        </a:accent2>
        <a:accent3>
          <a:srgbClr val="993300"/>
        </a:accent3>
        <a:accent4>
          <a:srgbClr val="9e6600"/>
        </a:accent4>
        <a:accent5>
          <a:srgbClr val="9e6600"/>
        </a:accent5>
        <a:accent6>
          <a:srgbClr val="9e6600"/>
        </a:accent6>
        <a:hlink>
          <a:srgbClr val="ffcc00"/>
        </a:hlink>
        <a:folHlink>
          <a:srgbClr val="f7dc97"/>
        </a:folHlink>
      </a:clrScheme>
    </a:extraClrScheme>
    <a:extraClrScheme>
      <a:clrScheme name="dummyScheme">
        <a:dk1>
          <a:srgbClr val="ffffff"/>
        </a:dk1>
        <a:lt1>
          <a:srgbClr val="9188b0"/>
        </a:lt1>
        <a:dk2>
          <a:srgbClr val="dde0dc"/>
        </a:dk2>
        <a:lt2>
          <a:srgbClr val="3d0058"/>
        </a:lt2>
        <a:accent1>
          <a:srgbClr val="ffcc00"/>
        </a:accent1>
        <a:accent2>
          <a:srgbClr val="4c3d78"/>
        </a:accent2>
        <a:accent3>
          <a:srgbClr val="9188b0"/>
        </a:accent3>
        <a:accent4>
          <a:srgbClr val="4c3d78"/>
        </a:accent4>
        <a:accent5>
          <a:srgbClr val="4c3d78"/>
        </a:accent5>
        <a:accent6>
          <a:srgbClr val="4c3d78"/>
        </a:accent6>
        <a:hlink>
          <a:srgbClr val="743d78"/>
        </a:hlink>
        <a:folHlink>
          <a:srgbClr val="cc9900"/>
        </a:folHlink>
      </a:clrScheme>
    </a:extraClrScheme>
    <a:extraClrScheme>
      <a:clrScheme name="dummyScheme">
        <a:dk1>
          <a:srgbClr val="ffffff"/>
        </a:dk1>
        <a:lt1>
          <a:srgbClr val="003366"/>
        </a:lt1>
        <a:dk2>
          <a:srgbClr val="c6ccd4"/>
        </a:dk2>
        <a:lt2>
          <a:srgbClr val="10104c"/>
        </a:lt2>
        <a:accent1>
          <a:srgbClr val="33ccff"/>
        </a:accent1>
        <a:accent2>
          <a:srgbClr val="5b5b8d"/>
        </a:accent2>
        <a:accent3>
          <a:srgbClr val="003366"/>
        </a:accent3>
        <a:accent4>
          <a:srgbClr val="5b5b8d"/>
        </a:accent4>
        <a:accent5>
          <a:srgbClr val="5b5b8d"/>
        </a:accent5>
        <a:accent6>
          <a:srgbClr val="5b5b8d"/>
        </a:accent6>
        <a:hlink>
          <a:srgbClr val="4529ab"/>
        </a:hlink>
        <a:folHlink>
          <a:srgbClr val="00cc9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ffffff"/>
        </a:dk2>
        <a:lt2>
          <a:srgbClr val="b0c8ca"/>
        </a:lt2>
        <a:accent1>
          <a:srgbClr val="89c4ff"/>
        </a:accent1>
        <a:accent2>
          <a:srgbClr val="00008c"/>
        </a:accent2>
        <a:accent3>
          <a:srgbClr val="000099"/>
        </a:accent3>
        <a:accent4>
          <a:srgbClr val="00008c"/>
        </a:accent4>
        <a:accent5>
          <a:srgbClr val="00008c"/>
        </a:accent5>
        <a:accent6>
          <a:srgbClr val="00008c"/>
        </a:accent6>
        <a:hlink>
          <a:srgbClr val="6666ff"/>
        </a:hlink>
        <a:folHlink>
          <a:srgbClr val="c0c0c0"/>
        </a:folHlink>
      </a:clrScheme>
    </a:extraClrScheme>
    <a:extraClrScheme>
      <a:clrScheme name="dummyScheme">
        <a:dk1>
          <a:srgbClr val="ffffff"/>
        </a:dk1>
        <a:lt1>
          <a:srgbClr val="003399"/>
        </a:lt1>
        <a:dk2>
          <a:srgbClr val="e3e3ff"/>
        </a:dk2>
        <a:lt2>
          <a:srgbClr val="463416"/>
        </a:lt2>
        <a:accent1>
          <a:srgbClr val="3399ff"/>
        </a:accent1>
        <a:accent2>
          <a:srgbClr val="33cccc"/>
        </a:accent2>
        <a:accent3>
          <a:srgbClr val="00339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00ffcc"/>
        </a:hlink>
        <a:folHlink>
          <a:srgbClr val="808000"/>
        </a:folHlink>
      </a:clrScheme>
    </a:extraClrScheme>
    <a:extraClrScheme>
      <a:clrScheme name="dummyScheme">
        <a:dk1>
          <a:srgbClr val="ffffff"/>
        </a:dk1>
        <a:lt1>
          <a:srgbClr val="6699ff"/>
        </a:lt1>
        <a:dk2>
          <a:srgbClr val="b3edff"/>
        </a:dk2>
        <a:lt2>
          <a:srgbClr val="809296"/>
        </a:lt2>
        <a:accent1>
          <a:srgbClr val="ff9933"/>
        </a:accent1>
        <a:accent2>
          <a:srgbClr val="ffaa99"/>
        </a:accent2>
        <a:accent3>
          <a:srgbClr val="6699ff"/>
        </a:accent3>
        <a:accent4>
          <a:srgbClr val="ffaa99"/>
        </a:accent4>
        <a:accent5>
          <a:srgbClr val="ffaa99"/>
        </a:accent5>
        <a:accent6>
          <a:srgbClr val="ffaa99"/>
        </a:accent6>
        <a:hlink>
          <a:srgbClr val="ffcfab"/>
        </a:hlink>
        <a:folHlink>
          <a:srgbClr val="cc9900"/>
        </a:folHlink>
      </a:clrScheme>
    </a:extraClrScheme>
    <a:extraClrScheme>
      <a:clrScheme name="dummyScheme">
        <a:dk1>
          <a:srgbClr val="ffffff"/>
        </a:dk1>
        <a:lt1>
          <a:srgbClr val="85d1e3"/>
        </a:lt1>
        <a:dk2>
          <a:srgbClr val="ccffff"/>
        </a:dk2>
        <a:lt2>
          <a:srgbClr val="006666"/>
        </a:lt2>
        <a:accent1>
          <a:srgbClr val="ffcc00"/>
        </a:accent1>
        <a:accent2>
          <a:srgbClr val="00cc99"/>
        </a:accent2>
        <a:accent3>
          <a:srgbClr val="85d1e3"/>
        </a:accent3>
        <a:accent4>
          <a:srgbClr val="00cc99"/>
        </a:accent4>
        <a:accent5>
          <a:srgbClr val="00cc99"/>
        </a:accent5>
        <a:accent6>
          <a:srgbClr val="00cc99"/>
        </a:accent6>
        <a:hlink>
          <a:srgbClr val="0099ff"/>
        </a:hlink>
        <a:folHlink>
          <a:srgbClr val="6600cc"/>
        </a:folHlink>
      </a:clrScheme>
    </a:extraClrScheme>
    <a:extraClrScheme>
      <a:clrScheme name="dummyScheme">
        <a:dk1>
          <a:srgbClr val="ffffff"/>
        </a:dk1>
        <a:lt1>
          <a:srgbClr val="a7a491"/>
        </a:lt1>
        <a:dk2>
          <a:srgbClr val="ccd0ca"/>
        </a:dk2>
        <a:lt2>
          <a:srgbClr val="404b3d"/>
        </a:lt2>
        <a:accent1>
          <a:srgbClr val="33cccc"/>
        </a:accent1>
        <a:accent2>
          <a:srgbClr val="004e4c"/>
        </a:accent2>
        <a:accent3>
          <a:srgbClr val="a7a491"/>
        </a:accent3>
        <a:accent4>
          <a:srgbClr val="004e4c"/>
        </a:accent4>
        <a:accent5>
          <a:srgbClr val="004e4c"/>
        </a:accent5>
        <a:accent6>
          <a:srgbClr val="004e4c"/>
        </a:accent6>
        <a:hlink>
          <a:srgbClr val="477781"/>
        </a:hlink>
        <a:folHlink>
          <a:srgbClr val="85cc74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ccecff"/>
        </a:accent4>
        <a:accent5>
          <a:srgbClr val="ccecff"/>
        </a:accent5>
        <a:accent6>
          <a:srgbClr val="ccecff"/>
        </a:accent6>
        <a:hlink>
          <a:srgbClr val="6600cc"/>
        </a:hlink>
        <a:folHlink>
          <a:srgbClr val="008080"/>
        </a:folHlink>
      </a:clrScheme>
    </a:extraClrScheme>
    <a:extraClrScheme>
      <a:clrScheme name="dummyScheme">
        <a:dk1>
          <a:srgbClr val="ffffff"/>
        </a:dk1>
        <a:lt1>
          <a:srgbClr val="003399"/>
        </a:lt1>
        <a:dk2>
          <a:srgbClr val="e3e3ff"/>
        </a:dk2>
        <a:lt2>
          <a:srgbClr val="463416"/>
        </a:lt2>
        <a:accent1>
          <a:srgbClr val="3399ff"/>
        </a:accent1>
        <a:accent2>
          <a:srgbClr val="33cccc"/>
        </a:accent2>
        <a:accent3>
          <a:srgbClr val="00339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00ffcc"/>
        </a:hlink>
        <a:folHlink>
          <a:srgbClr val="8080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3333cc"/>
      </a:accent4>
      <a:accent5>
        <a:srgbClr val="3333cc"/>
      </a:accent5>
      <a:accent6>
        <a:srgbClr val="3333cc"/>
      </a:accent6>
      <a:hlink>
        <a:srgbClr val="ccccff"/>
      </a:hlink>
      <a:folHlink>
        <a:srgbClr val="b2b2b2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