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02" r:id="rId3"/>
    <p:sldMasterId id="2147483704" r:id="rId4"/>
  </p:sldMasterIdLst>
  <p:notesMasterIdLst>
    <p:notesMasterId r:id="rId25"/>
  </p:notesMasterIdLst>
  <p:handoutMasterIdLst>
    <p:handoutMasterId r:id="rId26"/>
  </p:handoutMasterIdLst>
  <p:sldIdLst>
    <p:sldId id="430" r:id="rId5"/>
    <p:sldId id="431" r:id="rId6"/>
    <p:sldId id="432" r:id="rId7"/>
    <p:sldId id="433" r:id="rId8"/>
    <p:sldId id="434" r:id="rId9"/>
    <p:sldId id="435" r:id="rId10"/>
    <p:sldId id="436" r:id="rId11"/>
    <p:sldId id="437" r:id="rId12"/>
    <p:sldId id="438" r:id="rId13"/>
    <p:sldId id="439" r:id="rId14"/>
    <p:sldId id="440" r:id="rId15"/>
    <p:sldId id="441" r:id="rId16"/>
    <p:sldId id="442" r:id="rId17"/>
    <p:sldId id="443" r:id="rId18"/>
    <p:sldId id="444" r:id="rId19"/>
    <p:sldId id="445" r:id="rId20"/>
    <p:sldId id="446" r:id="rId21"/>
    <p:sldId id="447" r:id="rId22"/>
    <p:sldId id="448" r:id="rId23"/>
    <p:sldId id="449" r:id="rId24"/>
  </p:sldIdLst>
  <p:sldSz cx="12192000" cy="685800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EFE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2" autoAdjust="0"/>
    <p:restoredTop sz="94660" autoAdjust="0"/>
  </p:normalViewPr>
  <p:slideViewPr>
    <p:cSldViewPr>
      <p:cViewPr varScale="1">
        <p:scale>
          <a:sx n="67" d="100"/>
          <a:sy n="67" d="100"/>
        </p:scale>
        <p:origin x="604" y="52"/>
      </p:cViewPr>
      <p:guideLst>
        <p:guide orient="horz" pos="999"/>
        <p:guide pos="9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1" Type="http://schemas.openxmlformats.org/officeDocument/2006/relationships/tags" Target="tags/tag450.xml"/><Relationship Id="rId30" Type="http://schemas.openxmlformats.org/officeDocument/2006/relationships/commentAuthors" Target="commentAuthors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ea typeface="黑体" panose="02010609060101010101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ea typeface="黑体" panose="02010609060101010101" pitchFamily="2" charset="-122"/>
              </a:rPr>
            </a:fld>
            <a:endParaRPr lang="zh-CN" altLang="en-US">
              <a:ea typeface="黑体" panose="0201060906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ea typeface="黑体" panose="0201060906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ea typeface="黑体" panose="02010609060101010101" pitchFamily="2" charset="-122"/>
              </a:rPr>
            </a:fld>
            <a:endParaRPr lang="zh-CN" altLang="en-US">
              <a:ea typeface="黑体" panose="0201060906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黑体" panose="02010609060101010101" pitchFamily="2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黑体" panose="02010609060101010101" pitchFamily="2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pitchFamily="2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5" Type="http://schemas.openxmlformats.org/officeDocument/2006/relationships/theme" Target="../theme/theme1.xml"/><Relationship Id="rId54" Type="http://schemas.openxmlformats.org/officeDocument/2006/relationships/image" Target="../media/image1.jpeg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7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4.xml"/><Relationship Id="rId1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2812" y="5055877"/>
            <a:ext cx="2688881" cy="1802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  <p:sldLayoutId id="2147483721" r:id="rId17"/>
    <p:sldLayoutId id="2147483722" r:id="rId18"/>
    <p:sldLayoutId id="2147483723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3.png"/><Relationship Id="rId3" Type="http://schemas.openxmlformats.org/officeDocument/2006/relationships/tags" Target="../tags/tag229.xml"/><Relationship Id="rId2" Type="http://schemas.openxmlformats.org/officeDocument/2006/relationships/image" Target="../media/image10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5.xml"/><Relationship Id="rId8" Type="http://schemas.openxmlformats.org/officeDocument/2006/relationships/tags" Target="../tags/tag334.xml"/><Relationship Id="rId7" Type="http://schemas.openxmlformats.org/officeDocument/2006/relationships/tags" Target="../tags/tag333.xml"/><Relationship Id="rId6" Type="http://schemas.openxmlformats.org/officeDocument/2006/relationships/tags" Target="../tags/tag332.xml"/><Relationship Id="rId5" Type="http://schemas.openxmlformats.org/officeDocument/2006/relationships/tags" Target="../tags/tag331.xml"/><Relationship Id="rId4" Type="http://schemas.openxmlformats.org/officeDocument/2006/relationships/tags" Target="../tags/tag330.xml"/><Relationship Id="rId3" Type="http://schemas.openxmlformats.org/officeDocument/2006/relationships/tags" Target="../tags/tag329.xml"/><Relationship Id="rId2" Type="http://schemas.openxmlformats.org/officeDocument/2006/relationships/tags" Target="../tags/tag328.xml"/><Relationship Id="rId12" Type="http://schemas.openxmlformats.org/officeDocument/2006/relationships/slideLayout" Target="../slideLayouts/slideLayout61.xml"/><Relationship Id="rId11" Type="http://schemas.openxmlformats.org/officeDocument/2006/relationships/tags" Target="../tags/tag337.xml"/><Relationship Id="rId10" Type="http://schemas.openxmlformats.org/officeDocument/2006/relationships/tags" Target="../tags/tag336.xml"/><Relationship Id="rId1" Type="http://schemas.openxmlformats.org/officeDocument/2006/relationships/tags" Target="../tags/tag32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6.xml"/><Relationship Id="rId8" Type="http://schemas.openxmlformats.org/officeDocument/2006/relationships/tags" Target="../tags/tag345.xml"/><Relationship Id="rId7" Type="http://schemas.openxmlformats.org/officeDocument/2006/relationships/tags" Target="../tags/tag344.xml"/><Relationship Id="rId6" Type="http://schemas.openxmlformats.org/officeDocument/2006/relationships/tags" Target="../tags/tag343.xml"/><Relationship Id="rId5" Type="http://schemas.openxmlformats.org/officeDocument/2006/relationships/tags" Target="../tags/tag342.xml"/><Relationship Id="rId4" Type="http://schemas.openxmlformats.org/officeDocument/2006/relationships/tags" Target="../tags/tag341.xml"/><Relationship Id="rId32" Type="http://schemas.openxmlformats.org/officeDocument/2006/relationships/vmlDrawing" Target="../drawings/vmlDrawing1.vml"/><Relationship Id="rId31" Type="http://schemas.openxmlformats.org/officeDocument/2006/relationships/slideLayout" Target="../slideLayouts/slideLayout61.xml"/><Relationship Id="rId30" Type="http://schemas.openxmlformats.org/officeDocument/2006/relationships/tags" Target="../tags/tag357.xml"/><Relationship Id="rId3" Type="http://schemas.openxmlformats.org/officeDocument/2006/relationships/tags" Target="../tags/tag340.xml"/><Relationship Id="rId29" Type="http://schemas.openxmlformats.org/officeDocument/2006/relationships/tags" Target="../tags/tag356.xml"/><Relationship Id="rId28" Type="http://schemas.openxmlformats.org/officeDocument/2006/relationships/tags" Target="../tags/tag355.xml"/><Relationship Id="rId27" Type="http://schemas.openxmlformats.org/officeDocument/2006/relationships/image" Target="../media/image30.png"/><Relationship Id="rId26" Type="http://schemas.openxmlformats.org/officeDocument/2006/relationships/tags" Target="../tags/tag354.xml"/><Relationship Id="rId25" Type="http://schemas.openxmlformats.org/officeDocument/2006/relationships/image" Target="../media/image29.png"/><Relationship Id="rId24" Type="http://schemas.openxmlformats.org/officeDocument/2006/relationships/tags" Target="../tags/tag353.xml"/><Relationship Id="rId23" Type="http://schemas.openxmlformats.org/officeDocument/2006/relationships/image" Target="../media/image28.jpeg"/><Relationship Id="rId22" Type="http://schemas.openxmlformats.org/officeDocument/2006/relationships/image" Target="../media/image27.jpeg"/><Relationship Id="rId21" Type="http://schemas.openxmlformats.org/officeDocument/2006/relationships/tags" Target="../tags/tag352.xml"/><Relationship Id="rId20" Type="http://schemas.openxmlformats.org/officeDocument/2006/relationships/tags" Target="../tags/tag351.xml"/><Relationship Id="rId2" Type="http://schemas.openxmlformats.org/officeDocument/2006/relationships/tags" Target="../tags/tag339.xml"/><Relationship Id="rId19" Type="http://schemas.openxmlformats.org/officeDocument/2006/relationships/image" Target="../media/image26.png"/><Relationship Id="rId18" Type="http://schemas.openxmlformats.org/officeDocument/2006/relationships/oleObject" Target="../embeddings/oleObject3.bin"/><Relationship Id="rId17" Type="http://schemas.openxmlformats.org/officeDocument/2006/relationships/tags" Target="../tags/tag350.xml"/><Relationship Id="rId16" Type="http://schemas.openxmlformats.org/officeDocument/2006/relationships/tags" Target="../tags/tag349.xml"/><Relationship Id="rId15" Type="http://schemas.openxmlformats.org/officeDocument/2006/relationships/tags" Target="../tags/tag348.xml"/><Relationship Id="rId14" Type="http://schemas.openxmlformats.org/officeDocument/2006/relationships/tags" Target="../tags/tag347.xml"/><Relationship Id="rId13" Type="http://schemas.openxmlformats.org/officeDocument/2006/relationships/image" Target="../media/image25.png"/><Relationship Id="rId12" Type="http://schemas.openxmlformats.org/officeDocument/2006/relationships/oleObject" Target="../embeddings/oleObject2.bin"/><Relationship Id="rId11" Type="http://schemas.openxmlformats.org/officeDocument/2006/relationships/image" Target="../media/image24.png"/><Relationship Id="rId10" Type="http://schemas.openxmlformats.org/officeDocument/2006/relationships/oleObject" Target="../embeddings/oleObject1.bin"/><Relationship Id="rId1" Type="http://schemas.openxmlformats.org/officeDocument/2006/relationships/tags" Target="../tags/tag33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6.xml"/><Relationship Id="rId8" Type="http://schemas.openxmlformats.org/officeDocument/2006/relationships/tags" Target="../tags/tag365.xml"/><Relationship Id="rId7" Type="http://schemas.openxmlformats.org/officeDocument/2006/relationships/tags" Target="../tags/tag364.xml"/><Relationship Id="rId6" Type="http://schemas.openxmlformats.org/officeDocument/2006/relationships/tags" Target="../tags/tag363.xml"/><Relationship Id="rId5" Type="http://schemas.openxmlformats.org/officeDocument/2006/relationships/tags" Target="../tags/tag362.xml"/><Relationship Id="rId4" Type="http://schemas.openxmlformats.org/officeDocument/2006/relationships/tags" Target="../tags/tag361.xml"/><Relationship Id="rId3" Type="http://schemas.openxmlformats.org/officeDocument/2006/relationships/tags" Target="../tags/tag360.xml"/><Relationship Id="rId2" Type="http://schemas.openxmlformats.org/officeDocument/2006/relationships/tags" Target="../tags/tag359.xml"/><Relationship Id="rId14" Type="http://schemas.openxmlformats.org/officeDocument/2006/relationships/slideLayout" Target="../slideLayouts/slideLayout61.xml"/><Relationship Id="rId13" Type="http://schemas.openxmlformats.org/officeDocument/2006/relationships/tags" Target="../tags/tag369.xml"/><Relationship Id="rId12" Type="http://schemas.openxmlformats.org/officeDocument/2006/relationships/tags" Target="../tags/tag368.xml"/><Relationship Id="rId11" Type="http://schemas.openxmlformats.org/officeDocument/2006/relationships/tags" Target="../tags/tag367.xml"/><Relationship Id="rId10" Type="http://schemas.openxmlformats.org/officeDocument/2006/relationships/image" Target="../media/image31.jpeg"/><Relationship Id="rId1" Type="http://schemas.openxmlformats.org/officeDocument/2006/relationships/tags" Target="../tags/tag35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78.xml"/><Relationship Id="rId8" Type="http://schemas.openxmlformats.org/officeDocument/2006/relationships/tags" Target="../tags/tag377.xml"/><Relationship Id="rId7" Type="http://schemas.openxmlformats.org/officeDocument/2006/relationships/tags" Target="../tags/tag376.xml"/><Relationship Id="rId6" Type="http://schemas.openxmlformats.org/officeDocument/2006/relationships/tags" Target="../tags/tag375.xml"/><Relationship Id="rId5" Type="http://schemas.openxmlformats.org/officeDocument/2006/relationships/tags" Target="../tags/tag374.xml"/><Relationship Id="rId4" Type="http://schemas.openxmlformats.org/officeDocument/2006/relationships/tags" Target="../tags/tag373.xml"/><Relationship Id="rId3" Type="http://schemas.openxmlformats.org/officeDocument/2006/relationships/tags" Target="../tags/tag372.xml"/><Relationship Id="rId2" Type="http://schemas.openxmlformats.org/officeDocument/2006/relationships/tags" Target="../tags/tag371.xml"/><Relationship Id="rId13" Type="http://schemas.openxmlformats.org/officeDocument/2006/relationships/slideLayout" Target="../slideLayouts/slideLayout61.xml"/><Relationship Id="rId12" Type="http://schemas.openxmlformats.org/officeDocument/2006/relationships/tags" Target="../tags/tag380.xml"/><Relationship Id="rId11" Type="http://schemas.openxmlformats.org/officeDocument/2006/relationships/image" Target="../media/image11.jpeg"/><Relationship Id="rId10" Type="http://schemas.openxmlformats.org/officeDocument/2006/relationships/tags" Target="../tags/tag379.xml"/><Relationship Id="rId1" Type="http://schemas.openxmlformats.org/officeDocument/2006/relationships/tags" Target="../tags/tag370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9.xml"/><Relationship Id="rId8" Type="http://schemas.openxmlformats.org/officeDocument/2006/relationships/tags" Target="../tags/tag388.xml"/><Relationship Id="rId7" Type="http://schemas.openxmlformats.org/officeDocument/2006/relationships/tags" Target="../tags/tag387.xml"/><Relationship Id="rId6" Type="http://schemas.openxmlformats.org/officeDocument/2006/relationships/tags" Target="../tags/tag386.xml"/><Relationship Id="rId5" Type="http://schemas.openxmlformats.org/officeDocument/2006/relationships/tags" Target="../tags/tag385.xml"/><Relationship Id="rId4" Type="http://schemas.openxmlformats.org/officeDocument/2006/relationships/tags" Target="../tags/tag384.xml"/><Relationship Id="rId3" Type="http://schemas.openxmlformats.org/officeDocument/2006/relationships/tags" Target="../tags/tag383.xml"/><Relationship Id="rId2" Type="http://schemas.openxmlformats.org/officeDocument/2006/relationships/tags" Target="../tags/tag382.xml"/><Relationship Id="rId12" Type="http://schemas.openxmlformats.org/officeDocument/2006/relationships/slideLayout" Target="../slideLayouts/slideLayout61.xml"/><Relationship Id="rId11" Type="http://schemas.openxmlformats.org/officeDocument/2006/relationships/tags" Target="../tags/tag391.xml"/><Relationship Id="rId10" Type="http://schemas.openxmlformats.org/officeDocument/2006/relationships/tags" Target="../tags/tag390.xml"/><Relationship Id="rId1" Type="http://schemas.openxmlformats.org/officeDocument/2006/relationships/tags" Target="../tags/tag38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00.xml"/><Relationship Id="rId8" Type="http://schemas.openxmlformats.org/officeDocument/2006/relationships/tags" Target="../tags/tag399.xml"/><Relationship Id="rId7" Type="http://schemas.openxmlformats.org/officeDocument/2006/relationships/tags" Target="../tags/tag398.xml"/><Relationship Id="rId6" Type="http://schemas.openxmlformats.org/officeDocument/2006/relationships/tags" Target="../tags/tag397.xml"/><Relationship Id="rId5" Type="http://schemas.openxmlformats.org/officeDocument/2006/relationships/tags" Target="../tags/tag396.xml"/><Relationship Id="rId4" Type="http://schemas.openxmlformats.org/officeDocument/2006/relationships/tags" Target="../tags/tag395.xml"/><Relationship Id="rId3" Type="http://schemas.openxmlformats.org/officeDocument/2006/relationships/tags" Target="../tags/tag394.xml"/><Relationship Id="rId2" Type="http://schemas.openxmlformats.org/officeDocument/2006/relationships/tags" Target="../tags/tag393.xml"/><Relationship Id="rId11" Type="http://schemas.openxmlformats.org/officeDocument/2006/relationships/slideLayout" Target="../slideLayouts/slideLayout61.xml"/><Relationship Id="rId10" Type="http://schemas.openxmlformats.org/officeDocument/2006/relationships/tags" Target="../tags/tag401.xml"/><Relationship Id="rId1" Type="http://schemas.openxmlformats.org/officeDocument/2006/relationships/tags" Target="../tags/tag39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10.xml"/><Relationship Id="rId8" Type="http://schemas.openxmlformats.org/officeDocument/2006/relationships/tags" Target="../tags/tag409.xml"/><Relationship Id="rId7" Type="http://schemas.openxmlformats.org/officeDocument/2006/relationships/tags" Target="../tags/tag408.xml"/><Relationship Id="rId6" Type="http://schemas.openxmlformats.org/officeDocument/2006/relationships/tags" Target="../tags/tag407.xml"/><Relationship Id="rId5" Type="http://schemas.openxmlformats.org/officeDocument/2006/relationships/tags" Target="../tags/tag406.xml"/><Relationship Id="rId4" Type="http://schemas.openxmlformats.org/officeDocument/2006/relationships/tags" Target="../tags/tag405.xml"/><Relationship Id="rId3" Type="http://schemas.openxmlformats.org/officeDocument/2006/relationships/tags" Target="../tags/tag404.xml"/><Relationship Id="rId2" Type="http://schemas.openxmlformats.org/officeDocument/2006/relationships/tags" Target="../tags/tag403.xml"/><Relationship Id="rId13" Type="http://schemas.openxmlformats.org/officeDocument/2006/relationships/slideLayout" Target="../slideLayouts/slideLayout61.xml"/><Relationship Id="rId12" Type="http://schemas.openxmlformats.org/officeDocument/2006/relationships/tags" Target="../tags/tag413.xml"/><Relationship Id="rId11" Type="http://schemas.openxmlformats.org/officeDocument/2006/relationships/tags" Target="../tags/tag412.xml"/><Relationship Id="rId10" Type="http://schemas.openxmlformats.org/officeDocument/2006/relationships/tags" Target="../tags/tag411.xml"/><Relationship Id="rId1" Type="http://schemas.openxmlformats.org/officeDocument/2006/relationships/tags" Target="../tags/tag40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22.xml"/><Relationship Id="rId8" Type="http://schemas.openxmlformats.org/officeDocument/2006/relationships/tags" Target="../tags/tag421.xml"/><Relationship Id="rId7" Type="http://schemas.openxmlformats.org/officeDocument/2006/relationships/tags" Target="../tags/tag420.xml"/><Relationship Id="rId6" Type="http://schemas.openxmlformats.org/officeDocument/2006/relationships/tags" Target="../tags/tag419.xml"/><Relationship Id="rId5" Type="http://schemas.openxmlformats.org/officeDocument/2006/relationships/tags" Target="../tags/tag418.xml"/><Relationship Id="rId4" Type="http://schemas.openxmlformats.org/officeDocument/2006/relationships/tags" Target="../tags/tag417.xml"/><Relationship Id="rId3" Type="http://schemas.openxmlformats.org/officeDocument/2006/relationships/tags" Target="../tags/tag416.xml"/><Relationship Id="rId2" Type="http://schemas.openxmlformats.org/officeDocument/2006/relationships/tags" Target="../tags/tag415.xml"/><Relationship Id="rId13" Type="http://schemas.openxmlformats.org/officeDocument/2006/relationships/slideLayout" Target="../slideLayouts/slideLayout61.xml"/><Relationship Id="rId12" Type="http://schemas.openxmlformats.org/officeDocument/2006/relationships/tags" Target="../tags/tag424.xml"/><Relationship Id="rId11" Type="http://schemas.openxmlformats.org/officeDocument/2006/relationships/tags" Target="../tags/tag423.xml"/><Relationship Id="rId10" Type="http://schemas.openxmlformats.org/officeDocument/2006/relationships/image" Target="../media/image32.jpeg"/><Relationship Id="rId1" Type="http://schemas.openxmlformats.org/officeDocument/2006/relationships/tags" Target="../tags/tag414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33.xml"/><Relationship Id="rId8" Type="http://schemas.openxmlformats.org/officeDocument/2006/relationships/tags" Target="../tags/tag432.xml"/><Relationship Id="rId7" Type="http://schemas.openxmlformats.org/officeDocument/2006/relationships/tags" Target="../tags/tag431.xml"/><Relationship Id="rId6" Type="http://schemas.openxmlformats.org/officeDocument/2006/relationships/tags" Target="../tags/tag430.xml"/><Relationship Id="rId5" Type="http://schemas.openxmlformats.org/officeDocument/2006/relationships/tags" Target="../tags/tag429.xml"/><Relationship Id="rId4" Type="http://schemas.openxmlformats.org/officeDocument/2006/relationships/tags" Target="../tags/tag428.xml"/><Relationship Id="rId3" Type="http://schemas.openxmlformats.org/officeDocument/2006/relationships/tags" Target="../tags/tag427.xml"/><Relationship Id="rId2" Type="http://schemas.openxmlformats.org/officeDocument/2006/relationships/tags" Target="../tags/tag426.xml"/><Relationship Id="rId12" Type="http://schemas.openxmlformats.org/officeDocument/2006/relationships/slideLayout" Target="../slideLayouts/slideLayout61.xml"/><Relationship Id="rId11" Type="http://schemas.openxmlformats.org/officeDocument/2006/relationships/tags" Target="../tags/tag435.xml"/><Relationship Id="rId10" Type="http://schemas.openxmlformats.org/officeDocument/2006/relationships/tags" Target="../tags/tag434.xml"/><Relationship Id="rId1" Type="http://schemas.openxmlformats.org/officeDocument/2006/relationships/tags" Target="../tags/tag425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44.xml"/><Relationship Id="rId8" Type="http://schemas.openxmlformats.org/officeDocument/2006/relationships/tags" Target="../tags/tag443.xml"/><Relationship Id="rId7" Type="http://schemas.openxmlformats.org/officeDocument/2006/relationships/tags" Target="../tags/tag442.xml"/><Relationship Id="rId6" Type="http://schemas.openxmlformats.org/officeDocument/2006/relationships/tags" Target="../tags/tag441.xml"/><Relationship Id="rId5" Type="http://schemas.openxmlformats.org/officeDocument/2006/relationships/tags" Target="../tags/tag440.xml"/><Relationship Id="rId4" Type="http://schemas.openxmlformats.org/officeDocument/2006/relationships/tags" Target="../tags/tag439.xml"/><Relationship Id="rId3" Type="http://schemas.openxmlformats.org/officeDocument/2006/relationships/tags" Target="../tags/tag438.xml"/><Relationship Id="rId2" Type="http://schemas.openxmlformats.org/officeDocument/2006/relationships/tags" Target="../tags/tag437.xml"/><Relationship Id="rId12" Type="http://schemas.openxmlformats.org/officeDocument/2006/relationships/slideLayout" Target="../slideLayouts/slideLayout61.xml"/><Relationship Id="rId11" Type="http://schemas.openxmlformats.org/officeDocument/2006/relationships/tags" Target="../tags/tag446.xml"/><Relationship Id="rId10" Type="http://schemas.openxmlformats.org/officeDocument/2006/relationships/tags" Target="../tags/tag445.xml"/><Relationship Id="rId1" Type="http://schemas.openxmlformats.org/officeDocument/2006/relationships/tags" Target="../tags/tag43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4" Type="http://schemas.openxmlformats.org/officeDocument/2006/relationships/slideLayout" Target="../slideLayouts/slideLayout61.xml"/><Relationship Id="rId13" Type="http://schemas.openxmlformats.org/officeDocument/2006/relationships/tags" Target="../tags/tag244.xml"/><Relationship Id="rId12" Type="http://schemas.openxmlformats.org/officeDocument/2006/relationships/image" Target="../media/image11.jpeg"/><Relationship Id="rId11" Type="http://schemas.openxmlformats.org/officeDocument/2006/relationships/tags" Target="../tags/tag243.xml"/><Relationship Id="rId10" Type="http://schemas.openxmlformats.org/officeDocument/2006/relationships/tags" Target="../tags/tag242.xml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65.xml"/><Relationship Id="rId4" Type="http://schemas.openxmlformats.org/officeDocument/2006/relationships/tags" Target="../tags/tag449.xml"/><Relationship Id="rId3" Type="http://schemas.openxmlformats.org/officeDocument/2006/relationships/tags" Target="../tags/tag448.xml"/><Relationship Id="rId2" Type="http://schemas.openxmlformats.org/officeDocument/2006/relationships/image" Target="../media/image3.png"/><Relationship Id="rId1" Type="http://schemas.openxmlformats.org/officeDocument/2006/relationships/tags" Target="../tags/tag447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3.xml"/><Relationship Id="rId8" Type="http://schemas.openxmlformats.org/officeDocument/2006/relationships/tags" Target="../tags/tag252.xml"/><Relationship Id="rId7" Type="http://schemas.openxmlformats.org/officeDocument/2006/relationships/tags" Target="../tags/tag251.xml"/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3" Type="http://schemas.openxmlformats.org/officeDocument/2006/relationships/slideLayout" Target="../slideLayouts/slideLayout61.xml"/><Relationship Id="rId12" Type="http://schemas.openxmlformats.org/officeDocument/2006/relationships/tags" Target="../tags/tag256.xml"/><Relationship Id="rId11" Type="http://schemas.openxmlformats.org/officeDocument/2006/relationships/tags" Target="../tags/tag255.xml"/><Relationship Id="rId10" Type="http://schemas.openxmlformats.org/officeDocument/2006/relationships/tags" Target="../tags/tag254.xml"/><Relationship Id="rId1" Type="http://schemas.openxmlformats.org/officeDocument/2006/relationships/tags" Target="../tags/tag24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5.xml"/><Relationship Id="rId8" Type="http://schemas.openxmlformats.org/officeDocument/2006/relationships/tags" Target="../tags/tag264.xml"/><Relationship Id="rId7" Type="http://schemas.openxmlformats.org/officeDocument/2006/relationships/tags" Target="../tags/tag263.xml"/><Relationship Id="rId6" Type="http://schemas.openxmlformats.org/officeDocument/2006/relationships/tags" Target="../tags/tag262.xml"/><Relationship Id="rId5" Type="http://schemas.openxmlformats.org/officeDocument/2006/relationships/tags" Target="../tags/tag261.xml"/><Relationship Id="rId4" Type="http://schemas.openxmlformats.org/officeDocument/2006/relationships/tags" Target="../tags/tag260.xml"/><Relationship Id="rId3" Type="http://schemas.openxmlformats.org/officeDocument/2006/relationships/tags" Target="../tags/tag259.xml"/><Relationship Id="rId2" Type="http://schemas.openxmlformats.org/officeDocument/2006/relationships/tags" Target="../tags/tag258.xml"/><Relationship Id="rId16" Type="http://schemas.openxmlformats.org/officeDocument/2006/relationships/slideLayout" Target="../slideLayouts/slideLayout61.xml"/><Relationship Id="rId15" Type="http://schemas.openxmlformats.org/officeDocument/2006/relationships/tags" Target="../tags/tag269.xml"/><Relationship Id="rId14" Type="http://schemas.openxmlformats.org/officeDocument/2006/relationships/tags" Target="../tags/tag268.xml"/><Relationship Id="rId13" Type="http://schemas.openxmlformats.org/officeDocument/2006/relationships/image" Target="../media/image13.jpeg"/><Relationship Id="rId12" Type="http://schemas.openxmlformats.org/officeDocument/2006/relationships/image" Target="../media/image12.jpeg"/><Relationship Id="rId11" Type="http://schemas.openxmlformats.org/officeDocument/2006/relationships/tags" Target="../tags/tag267.xml"/><Relationship Id="rId10" Type="http://schemas.openxmlformats.org/officeDocument/2006/relationships/tags" Target="../tags/tag266.xml"/><Relationship Id="rId1" Type="http://schemas.openxmlformats.org/officeDocument/2006/relationships/tags" Target="../tags/tag25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8.xml"/><Relationship Id="rId8" Type="http://schemas.openxmlformats.org/officeDocument/2006/relationships/tags" Target="../tags/tag277.xml"/><Relationship Id="rId7" Type="http://schemas.openxmlformats.org/officeDocument/2006/relationships/tags" Target="../tags/tag276.xml"/><Relationship Id="rId6" Type="http://schemas.openxmlformats.org/officeDocument/2006/relationships/tags" Target="../tags/tag275.xml"/><Relationship Id="rId5" Type="http://schemas.openxmlformats.org/officeDocument/2006/relationships/tags" Target="../tags/tag274.xml"/><Relationship Id="rId4" Type="http://schemas.openxmlformats.org/officeDocument/2006/relationships/tags" Target="../tags/tag273.xml"/><Relationship Id="rId3" Type="http://schemas.openxmlformats.org/officeDocument/2006/relationships/tags" Target="../tags/tag272.xml"/><Relationship Id="rId2" Type="http://schemas.openxmlformats.org/officeDocument/2006/relationships/tags" Target="../tags/tag271.xml"/><Relationship Id="rId16" Type="http://schemas.openxmlformats.org/officeDocument/2006/relationships/slideLayout" Target="../slideLayouts/slideLayout61.xml"/><Relationship Id="rId15" Type="http://schemas.openxmlformats.org/officeDocument/2006/relationships/tags" Target="../tags/tag282.xml"/><Relationship Id="rId14" Type="http://schemas.openxmlformats.org/officeDocument/2006/relationships/tags" Target="../tags/tag281.xml"/><Relationship Id="rId13" Type="http://schemas.openxmlformats.org/officeDocument/2006/relationships/tags" Target="../tags/tag280.xml"/><Relationship Id="rId12" Type="http://schemas.openxmlformats.org/officeDocument/2006/relationships/image" Target="../media/image15.jpeg"/><Relationship Id="rId11" Type="http://schemas.openxmlformats.org/officeDocument/2006/relationships/tags" Target="../tags/tag279.xml"/><Relationship Id="rId10" Type="http://schemas.openxmlformats.org/officeDocument/2006/relationships/image" Target="../media/image14.jpeg"/><Relationship Id="rId1" Type="http://schemas.openxmlformats.org/officeDocument/2006/relationships/tags" Target="../tags/tag270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7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image" Target="../media/image17.jpeg"/><Relationship Id="rId4" Type="http://schemas.openxmlformats.org/officeDocument/2006/relationships/tags" Target="../tags/tag285.xml"/><Relationship Id="rId3" Type="http://schemas.openxmlformats.org/officeDocument/2006/relationships/image" Target="../media/image16.jpeg"/><Relationship Id="rId2" Type="http://schemas.openxmlformats.org/officeDocument/2006/relationships/tags" Target="../tags/tag284.xml"/><Relationship Id="rId1" Type="http://schemas.openxmlformats.org/officeDocument/2006/relationships/tags" Target="../tags/tag28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7.xml"/><Relationship Id="rId8" Type="http://schemas.openxmlformats.org/officeDocument/2006/relationships/tags" Target="../tags/tag296.xml"/><Relationship Id="rId7" Type="http://schemas.openxmlformats.org/officeDocument/2006/relationships/tags" Target="../tags/tag295.xml"/><Relationship Id="rId6" Type="http://schemas.openxmlformats.org/officeDocument/2006/relationships/tags" Target="../tags/tag294.xml"/><Relationship Id="rId5" Type="http://schemas.openxmlformats.org/officeDocument/2006/relationships/tags" Target="../tags/tag293.xml"/><Relationship Id="rId4" Type="http://schemas.openxmlformats.org/officeDocument/2006/relationships/tags" Target="../tags/tag292.xml"/><Relationship Id="rId3" Type="http://schemas.openxmlformats.org/officeDocument/2006/relationships/tags" Target="../tags/tag291.xml"/><Relationship Id="rId2" Type="http://schemas.openxmlformats.org/officeDocument/2006/relationships/tags" Target="../tags/tag290.xml"/><Relationship Id="rId16" Type="http://schemas.openxmlformats.org/officeDocument/2006/relationships/slideLayout" Target="../slideLayouts/slideLayout61.xml"/><Relationship Id="rId15" Type="http://schemas.openxmlformats.org/officeDocument/2006/relationships/tags" Target="../tags/tag301.xml"/><Relationship Id="rId14" Type="http://schemas.openxmlformats.org/officeDocument/2006/relationships/tags" Target="../tags/tag300.xml"/><Relationship Id="rId13" Type="http://schemas.openxmlformats.org/officeDocument/2006/relationships/tags" Target="../tags/tag299.xml"/><Relationship Id="rId12" Type="http://schemas.openxmlformats.org/officeDocument/2006/relationships/tags" Target="../tags/tag298.xml"/><Relationship Id="rId11" Type="http://schemas.openxmlformats.org/officeDocument/2006/relationships/image" Target="../media/image19.jpeg"/><Relationship Id="rId10" Type="http://schemas.openxmlformats.org/officeDocument/2006/relationships/image" Target="../media/image18.jpeg"/><Relationship Id="rId1" Type="http://schemas.openxmlformats.org/officeDocument/2006/relationships/tags" Target="../tags/tag28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0.xml"/><Relationship Id="rId8" Type="http://schemas.openxmlformats.org/officeDocument/2006/relationships/tags" Target="../tags/tag309.xml"/><Relationship Id="rId7" Type="http://schemas.openxmlformats.org/officeDocument/2006/relationships/tags" Target="../tags/tag308.xml"/><Relationship Id="rId6" Type="http://schemas.openxmlformats.org/officeDocument/2006/relationships/tags" Target="../tags/tag307.xml"/><Relationship Id="rId5" Type="http://schemas.openxmlformats.org/officeDocument/2006/relationships/tags" Target="../tags/tag306.xml"/><Relationship Id="rId4" Type="http://schemas.openxmlformats.org/officeDocument/2006/relationships/tags" Target="../tags/tag305.xml"/><Relationship Id="rId3" Type="http://schemas.openxmlformats.org/officeDocument/2006/relationships/tags" Target="../tags/tag304.xml"/><Relationship Id="rId2" Type="http://schemas.openxmlformats.org/officeDocument/2006/relationships/tags" Target="../tags/tag303.xml"/><Relationship Id="rId16" Type="http://schemas.openxmlformats.org/officeDocument/2006/relationships/slideLayout" Target="../slideLayouts/slideLayout61.xml"/><Relationship Id="rId15" Type="http://schemas.openxmlformats.org/officeDocument/2006/relationships/tags" Target="../tags/tag314.xml"/><Relationship Id="rId14" Type="http://schemas.openxmlformats.org/officeDocument/2006/relationships/tags" Target="../tags/tag313.xml"/><Relationship Id="rId13" Type="http://schemas.openxmlformats.org/officeDocument/2006/relationships/image" Target="../media/image21.jpeg"/><Relationship Id="rId12" Type="http://schemas.openxmlformats.org/officeDocument/2006/relationships/tags" Target="../tags/tag312.xml"/><Relationship Id="rId11" Type="http://schemas.openxmlformats.org/officeDocument/2006/relationships/tags" Target="../tags/tag311.xml"/><Relationship Id="rId10" Type="http://schemas.openxmlformats.org/officeDocument/2006/relationships/image" Target="../media/image20.jpeg"/><Relationship Id="rId1" Type="http://schemas.openxmlformats.org/officeDocument/2006/relationships/tags" Target="../tags/tag30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3.xml"/><Relationship Id="rId8" Type="http://schemas.openxmlformats.org/officeDocument/2006/relationships/tags" Target="../tags/tag322.xml"/><Relationship Id="rId7" Type="http://schemas.openxmlformats.org/officeDocument/2006/relationships/tags" Target="../tags/tag321.xml"/><Relationship Id="rId6" Type="http://schemas.openxmlformats.org/officeDocument/2006/relationships/tags" Target="../tags/tag320.xml"/><Relationship Id="rId5" Type="http://schemas.openxmlformats.org/officeDocument/2006/relationships/tags" Target="../tags/tag319.xml"/><Relationship Id="rId4" Type="http://schemas.openxmlformats.org/officeDocument/2006/relationships/tags" Target="../tags/tag318.xml"/><Relationship Id="rId3" Type="http://schemas.openxmlformats.org/officeDocument/2006/relationships/tags" Target="../tags/tag317.xml"/><Relationship Id="rId2" Type="http://schemas.openxmlformats.org/officeDocument/2006/relationships/tags" Target="../tags/tag316.xml"/><Relationship Id="rId15" Type="http://schemas.openxmlformats.org/officeDocument/2006/relationships/slideLayout" Target="../slideLayouts/slideLayout61.xml"/><Relationship Id="rId14" Type="http://schemas.openxmlformats.org/officeDocument/2006/relationships/tags" Target="../tags/tag326.xml"/><Relationship Id="rId13" Type="http://schemas.openxmlformats.org/officeDocument/2006/relationships/tags" Target="../tags/tag325.xml"/><Relationship Id="rId12" Type="http://schemas.openxmlformats.org/officeDocument/2006/relationships/image" Target="../media/image23.jpeg"/><Relationship Id="rId11" Type="http://schemas.openxmlformats.org/officeDocument/2006/relationships/image" Target="../media/image22.jpeg"/><Relationship Id="rId10" Type="http://schemas.openxmlformats.org/officeDocument/2006/relationships/tags" Target="../tags/tag324.xml"/><Relationship Id="rId1" Type="http://schemas.openxmlformats.org/officeDocument/2006/relationships/tags" Target="../tags/tag3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332" y="2206789"/>
            <a:ext cx="4036742" cy="122221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536160" y="1772816"/>
            <a:ext cx="4462926" cy="3988146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sz="6000" dirty="0">
                <a:solidFill>
                  <a:schemeClr val="accent1">
                    <a:lumMod val="75000"/>
                  </a:schemeClr>
                </a:solidFill>
              </a:rPr>
              <a:t>识字  3 口耳目</a:t>
            </a:r>
            <a:endParaRPr lang="zh-CN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语文部编版一年级上册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316" name="TextBox 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771333" y="1998028"/>
            <a:ext cx="8929687" cy="28613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600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口    耳    目    手                 </a:t>
            </a:r>
            <a:endParaRPr lang="en-US" altLang="zh-CN" sz="600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endParaRPr lang="en-US" altLang="zh-CN" sz="600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r>
              <a:rPr lang="zh-CN" altLang="en-US" sz="600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足      站      坐</a:t>
            </a:r>
            <a:endParaRPr lang="zh-CN" altLang="en-US" sz="600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2248706" y="1565246"/>
          <a:ext cx="1066800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位图图像" r:id="rId10" imgW="933450" imgH="809625" progId="PBrush">
                  <p:embed/>
                </p:oleObj>
              </mc:Choice>
              <mc:Fallback>
                <p:oleObj name="位图图像" r:id="rId10" imgW="933450" imgH="809625" progId="PBrush">
                  <p:embed/>
                  <p:pic>
                    <p:nvPicPr>
                      <p:cNvPr id="0" name="Object 2" descr="image18"/>
                      <p:cNvPicPr>
                        <a:picLocks noChangeAspect="1"/>
                      </p:cNvPicPr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248706" y="1565246"/>
                        <a:ext cx="1066800" cy="92551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4" name="Object 3"/>
          <p:cNvGraphicFramePr>
            <a:graphicFrameLocks noChangeAspect="1"/>
          </p:cNvGraphicFramePr>
          <p:nvPr/>
        </p:nvGraphicFramePr>
        <p:xfrm>
          <a:off x="5286398" y="1494602"/>
          <a:ext cx="7112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位图图像" r:id="rId12" imgW="685800" imgH="1028700" progId="PBrush">
                  <p:embed/>
                </p:oleObj>
              </mc:Choice>
              <mc:Fallback>
                <p:oleObj name="位图图像" r:id="rId12" imgW="685800" imgH="1028700" progId="PBrush">
                  <p:embed/>
                  <p:pic>
                    <p:nvPicPr>
                      <p:cNvPr id="0" name="Object 3" descr="image19"/>
                      <p:cNvPicPr>
                        <a:picLocks noChangeAspect="1"/>
                      </p:cNvPicPr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286398" y="1494602"/>
                        <a:ext cx="711200" cy="10668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61" name="Text Box 1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 flipH="1">
            <a:off x="3558019" y="1487103"/>
            <a:ext cx="1108075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6000" b="1" dirty="0">
                <a:solidFill>
                  <a:schemeClr val="dk1"/>
                </a:solidFill>
                <a:latin typeface="幼圆" charset="0"/>
                <a:ea typeface="幼圆" charset="0"/>
              </a:rPr>
              <a:t>口</a:t>
            </a:r>
            <a:endParaRPr lang="zh-CN" altLang="en-US" sz="6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0664" name="Text Box 14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240145" y="1471364"/>
            <a:ext cx="1295400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6000" b="1" dirty="0">
                <a:solidFill>
                  <a:schemeClr val="dk1"/>
                </a:solidFill>
                <a:latin typeface="幼圆" charset="0"/>
                <a:ea typeface="幼圆" charset="0"/>
              </a:rPr>
              <a:t>耳</a:t>
            </a:r>
            <a:endParaRPr lang="zh-CN" altLang="en-US" sz="6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069" name="Text Box 17"/>
          <p:cNvSpPr txBox="1">
            <a:spLocks noChangeArrowheads="1"/>
          </p:cNvSpPr>
          <p:nvPr/>
        </p:nvSpPr>
        <p:spPr bwMode="auto">
          <a:xfrm>
            <a:off x="4761865" y="1828165"/>
            <a:ext cx="628015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zh-CN" sz="6000" b="1">
              <a:solidFill>
                <a:srgbClr val="CC3399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070" name="Text Box 18"/>
          <p:cNvSpPr txBox="1">
            <a:spLocks noChangeArrowheads="1"/>
          </p:cNvSpPr>
          <p:nvPr/>
        </p:nvSpPr>
        <p:spPr bwMode="auto">
          <a:xfrm>
            <a:off x="4215130" y="1253490"/>
            <a:ext cx="309880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zh-CN" sz="6000" b="1">
              <a:solidFill>
                <a:srgbClr val="0066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067" name="Text Box 32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120505" y="4826000"/>
            <a:ext cx="1381125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zh-CN" sz="6000" b="1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068" name="Text Box 33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9336405" y="4558030"/>
            <a:ext cx="309880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zh-CN" sz="6000" b="1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graphicFrame>
        <p:nvGraphicFramePr>
          <p:cNvPr id="40995" name="Object 4"/>
          <p:cNvGraphicFramePr>
            <a:graphicFrameLocks noChangeAspect="1"/>
          </p:cNvGraphicFramePr>
          <p:nvPr/>
        </p:nvGraphicFramePr>
        <p:xfrm>
          <a:off x="7897814" y="1571612"/>
          <a:ext cx="1427172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位图图像" r:id="rId18" imgW="1600200" imgH="790575" progId="PBrush">
                  <p:embed/>
                </p:oleObj>
              </mc:Choice>
              <mc:Fallback>
                <p:oleObj name="位图图像" r:id="rId18" imgW="1600200" imgH="790575" progId="PBrush">
                  <p:embed/>
                  <p:pic>
                    <p:nvPicPr>
                      <p:cNvPr id="0" name="Object 4" descr="image20"/>
                      <p:cNvPicPr>
                        <a:picLocks noChangeAspect="1"/>
                      </p:cNvPicPr>
                      <p:nvPr/>
                    </p:nvPicPr>
                    <p:blipFill>
                      <a:blip r:embed="rId19">
                        <a:clrChange>
                          <a:clrFrom>
                            <a:srgbClr val="FEDFCF"/>
                          </a:clrFrom>
                          <a:clrTo>
                            <a:srgbClr val="FEDFCF">
                              <a:alpha val="0"/>
                            </a:srgbClr>
                          </a:clrTo>
                        </a:clrChange>
                        <a:lum bright="12000"/>
                      </a:blip>
                      <a:stretch>
                        <a:fillRect/>
                      </a:stretch>
                    </p:blipFill>
                    <p:spPr>
                      <a:xfrm>
                        <a:off x="7897814" y="1571612"/>
                        <a:ext cx="1427172" cy="80803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8" name="Rectangle 38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9375105" y="1487102"/>
            <a:ext cx="1895475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6000" b="1" dirty="0">
                <a:solidFill>
                  <a:schemeClr val="dk1"/>
                </a:solidFill>
                <a:latin typeface="幼圆" charset="0"/>
                <a:ea typeface="幼圆" charset="0"/>
              </a:rPr>
              <a:t>目</a:t>
            </a:r>
            <a:endParaRPr lang="zh-CN" altLang="en-US" sz="6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1002" name="Rectangle 42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4283530" y="3003160"/>
            <a:ext cx="1404937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6000" b="1" dirty="0">
                <a:solidFill>
                  <a:schemeClr val="dk1"/>
                </a:solidFill>
                <a:latin typeface="幼圆" charset="0"/>
                <a:ea typeface="幼圆" charset="0"/>
              </a:rPr>
              <a:t>手</a:t>
            </a:r>
            <a:endParaRPr lang="zh-CN" altLang="en-US" sz="6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41003" name="Picture 43" descr="手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248706" y="2996131"/>
            <a:ext cx="1562736" cy="108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4" name="Picture 44" descr="足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411721" y="3048094"/>
            <a:ext cx="1657350" cy="1039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86" name="Text Box 49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9428163" y="3034040"/>
            <a:ext cx="1368425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6000" b="1" dirty="0">
                <a:solidFill>
                  <a:schemeClr val="dk1"/>
                </a:solidFill>
                <a:latin typeface="幼圆" charset="0"/>
                <a:ea typeface="幼圆" charset="0"/>
              </a:rPr>
              <a:t>足</a:t>
            </a:r>
            <a:endParaRPr lang="zh-CN" altLang="en-US" sz="6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8" name="Picture 51" descr="01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185206" y="4693278"/>
            <a:ext cx="1627187" cy="1628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20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4151313" y="5045075"/>
            <a:ext cx="1368425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6000" b="1" dirty="0">
                <a:solidFill>
                  <a:schemeClr val="dk1"/>
                </a:solidFill>
                <a:latin typeface="幼圆" charset="0"/>
                <a:ea typeface="幼圆" charset="0"/>
              </a:rPr>
              <a:t>站</a:t>
            </a:r>
            <a:endParaRPr lang="zh-CN" altLang="en-US" sz="6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20" name="Picture 52" descr="02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6346959" y="4746162"/>
            <a:ext cx="1495753" cy="1668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46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8083233" y="5051108"/>
            <a:ext cx="1368425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6000" b="1" dirty="0">
                <a:solidFill>
                  <a:schemeClr val="dk1"/>
                </a:solidFill>
                <a:latin typeface="幼圆" charset="0"/>
                <a:ea typeface="幼圆" charset="0"/>
              </a:rPr>
              <a:t>坐</a:t>
            </a:r>
            <a:endParaRPr lang="zh-CN" altLang="en-US" sz="6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066" name="TextBox 21"/>
          <p:cNvSpPr txBox="1"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5262246" y="448643"/>
            <a:ext cx="193802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认读生字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0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4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70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/>
      <p:bldP spid="70664" grpId="0"/>
      <p:bldP spid="40998" grpId="0"/>
      <p:bldP spid="41002" grpId="0"/>
      <p:bldP spid="70686" grpId="0"/>
      <p:bldP spid="19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1268" name="图片 4" descr="IMG_20160827_091851_看图王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34690" y="1616075"/>
            <a:ext cx="5722620" cy="38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>
            <p:custDataLst>
              <p:tags r:id="rId11"/>
            </p:custDataLst>
          </p:nvPr>
        </p:nvSpPr>
        <p:spPr>
          <a:xfrm>
            <a:off x="3809984" y="2000240"/>
            <a:ext cx="164307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6" name="TextBox 5"/>
          <p:cNvSpPr txBox="1"/>
          <p:nvPr>
            <p:custDataLst>
              <p:tags r:id="rId12"/>
            </p:custDataLst>
          </p:nvPr>
        </p:nvSpPr>
        <p:spPr>
          <a:xfrm>
            <a:off x="10116185" y="1842770"/>
            <a:ext cx="551815" cy="32289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u="sng" dirty="0">
                <a:solidFill>
                  <a:schemeClr val="dk1"/>
                </a:solidFill>
                <a:latin typeface="幼圆" charset="0"/>
                <a:ea typeface="幼圆" charset="0"/>
              </a:rPr>
              <a:t>读文中图片上的生字</a:t>
            </a:r>
            <a:endParaRPr lang="zh-CN" altLang="en-US" sz="2400" b="1" u="sng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19" name="TextBox 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881188" y="785813"/>
            <a:ext cx="8143875" cy="6492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endParaRPr lang="en-US" altLang="zh-CN" sz="8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endParaRPr lang="en-US" altLang="zh-CN" sz="8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endParaRPr lang="en-US" altLang="zh-CN" sz="4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endParaRPr lang="en-US" altLang="zh-CN" sz="4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r>
              <a:rPr lang="en-US" altLang="zh-CN" sz="40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                         </a:t>
            </a:r>
            <a:endParaRPr lang="en-US" altLang="zh-CN" sz="4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r>
              <a:rPr lang="en-US" altLang="zh-CN" sz="40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                                   </a:t>
            </a:r>
            <a:endParaRPr lang="en-US" altLang="zh-CN" sz="32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91410" y="2234866"/>
            <a:ext cx="7286676" cy="169164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endParaRPr lang="zh-CN" altLang="en-US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blipFill>
                <a:blip r:embed="rId11"/>
                <a:tile tx="0" ty="0" sx="100000" sy="100000" flip="none" algn="tl"/>
              </a:blip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>
              <a:defRPr/>
            </a:pPr>
            <a:r>
              <a:rPr lang="zh-CN" altLang="en-US" sz="3200" b="1" dirty="0">
                <a:latin typeface="幼圆" charset="0"/>
                <a:ea typeface="黑体" panose="02010609060101010101" pitchFamily="2" charset="-122"/>
                <a:cs typeface="幼圆" charset="0"/>
              </a:rPr>
              <a:t>游戏巩固，识记生字。</a:t>
            </a:r>
            <a:endParaRPr lang="zh-CN" altLang="en-US" sz="3200" b="1" dirty="0"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>
              <a:defRPr/>
            </a:pPr>
            <a:r>
              <a:rPr lang="zh-CN" altLang="en-US" sz="3200" b="1" dirty="0">
                <a:latin typeface="幼圆" charset="0"/>
                <a:ea typeface="黑体" panose="02010609060101010101" pitchFamily="2" charset="-122"/>
                <a:cs typeface="幼圆" charset="0"/>
              </a:rPr>
              <a:t>“我说你做”</a:t>
            </a:r>
            <a:endParaRPr lang="en-US" altLang="zh-CN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60" name="TextBox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69415" y="1898650"/>
            <a:ext cx="8335645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交流汇报：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我们的口、   耳、目、手、足能做？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79576" y="1844824"/>
            <a:ext cx="7704856" cy="20300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24205">
              <a:lnSpc>
                <a:spcPct val="150000"/>
              </a:lnSpc>
              <a:buFontTx/>
              <a:buNone/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j-ea"/>
                <a:cs typeface="幼圆" charset="0"/>
              </a:rPr>
              <a:t> 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j-ea"/>
                <a:cs typeface="幼圆" charset="0"/>
              </a:rPr>
              <a:t>参考答案：口可以吃东西，可以说话；耳可以听声音；目可以看；手可以做事， 可以写字； 足可以走路，可以踢球。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+mj-ea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19" name="TextBox 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881188" y="785813"/>
            <a:ext cx="8143875" cy="6492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endParaRPr lang="en-US" altLang="zh-CN" sz="8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endParaRPr lang="en-US" altLang="zh-CN" sz="8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endParaRPr lang="en-US" altLang="zh-CN" sz="4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endParaRPr lang="en-US" altLang="zh-CN" sz="4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r>
              <a:rPr lang="en-US" altLang="zh-CN" sz="40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                         </a:t>
            </a:r>
            <a:endParaRPr lang="en-US" altLang="zh-CN" sz="4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r>
              <a:rPr lang="en-US" altLang="zh-CN" sz="40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                                   </a:t>
            </a:r>
            <a:endParaRPr lang="en-US" altLang="zh-CN" sz="32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7" name="矩形 6"/>
          <p:cNvSpPr/>
          <p:nvPr>
            <p:custDataLst>
              <p:tags r:id="rId11"/>
            </p:custDataLst>
          </p:nvPr>
        </p:nvSpPr>
        <p:spPr>
          <a:xfrm>
            <a:off x="2095472" y="1714488"/>
            <a:ext cx="8572528" cy="5835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复习田字格，为书写生字做准备。</a:t>
            </a:r>
            <a:endParaRPr lang="zh-CN" altLang="en-US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dk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图片 2" descr="2_3b1av3q83bvk2v25brv1a8o2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338146" y="980728"/>
            <a:ext cx="5022264" cy="3802096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11"/>
            </p:custDataLst>
          </p:nvPr>
        </p:nvSpPr>
        <p:spPr>
          <a:xfrm>
            <a:off x="3338146" y="5013176"/>
            <a:ext cx="5281295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   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田字格，四方方， 写好汉字它来帮。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   横中线、竖中线，左上格、右上格、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   左下格、右下格、各个方位记心间。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6867" name="矩形 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919536" y="2060848"/>
            <a:ext cx="8150666" cy="2306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5080" indent="796925" defTabSz="457200">
              <a:lnSpc>
                <a:spcPct val="150000"/>
              </a:lnSpc>
              <a:spcAft>
                <a:spcPts val="600"/>
              </a:spcAft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Calibri" panose="020F0502020204030204" charset="0"/>
              </a:rPr>
              <a:t>这一节课，我们认识了生字宝宝：口、耳、目、手、足、站、坐，知道了口、 耳、目、手、足的作用，还复习了生字宝宝的家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Calibri" panose="020F0502020204030204" charset="0"/>
              </a:rPr>
              <a:t>—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Calibri" panose="020F0502020204030204" charset="0"/>
              </a:rPr>
              <a:t>田字格，剩下的内容，我们下节课再一起学习吧！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  <a:sym typeface="Calibri" panose="020F05020202040302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矩形 4"/>
          <p:cNvSpPr/>
          <p:nvPr>
            <p:custDataLst>
              <p:tags r:id="rId10"/>
            </p:custDataLst>
          </p:nvPr>
        </p:nvSpPr>
        <p:spPr>
          <a:xfrm>
            <a:off x="2278380" y="2249170"/>
            <a:ext cx="7391400" cy="3322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1.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认读生字并口头组词，把生字及组词读给爸爸妈妈听。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2.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和爸爸妈妈一起预习：课文中剩下的内容。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19" name="TextBox 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71183" y="860108"/>
            <a:ext cx="8143875" cy="61239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endParaRPr lang="en-US" altLang="zh-CN" sz="8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endParaRPr lang="en-US" altLang="zh-CN" sz="8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endParaRPr lang="en-US" altLang="zh-CN" sz="4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endParaRPr lang="en-US" altLang="zh-CN" sz="4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r>
              <a:rPr lang="en-US" altLang="zh-CN" sz="40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                         </a:t>
            </a:r>
            <a:endParaRPr lang="en-US" altLang="zh-CN" sz="40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r>
              <a:rPr lang="en-US" altLang="zh-CN" sz="40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                                   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endParaRPr lang="en-US" altLang="zh-CN" sz="24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7" name="矩形 6"/>
          <p:cNvSpPr/>
          <p:nvPr>
            <p:custDataLst>
              <p:tags r:id="rId11"/>
            </p:custDataLst>
          </p:nvPr>
        </p:nvSpPr>
        <p:spPr>
          <a:xfrm>
            <a:off x="2284705" y="1944036"/>
            <a:ext cx="7286676" cy="36309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altLang="zh-CN" sz="9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FF">
                    <a:lumMod val="75000"/>
                  </a:srgbClr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3</a:t>
            </a:r>
            <a:r>
              <a:rPr lang="zh-CN" altLang="en-US" sz="9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FF">
                    <a:lumMod val="75000"/>
                  </a:srgbClr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、口 耳 目</a:t>
            </a:r>
            <a:endParaRPr lang="en-US" altLang="zh-CN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blipFill>
                <a:blip r:embed="rId12"/>
                <a:tile tx="0" ty="0" sx="100000" sy="100000" flip="none" algn="tl"/>
              </a:blip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>
              <a:defRPr/>
            </a:pPr>
            <a:endParaRPr lang="en-US" altLang="zh-CN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blipFill>
                <a:blip r:embed="rId12"/>
                <a:tile tx="0" ty="0" sx="100000" sy="100000" flip="none" algn="tl"/>
              </a:blip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>
              <a:defRPr/>
            </a:pPr>
            <a:r>
              <a:rPr lang="en-US" altLang="zh-CN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blipFill>
                  <a:blip r:embed="rId12"/>
                  <a:tile tx="0" ty="0" sx="100000" sy="100000" flip="none" algn="tl"/>
                </a:blipFill>
                <a:latin typeface="幼圆" charset="0"/>
                <a:ea typeface="黑体" panose="02010609060101010101" pitchFamily="2" charset="-122"/>
                <a:cs typeface="幼圆" charset="0"/>
              </a:rPr>
              <a:t> </a:t>
            </a:r>
            <a:endParaRPr lang="zh-CN" altLang="en-US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blipFill>
                <a:blip r:embed="rId12"/>
                <a:tile tx="0" ty="0" sx="100000" sy="100000" flip="none" algn="tl"/>
              </a:blip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>
              <a:defRPr/>
            </a:pPr>
            <a:endParaRPr lang="zh-CN" altLang="en-US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blipFill>
                <a:blip r:embed="rId12"/>
                <a:tile tx="0" ty="0" sx="100000" sy="100000" flip="none" algn="tl"/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495413" y="908720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314" name="标题 1"/>
          <p:cNvSpPr>
            <a:spLocks noGrp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0" y="365125"/>
            <a:ext cx="10515600" cy="1325880"/>
          </a:xfr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>
                <a:solidFill>
                  <a:schemeClr val="dk1"/>
                </a:solidFill>
                <a:latin typeface="汉仪乐喵体W" charset="0"/>
                <a:cs typeface="汉仪乐喵体W" charset="0"/>
                <a:sym typeface="+mn-ea"/>
              </a:rPr>
              <a:t> </a:t>
            </a:r>
            <a:endParaRPr lang="zh-CN" altLang="en-US">
              <a:solidFill>
                <a:schemeClr val="dk1"/>
              </a:solidFill>
              <a:latin typeface="汉仪乐喵体W" charset="0"/>
              <a:cs typeface="汉仪乐喵体W" charset="0"/>
              <a:sym typeface="+mn-ea"/>
            </a:endParaRPr>
          </a:p>
        </p:txBody>
      </p:sp>
      <p:sp>
        <p:nvSpPr>
          <p:cNvPr id="13316" name="TextBox 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585913" y="1893253"/>
            <a:ext cx="8929687" cy="28613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600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口    耳    目    手                 </a:t>
            </a:r>
            <a:endParaRPr lang="en-US" altLang="zh-CN" sz="600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endParaRPr lang="en-US" altLang="zh-CN" sz="600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  <a:p>
            <a:pPr algn="ctr"/>
            <a:r>
              <a:rPr lang="zh-CN" altLang="en-US" sz="600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足      站      坐</a:t>
            </a:r>
            <a:endParaRPr lang="zh-CN" altLang="en-US" sz="600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5362" name="AutoShape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105400" y="3200400"/>
            <a:ext cx="914400" cy="838200"/>
          </a:xfrm>
          <a:prstGeom prst="rightArrow">
            <a:avLst>
              <a:gd name="adj1" fmla="val 43935"/>
              <a:gd name="adj2" fmla="val 50561"/>
            </a:avLst>
          </a:prstGeom>
          <a:solidFill>
            <a:srgbClr val="FFEFEF"/>
          </a:solidFill>
          <a:ln w="9525">
            <a:solidFill>
              <a:schemeClr val="dk1"/>
            </a:solidFill>
            <a:miter lim="800000"/>
          </a:ln>
        </p:spPr>
        <p:txBody>
          <a:bodyPr wrap="none" anchor="ctr"/>
          <a:lstStyle/>
          <a:p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945245" y="2670175"/>
            <a:ext cx="1833563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9600" b="1" dirty="0">
                <a:solidFill>
                  <a:schemeClr val="dk1"/>
                </a:solidFill>
                <a:latin typeface="幼圆" charset="0"/>
                <a:ea typeface="幼圆" charset="0"/>
              </a:rPr>
              <a:t>口</a:t>
            </a:r>
            <a:endParaRPr lang="zh-CN" altLang="en-US" sz="9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5366" name="Picture 6" descr="口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40255" y="2250440"/>
            <a:ext cx="3200400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口-1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2641600"/>
            <a:ext cx="21336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030845" y="3200400"/>
            <a:ext cx="914400" cy="838200"/>
          </a:xfrm>
          <a:prstGeom prst="rightArrow">
            <a:avLst>
              <a:gd name="adj1" fmla="val 43935"/>
              <a:gd name="adj2" fmla="val 50561"/>
            </a:avLst>
          </a:prstGeom>
          <a:solidFill>
            <a:srgbClr val="FFEFEF"/>
          </a:solidFill>
          <a:ln w="9525">
            <a:solidFill>
              <a:schemeClr val="dk1"/>
            </a:solidFill>
            <a:miter lim="800000"/>
          </a:ln>
        </p:spPr>
        <p:txBody>
          <a:bodyPr wrap="none" anchor="ctr"/>
          <a:lstStyle/>
          <a:p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ldLvl="0" animBg="1"/>
      <p:bldP spid="6148" grpId="0"/>
      <p:bldP spid="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109" name="Picture 13" descr="耳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2100263"/>
            <a:ext cx="3352800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0" name="AutoShape 14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105400" y="3200400"/>
            <a:ext cx="914400" cy="838200"/>
          </a:xfrm>
          <a:prstGeom prst="rightArrow">
            <a:avLst>
              <a:gd name="adj1" fmla="val 43935"/>
              <a:gd name="adj2" fmla="val 50561"/>
            </a:avLst>
          </a:prstGeom>
          <a:solidFill>
            <a:srgbClr val="FFEFEF"/>
          </a:solidFill>
          <a:ln w="9525">
            <a:solidFill>
              <a:schemeClr val="dk1"/>
            </a:solidFill>
            <a:miter lim="800000"/>
          </a:ln>
        </p:spPr>
        <p:txBody>
          <a:bodyPr wrap="none" anchor="ctr"/>
          <a:lstStyle/>
          <a:p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pic>
        <p:nvPicPr>
          <p:cNvPr id="4111" name="Picture 15" descr="耳-1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2339975"/>
            <a:ext cx="243840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2" name="AutoShape 16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848600" y="3200400"/>
            <a:ext cx="914400" cy="838200"/>
          </a:xfrm>
          <a:prstGeom prst="rightArrow">
            <a:avLst>
              <a:gd name="adj1" fmla="val 43935"/>
              <a:gd name="adj2" fmla="val 50561"/>
            </a:avLst>
          </a:prstGeom>
          <a:solidFill>
            <a:srgbClr val="FFEFEF"/>
          </a:solidFill>
          <a:ln w="9525">
            <a:solidFill>
              <a:schemeClr val="dk1"/>
            </a:solidFill>
            <a:miter lim="800000"/>
          </a:ln>
        </p:spPr>
        <p:txBody>
          <a:bodyPr wrap="none" anchor="ctr"/>
          <a:lstStyle/>
          <a:p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8198" name="Text Box 17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982075" y="2896553"/>
            <a:ext cx="1304925" cy="14452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8800" b="1">
                <a:solidFill>
                  <a:schemeClr val="dk1"/>
                </a:solidFill>
                <a:latin typeface="幼圆" charset="0"/>
                <a:ea typeface="幼圆" charset="0"/>
              </a:rPr>
              <a:t>耳</a:t>
            </a:r>
            <a:endParaRPr lang="zh-CN" altLang="en-US" sz="88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310578" y="4500571"/>
            <a:ext cx="235742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  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0" grpId="0" bldLvl="0" animBg="1"/>
      <p:bldP spid="4112" grpId="0" bldLvl="0" animBg="1"/>
      <p:bldP spid="819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28"/>
          <p:cNvSpPr txBox="1"/>
          <p:nvPr>
            <p:custDataLst>
              <p:tags r:id="rId1"/>
            </p:custDataLst>
          </p:nvPr>
        </p:nvSpPr>
        <p:spPr>
          <a:xfrm>
            <a:off x="8623300" y="2332038"/>
            <a:ext cx="1935480" cy="22148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defRPr/>
            </a:pPr>
            <a:r>
              <a:rPr lang="zh-CN" altLang="en-US" sz="13800" noProof="1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黑体" panose="02010609060101010101" pitchFamily="2" charset="-122"/>
                <a:cs typeface="+mn-ea"/>
              </a:rPr>
              <a:t>目</a:t>
            </a:r>
            <a:endParaRPr lang="zh-CN" altLang="en-US" sz="13800" noProof="1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黑体" panose="02010609060101010101" pitchFamily="2" charset="-122"/>
              <a:cs typeface="+mn-ea"/>
            </a:endParaRPr>
          </a:p>
        </p:txBody>
      </p:sp>
      <p:pic>
        <p:nvPicPr>
          <p:cNvPr id="4" name="Picture 1032" descr="眼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2286000"/>
            <a:ext cx="355441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33" descr="眼-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2286000"/>
            <a:ext cx="217646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文本框 107"/>
          <p:cNvSpPr txBox="1"/>
          <p:nvPr>
            <p:custDataLst>
              <p:tags r:id="rId6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 descr="view_mh1509278697992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90090" y="2420888"/>
            <a:ext cx="2160270" cy="2362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2" descr="view_mh1509278743529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07990" y="2420620"/>
            <a:ext cx="218694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AutoShape 1026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150360" y="3009900"/>
            <a:ext cx="1357313" cy="838200"/>
          </a:xfrm>
          <a:prstGeom prst="rightArrow">
            <a:avLst>
              <a:gd name="adj1" fmla="val 43935"/>
              <a:gd name="adj2" fmla="val 50559"/>
            </a:avLst>
          </a:prstGeom>
          <a:solidFill>
            <a:srgbClr val="FFEFEF"/>
          </a:solidFill>
          <a:ln w="9525">
            <a:solidFill>
              <a:schemeClr val="dk1"/>
            </a:solidFill>
            <a:miter lim="800000"/>
          </a:ln>
        </p:spPr>
        <p:txBody>
          <a:bodyPr wrap="none" anchor="ctr"/>
          <a:lstStyle/>
          <a:p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1" name="AutoShape 1026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694613" y="3009583"/>
            <a:ext cx="1214437" cy="838200"/>
          </a:xfrm>
          <a:prstGeom prst="rightArrow">
            <a:avLst>
              <a:gd name="adj1" fmla="val 43935"/>
              <a:gd name="adj2" fmla="val 50563"/>
            </a:avLst>
          </a:prstGeom>
          <a:solidFill>
            <a:srgbClr val="FFEFEF"/>
          </a:solidFill>
          <a:ln w="9525">
            <a:solidFill>
              <a:schemeClr val="dk1"/>
            </a:solidFill>
            <a:miter lim="800000"/>
          </a:ln>
        </p:spPr>
        <p:txBody>
          <a:bodyPr wrap="none" anchor="ctr"/>
          <a:lstStyle/>
          <a:p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4"/>
            </p:custDataLst>
          </p:nvPr>
        </p:nvSpPr>
        <p:spPr>
          <a:xfrm>
            <a:off x="9163719" y="2874685"/>
            <a:ext cx="1656184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dk1"/>
                </a:solidFill>
                <a:latin typeface="幼圆" charset="0"/>
                <a:ea typeface="幼圆" charset="0"/>
              </a:rPr>
              <a:t>手</a:t>
            </a:r>
            <a:endParaRPr lang="zh-CN" altLang="en-US" sz="66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1" grpId="0" bldLvl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" name="图片 3" descr="2-1401031J214313-lp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99210" y="2109153"/>
            <a:ext cx="21907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1026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466783" y="2767330"/>
            <a:ext cx="914400" cy="838200"/>
          </a:xfrm>
          <a:prstGeom prst="rightArrow">
            <a:avLst>
              <a:gd name="adj1" fmla="val 43935"/>
              <a:gd name="adj2" fmla="val 50561"/>
            </a:avLst>
          </a:prstGeom>
          <a:solidFill>
            <a:srgbClr val="FFEFEF"/>
          </a:solidFill>
          <a:ln w="9525">
            <a:solidFill>
              <a:schemeClr val="dk1"/>
            </a:solidFill>
            <a:miter lim="800000"/>
          </a:ln>
        </p:spPr>
        <p:txBody>
          <a:bodyPr wrap="none" anchor="ctr"/>
          <a:lstStyle/>
          <a:p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9224963" y="2420620"/>
            <a:ext cx="1500187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600" dirty="0">
                <a:solidFill>
                  <a:schemeClr val="dk1"/>
                </a:solidFill>
                <a:latin typeface="幼圆" charset="0"/>
                <a:ea typeface="幼圆" charset="0"/>
              </a:rPr>
              <a:t>足</a:t>
            </a:r>
            <a:endParaRPr lang="zh-CN" altLang="en-US" sz="96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7" name="图片 6" descr="图片2.jpg"/>
          <p:cNvPicPr>
            <a:picLocks noChangeAspect="1"/>
          </p:cNvPicPr>
          <p:nvPr/>
        </p:nvPicPr>
        <p:blipFill>
          <a:blip r:embed="rId13"/>
          <a:srcRect r="-460" b="23556"/>
          <a:stretch>
            <a:fillRect/>
          </a:stretch>
        </p:blipFill>
        <p:spPr>
          <a:xfrm>
            <a:off x="4291965" y="2110105"/>
            <a:ext cx="4018915" cy="2306320"/>
          </a:xfrm>
          <a:prstGeom prst="rect">
            <a:avLst/>
          </a:prstGeom>
        </p:spPr>
      </p:pic>
      <p:sp>
        <p:nvSpPr>
          <p:cNvPr id="8" name="AutoShape 1027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310563" y="2843848"/>
            <a:ext cx="914400" cy="838200"/>
          </a:xfrm>
          <a:prstGeom prst="rightArrow">
            <a:avLst>
              <a:gd name="adj1" fmla="val 43935"/>
              <a:gd name="adj2" fmla="val 50561"/>
            </a:avLst>
          </a:prstGeom>
          <a:solidFill>
            <a:srgbClr val="FFEFEF"/>
          </a:solidFill>
          <a:ln w="9525">
            <a:solidFill>
              <a:schemeClr val="dk1"/>
            </a:solidFill>
            <a:miter lim="800000"/>
          </a:ln>
        </p:spPr>
        <p:txBody>
          <a:bodyPr wrap="none" anchor="ctr"/>
          <a:lstStyle/>
          <a:p>
            <a:endParaRPr lang="zh-CN" altLang="en-US" sz="240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3" grpId="0"/>
      <p:bldP spid="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2290" name="TextBox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680325" y="4221163"/>
            <a:ext cx="1655763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600" dirty="0">
                <a:solidFill>
                  <a:schemeClr val="dk1"/>
                </a:solidFill>
                <a:latin typeface="幼圆" charset="0"/>
                <a:ea typeface="幼圆" charset="0"/>
              </a:rPr>
              <a:t>坐</a:t>
            </a:r>
            <a:endParaRPr lang="zh-CN" altLang="en-US" sz="96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3" name="图片 2" descr="IMG_20160903_210623.jpg"/>
          <p:cNvPicPr>
            <a:picLocks noChangeAspect="1" noChangeArrowheads="1"/>
          </p:cNvPicPr>
          <p:nvPr/>
        </p:nvPicPr>
        <p:blipFill>
          <a:blip r:embed="rId11" cstate="print"/>
          <a:srcRect l="3734" t="9850" r="1068" b="16000"/>
          <a:stretch>
            <a:fillRect/>
          </a:stretch>
        </p:blipFill>
        <p:spPr bwMode="auto">
          <a:xfrm>
            <a:off x="7192010" y="1103630"/>
            <a:ext cx="2632075" cy="261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 descr="IMG_20160903_210631.jpg"/>
          <p:cNvPicPr>
            <a:picLocks noChangeAspect="1" noChangeArrowheads="1"/>
          </p:cNvPicPr>
          <p:nvPr/>
        </p:nvPicPr>
        <p:blipFill>
          <a:blip r:embed="rId12" cstate="print">
            <a:lum bright="30000" contrast="40000"/>
          </a:blip>
          <a:srcRect l="1868" t="11549" r="6668" b="17052"/>
          <a:stretch>
            <a:fillRect/>
          </a:stretch>
        </p:blipFill>
        <p:spPr bwMode="auto">
          <a:xfrm>
            <a:off x="2723515" y="1103630"/>
            <a:ext cx="2520950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782888" y="4221163"/>
            <a:ext cx="1944687" cy="30460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6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 站     </a:t>
            </a:r>
            <a:endParaRPr lang="zh-CN" altLang="en-US" sz="9600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344" y="260648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5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1924.7417322834644,&quot;width&quot;:6357.074015748031}"/>
</p:tagLst>
</file>

<file path=ppt/tags/tag229.xml><?xml version="1.0" encoding="utf-8"?>
<p:tagLst xmlns:p="http://schemas.openxmlformats.org/presentationml/2006/main">
  <p:tag name="KSO_WM_UNIT_PLACING_PICTURE_USER_VIEWPORT" val="{&quot;height&quot;:6280.544881889764,&quot;width&quot;:7028.229921259843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UNIT_TEXT_FORE_SCHEMECOLOR_INDEX_BRIGHTNESS" val="0"/>
  <p:tag name="KSO_WM_UNIT_TEXT_FORE_SCHEMECOLOR_INDEX" val="5"/>
  <p:tag name="KSO_WM_UNIT_TEXT_LINE_FILL_TYPE" val="2"/>
</p:tagLst>
</file>

<file path=ppt/tags/tag2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284.xml><?xml version="1.0" encoding="utf-8"?>
<p:tagLst xmlns:p="http://schemas.openxmlformats.org/presentationml/2006/main">
  <p:tag name="KSO_WM_UNIT_PLACING_PICTURE_USER_VIEWPORT" val="{&quot;height&quot;:3840,&quot;width&quot;:5597.500787401575}"/>
</p:tagLst>
</file>

<file path=ppt/tags/tag285.xml><?xml version="1.0" encoding="utf-8"?>
<p:tagLst xmlns:p="http://schemas.openxmlformats.org/presentationml/2006/main">
  <p:tag name="KSO_WM_UNIT_PLACING_PICTURE_USER_VIEWPORT" val="{&quot;height&quot;:3480,&quot;width&quot;:3427.5007874015746}"/>
</p:tagLst>
</file>

<file path=ppt/tags/tag286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288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ce86893-5c30-44bc-8531-6b5922d78718}"/>
  <p:tag name="KSO_WM_UNIT_TYPE" val="i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7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49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COMMONDATA" val="eyJoZGlkIjoiZWE3NjZlYjJkMjNiZjRmNDUwNDg2MDIyMjNiOTJhMjAifQ==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4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716</Words>
  <Application>WPS 演示</Application>
  <PresentationFormat>宽屏</PresentationFormat>
  <Paragraphs>143</Paragraphs>
  <Slides>20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40" baseType="lpstr">
      <vt:lpstr>Arial</vt:lpstr>
      <vt:lpstr>宋体</vt:lpstr>
      <vt:lpstr>Wingdings</vt:lpstr>
      <vt:lpstr>Times New Roman</vt:lpstr>
      <vt:lpstr>黑体</vt:lpstr>
      <vt:lpstr>微软雅黑</vt:lpstr>
      <vt:lpstr>Calibri</vt:lpstr>
      <vt:lpstr>Arial Unicode MS</vt:lpstr>
      <vt:lpstr>幼圆</vt:lpstr>
      <vt:lpstr>汉仪乐喵体W</vt:lpstr>
      <vt:lpstr>Arial</vt:lpstr>
      <vt:lpstr>幼圆</vt:lpstr>
      <vt:lpstr>汉仪乐喵体W</vt:lpstr>
      <vt:lpstr>Segoe Print</vt:lpstr>
      <vt:lpstr>1_Office 主题​​</vt:lpstr>
      <vt:lpstr>3_Office 主题​​</vt:lpstr>
      <vt:lpstr>14_Office 主题​​</vt:lpstr>
      <vt:lpstr>PBrush</vt:lpstr>
      <vt:lpstr>PBrush</vt:lpstr>
      <vt:lpstr>PBrush</vt:lpstr>
      <vt:lpstr>PowerPoint 演示文稿</vt:lpstr>
      <vt:lpstr>PowerPoint 演示文稿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万润仪器贸易公司</cp:lastModifiedBy>
  <cp:revision>192</cp:revision>
  <dcterms:created xsi:type="dcterms:W3CDTF">2017-10-29T14:29:00Z</dcterms:created>
  <dcterms:modified xsi:type="dcterms:W3CDTF">2022-05-29T02:48:22Z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A22E4FC4DD94407C88D5A97590F2F128</vt:lpwstr>
  </property>
</Properties>
</file>