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2" r:id="rId3"/>
    <p:sldMasterId id="2147483675" r:id="rId4"/>
  </p:sldMasterIdLst>
  <p:notesMasterIdLst>
    <p:notesMasterId r:id="rId30"/>
  </p:notesMasterIdLst>
  <p:handoutMasterIdLst>
    <p:handoutMasterId r:id="rId31"/>
  </p:handoutMasterIdLst>
  <p:sldIdLst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E50011"/>
    <a:srgbClr val="FF1500"/>
    <a:srgbClr val="E10000"/>
    <a:srgbClr val="EA0000"/>
    <a:srgbClr val="FF3400"/>
    <a:srgbClr val="FF7524"/>
    <a:srgbClr val="ED2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6" Type="http://schemas.openxmlformats.org/officeDocument/2006/relationships/tags" Target="tags/tag481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黑体" panose="02010609060101010101" pitchFamily="49" charset="-122"/>
              </a:rPr>
            </a:fld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黑体" panose="02010609060101010101" pitchFamily="49" charset="-122"/>
              </a:rPr>
            </a:fld>
            <a:endParaRPr lang="zh-CN" altLang="en-US">
              <a:cs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黑体" panose="02010609060101010101" pitchFamily="49" charset="-122"/>
              </a:defRPr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黑体" panose="02010609060101010101" pitchFamily="49" charset="-122"/>
              </a:defRPr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黑体" panose="02010609060101010101" pitchFamily="49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image" Target="../media/image1.jpe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2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4" Type="http://schemas.openxmlformats.org/officeDocument/2006/relationships/slideLayout" Target="../slideLayouts/slideLayout32.xml"/><Relationship Id="rId13" Type="http://schemas.openxmlformats.org/officeDocument/2006/relationships/tags" Target="../tags/tag324.xml"/><Relationship Id="rId12" Type="http://schemas.openxmlformats.org/officeDocument/2006/relationships/tags" Target="../tags/tag323.xml"/><Relationship Id="rId11" Type="http://schemas.openxmlformats.org/officeDocument/2006/relationships/tags" Target="../tags/tag322.xml"/><Relationship Id="rId10" Type="http://schemas.openxmlformats.org/officeDocument/2006/relationships/image" Target="../media/image13.png"/><Relationship Id="rId1" Type="http://schemas.openxmlformats.org/officeDocument/2006/relationships/tags" Target="../tags/tag31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4" Type="http://schemas.openxmlformats.org/officeDocument/2006/relationships/slideLayout" Target="../slideLayouts/slideLayout32.xml"/><Relationship Id="rId13" Type="http://schemas.openxmlformats.org/officeDocument/2006/relationships/tags" Target="../tags/tag336.xml"/><Relationship Id="rId12" Type="http://schemas.openxmlformats.org/officeDocument/2006/relationships/image" Target="../media/image13.png"/><Relationship Id="rId11" Type="http://schemas.openxmlformats.org/officeDocument/2006/relationships/tags" Target="../tags/tag335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46.xml"/><Relationship Id="rId10" Type="http://schemas.openxmlformats.org/officeDocument/2006/relationships/image" Target="../media/image13.png"/><Relationship Id="rId1" Type="http://schemas.openxmlformats.org/officeDocument/2006/relationships/tags" Target="../tags/tag33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5.xml"/><Relationship Id="rId8" Type="http://schemas.openxmlformats.org/officeDocument/2006/relationships/tags" Target="../tags/tag354.xml"/><Relationship Id="rId7" Type="http://schemas.openxmlformats.org/officeDocument/2006/relationships/tags" Target="../tags/tag353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Relationship Id="rId3" Type="http://schemas.openxmlformats.org/officeDocument/2006/relationships/tags" Target="../tags/tag349.xml"/><Relationship Id="rId2" Type="http://schemas.openxmlformats.org/officeDocument/2006/relationships/tags" Target="../tags/tag348.xml"/><Relationship Id="rId14" Type="http://schemas.openxmlformats.org/officeDocument/2006/relationships/slideLayout" Target="../slideLayouts/slideLayout32.xml"/><Relationship Id="rId13" Type="http://schemas.openxmlformats.org/officeDocument/2006/relationships/tags" Target="../tags/tag358.xml"/><Relationship Id="rId12" Type="http://schemas.openxmlformats.org/officeDocument/2006/relationships/tags" Target="../tags/tag357.xml"/><Relationship Id="rId11" Type="http://schemas.openxmlformats.org/officeDocument/2006/relationships/tags" Target="../tags/tag356.xml"/><Relationship Id="rId10" Type="http://schemas.openxmlformats.org/officeDocument/2006/relationships/image" Target="../media/image14.png"/><Relationship Id="rId1" Type="http://schemas.openxmlformats.org/officeDocument/2006/relationships/tags" Target="../tags/tag34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7.xml"/><Relationship Id="rId8" Type="http://schemas.openxmlformats.org/officeDocument/2006/relationships/tags" Target="../tags/tag366.xml"/><Relationship Id="rId7" Type="http://schemas.openxmlformats.org/officeDocument/2006/relationships/tags" Target="../tags/tag365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3" Type="http://schemas.openxmlformats.org/officeDocument/2006/relationships/tags" Target="../tags/tag361.xml"/><Relationship Id="rId2" Type="http://schemas.openxmlformats.org/officeDocument/2006/relationships/tags" Target="../tags/tag36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68.xml"/><Relationship Id="rId10" Type="http://schemas.openxmlformats.org/officeDocument/2006/relationships/image" Target="../media/image15.png"/><Relationship Id="rId1" Type="http://schemas.openxmlformats.org/officeDocument/2006/relationships/tags" Target="../tags/tag35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78.xml"/><Relationship Id="rId10" Type="http://schemas.openxmlformats.org/officeDocument/2006/relationships/image" Target="../media/image15.png"/><Relationship Id="rId1" Type="http://schemas.openxmlformats.org/officeDocument/2006/relationships/tags" Target="../tags/tag36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88.xml"/><Relationship Id="rId10" Type="http://schemas.openxmlformats.org/officeDocument/2006/relationships/image" Target="../media/image16.png"/><Relationship Id="rId1" Type="http://schemas.openxmlformats.org/officeDocument/2006/relationships/tags" Target="../tags/tag37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98.xml"/><Relationship Id="rId10" Type="http://schemas.openxmlformats.org/officeDocument/2006/relationships/image" Target="../media/image16.png"/><Relationship Id="rId1" Type="http://schemas.openxmlformats.org/officeDocument/2006/relationships/tags" Target="../tags/tag38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408.xml"/><Relationship Id="rId10" Type="http://schemas.openxmlformats.org/officeDocument/2006/relationships/image" Target="../media/image17.png"/><Relationship Id="rId1" Type="http://schemas.openxmlformats.org/officeDocument/2006/relationships/tags" Target="../tags/tag39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418.xml"/><Relationship Id="rId10" Type="http://schemas.openxmlformats.org/officeDocument/2006/relationships/image" Target="../media/image17.png"/><Relationship Id="rId1" Type="http://schemas.openxmlformats.org/officeDocument/2006/relationships/tags" Target="../tags/tag409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6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image" Target="../media/image10.pn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429.xml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441.xml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453.xml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465.xml"/><Relationship Id="rId11" Type="http://schemas.openxmlformats.org/officeDocument/2006/relationships/tags" Target="../tags/tag464.xml"/><Relationship Id="rId10" Type="http://schemas.openxmlformats.org/officeDocument/2006/relationships/tags" Target="../tags/tag463.xml"/><Relationship Id="rId1" Type="http://schemas.openxmlformats.org/officeDocument/2006/relationships/tags" Target="../tags/tag45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4.xml"/><Relationship Id="rId8" Type="http://schemas.openxmlformats.org/officeDocument/2006/relationships/tags" Target="../tags/tag473.xml"/><Relationship Id="rId7" Type="http://schemas.openxmlformats.org/officeDocument/2006/relationships/tags" Target="../tags/tag472.xml"/><Relationship Id="rId6" Type="http://schemas.openxmlformats.org/officeDocument/2006/relationships/tags" Target="../tags/tag471.xml"/><Relationship Id="rId5" Type="http://schemas.openxmlformats.org/officeDocument/2006/relationships/tags" Target="../tags/tag470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477.xml"/><Relationship Id="rId11" Type="http://schemas.openxmlformats.org/officeDocument/2006/relationships/tags" Target="../tags/tag476.xml"/><Relationship Id="rId10" Type="http://schemas.openxmlformats.org/officeDocument/2006/relationships/tags" Target="../tags/tag475.xml"/><Relationship Id="rId1" Type="http://schemas.openxmlformats.org/officeDocument/2006/relationships/tags" Target="../tags/tag466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6.xml"/><Relationship Id="rId4" Type="http://schemas.openxmlformats.org/officeDocument/2006/relationships/tags" Target="../tags/tag480.xml"/><Relationship Id="rId3" Type="http://schemas.openxmlformats.org/officeDocument/2006/relationships/tags" Target="../tags/tag479.xml"/><Relationship Id="rId2" Type="http://schemas.openxmlformats.org/officeDocument/2006/relationships/image" Target="../media/image10.png"/><Relationship Id="rId1" Type="http://schemas.openxmlformats.org/officeDocument/2006/relationships/tags" Target="../tags/tag47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247.xml"/><Relationship Id="rId11" Type="http://schemas.openxmlformats.org/officeDocument/2006/relationships/tags" Target="../tags/tag246.xml"/><Relationship Id="rId10" Type="http://schemas.openxmlformats.org/officeDocument/2006/relationships/image" Target="../media/image11.png"/><Relationship Id="rId1" Type="http://schemas.openxmlformats.org/officeDocument/2006/relationships/tags" Target="../tags/tag23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1" Type="http://schemas.openxmlformats.org/officeDocument/2006/relationships/slideLayout" Target="../slideLayouts/slideLayout32.xml"/><Relationship Id="rId10" Type="http://schemas.openxmlformats.org/officeDocument/2006/relationships/tags" Target="../tags/tag257.xml"/><Relationship Id="rId1" Type="http://schemas.openxmlformats.org/officeDocument/2006/relationships/tags" Target="../tags/tag2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268.xml"/><Relationship Id="rId11" Type="http://schemas.openxmlformats.org/officeDocument/2006/relationships/image" Target="../media/image11.png"/><Relationship Id="rId10" Type="http://schemas.openxmlformats.org/officeDocument/2006/relationships/tags" Target="../tags/tag267.xml"/><Relationship Id="rId1" Type="http://schemas.openxmlformats.org/officeDocument/2006/relationships/tags" Target="../tags/tag25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278.xml"/><Relationship Id="rId10" Type="http://schemas.openxmlformats.org/officeDocument/2006/relationships/image" Target="../media/image11.png"/><Relationship Id="rId1" Type="http://schemas.openxmlformats.org/officeDocument/2006/relationships/tags" Target="../tags/tag26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3" Type="http://schemas.openxmlformats.org/officeDocument/2006/relationships/slideLayout" Target="../slideLayouts/slideLayout32.xml"/><Relationship Id="rId12" Type="http://schemas.openxmlformats.org/officeDocument/2006/relationships/tags" Target="../tags/tag289.xml"/><Relationship Id="rId11" Type="http://schemas.openxmlformats.org/officeDocument/2006/relationships/tags" Target="../tags/tag288.xml"/><Relationship Id="rId10" Type="http://schemas.openxmlformats.org/officeDocument/2006/relationships/image" Target="../media/image12.png"/><Relationship Id="rId1" Type="http://schemas.openxmlformats.org/officeDocument/2006/relationships/tags" Target="../tags/tag27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5" Type="http://schemas.openxmlformats.org/officeDocument/2006/relationships/slideLayout" Target="../slideLayouts/slideLayout32.xml"/><Relationship Id="rId14" Type="http://schemas.openxmlformats.org/officeDocument/2006/relationships/tags" Target="../tags/tag302.xml"/><Relationship Id="rId13" Type="http://schemas.openxmlformats.org/officeDocument/2006/relationships/image" Target="../media/image12.png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312.xml"/><Relationship Id="rId10" Type="http://schemas.openxmlformats.org/officeDocument/2006/relationships/image" Target="../media/image12.png"/><Relationship Id="rId1" Type="http://schemas.openxmlformats.org/officeDocument/2006/relationships/tags" Target="../tags/tag3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43532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96863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8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汉语拼音 2 i u ü y w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6" name="Picture 3" descr="E:\My Documents\Ulead VideoStudio\7.0\uvs060708-004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29255" y="1255395"/>
            <a:ext cx="5466080" cy="3642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5941060" y="3244850"/>
            <a:ext cx="2984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kumimoji="1" lang="en-US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ü</a:t>
            </a:r>
            <a:endParaRPr kumimoji="1" lang="en-US" altLang="en-US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5295900" y="5056512"/>
            <a:ext cx="3597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kumimoji="1" 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ü </a:t>
            </a:r>
            <a:r>
              <a:rPr kumimoji="1"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鱼</a:t>
            </a:r>
            <a:endParaRPr kumimoji="1"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Text Box 2"/>
          <p:cNvSpPr txBox="1"/>
          <p:nvPr/>
        </p:nvSpPr>
        <p:spPr>
          <a:xfrm>
            <a:off x="1714500" y="1953666"/>
            <a:ext cx="11176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幼圆" charset="0"/>
                <a:cs typeface="幼圆" charset="0"/>
              </a:rPr>
              <a:t>ü</a:t>
            </a:r>
            <a:endParaRPr lang="en-US" altLang="zh-CN" sz="44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2291" name="Text Box 3"/>
          <p:cNvSpPr txBox="1"/>
          <p:nvPr>
            <p:custDataLst>
              <p:tags r:id="rId10"/>
            </p:custDataLst>
          </p:nvPr>
        </p:nvSpPr>
        <p:spPr>
          <a:xfrm>
            <a:off x="3040381" y="2891016"/>
            <a:ext cx="24384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嘴巴吹笛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2292" name="Text Box 4"/>
          <p:cNvSpPr txBox="1"/>
          <p:nvPr>
            <p:custDataLst>
              <p:tags r:id="rId11"/>
            </p:custDataLst>
          </p:nvPr>
        </p:nvSpPr>
        <p:spPr>
          <a:xfrm>
            <a:off x="1592580" y="2841486"/>
            <a:ext cx="16335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鱼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11266" name="Picture 3" descr="E:\My Documents\Ulead VideoStudio\7.0\uvs060708-004.BMP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4600" y="1412875"/>
            <a:ext cx="4274820" cy="364299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Text Box 2"/>
          <p:cNvSpPr txBox="1"/>
          <p:nvPr/>
        </p:nvSpPr>
        <p:spPr>
          <a:xfrm>
            <a:off x="734695" y="1790065"/>
            <a:ext cx="6520180" cy="5323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ǖ ǘ ǚ ǜ</a:t>
            </a:r>
            <a:endParaRPr lang="en-US" altLang="zh-CN" sz="17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11266" name="Picture 3" descr="E:\My Documents\Ulead VideoStudio\7.0\uvs060708-004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0160" y="1950163"/>
            <a:ext cx="2726690" cy="238680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38" name="Picture 2" descr="E:\My Documents\Ulead VideoStudio\7.0\uvs060709-00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5920" y="1158241"/>
            <a:ext cx="5455920" cy="32308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3704973" y="4815205"/>
            <a:ext cx="13798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y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医生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6096000" y="4815205"/>
            <a:ext cx="1528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w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2" name="Picture 2" descr="uvs060709-00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65120" y="1360170"/>
            <a:ext cx="5730240" cy="3620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6386" name="Picture 2" descr="uvs060709-00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26639" y="1245235"/>
            <a:ext cx="7000241" cy="3688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7287260" y="1244918"/>
            <a:ext cx="2233613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衣服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阿姨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椅子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意见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3359150" y="1245235"/>
            <a:ext cx="2233613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医生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移动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蚂蚁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容易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10" name="Picture 2" descr="uvs060709-00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4160" y="1290320"/>
            <a:ext cx="6035040" cy="4011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4" name="Picture 2" descr="uvs060709-00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00961" y="1298575"/>
            <a:ext cx="6471920" cy="426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 Box 3"/>
          <p:cNvSpPr txBox="1"/>
          <p:nvPr/>
        </p:nvSpPr>
        <p:spPr>
          <a:xfrm>
            <a:off x="3139758" y="1917707"/>
            <a:ext cx="2233612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乌云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蜈蚣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跳舞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大雾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7195503" y="1859915"/>
            <a:ext cx="2233612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乌龟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梧桐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中午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动物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9458" name="Picture 1026" descr="uvs060709-00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6245" y="1652905"/>
            <a:ext cx="6415405" cy="35521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2" name="Picture 2" descr="uvs060709-00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4890" y="1254760"/>
            <a:ext cx="7197725" cy="4206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3"/>
          <p:cNvSpPr txBox="1"/>
          <p:nvPr/>
        </p:nvSpPr>
        <p:spPr>
          <a:xfrm>
            <a:off x="3048000" y="1776413"/>
            <a:ext cx="72723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淤泥　 金鱼  下雨   玉米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855913" y="3598545"/>
            <a:ext cx="72723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淤泥　  愉快　语文   体育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175109" y="5055877"/>
            <a:ext cx="2016661" cy="1802123"/>
          </a:xfrm>
          <a:prstGeom prst="rect">
            <a:avLst/>
          </a:prstGeom>
        </p:spPr>
      </p:pic>
      <p:sp>
        <p:nvSpPr>
          <p:cNvPr id="4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新课导入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iuüyw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7" name="Text Box 3"/>
          <p:cNvSpPr txBox="1"/>
          <p:nvPr>
            <p:custDataLst>
              <p:tags r:id="rId10"/>
            </p:custDataLst>
          </p:nvPr>
        </p:nvSpPr>
        <p:spPr>
          <a:xfrm>
            <a:off x="1565910" y="1737727"/>
            <a:ext cx="8429625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aoeiuü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是单韵母，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iuü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不能自成音节。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yi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wu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yu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是整体认读音节，不采用拼读方法，要整体识记，可以直接用来给汉字注音，读得稍响且长。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yu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ü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的两点省略。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Text Box 2"/>
          <p:cNvSpPr txBox="1"/>
          <p:nvPr>
            <p:custDataLst>
              <p:tags r:id="rId10"/>
            </p:custDataLst>
          </p:nvPr>
        </p:nvSpPr>
        <p:spPr>
          <a:xfrm>
            <a:off x="2411095" y="1367681"/>
            <a:ext cx="27352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歌诀：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2531" name="Text Box 3"/>
          <p:cNvSpPr txBox="1"/>
          <p:nvPr>
            <p:custDataLst>
              <p:tags r:id="rId11"/>
            </p:custDataLst>
          </p:nvPr>
        </p:nvSpPr>
        <p:spPr>
          <a:xfrm>
            <a:off x="2272665" y="2609533"/>
            <a:ext cx="8358188" cy="31076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、小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有礼貌，标调就摘帽。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、小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ü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见到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，擦掉眼泪笑嘻嘻。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 u ü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，小弟弟，要给汉字来注音，专请哥哥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和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，加在前头当第一，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yi-wu-yu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7490" y="208915"/>
            <a:ext cx="20351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5" name="Text Box 3"/>
          <p:cNvSpPr txBox="1"/>
          <p:nvPr>
            <p:custDataLst>
              <p:tags r:id="rId10"/>
            </p:custDataLst>
          </p:nvPr>
        </p:nvSpPr>
        <p:spPr>
          <a:xfrm>
            <a:off x="2214880" y="2263832"/>
            <a:ext cx="7762240" cy="2630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ò</a:t>
            </a:r>
            <a:r>
              <a:rPr lang="zh-CN" altLang="en-US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í</a:t>
            </a:r>
            <a:r>
              <a:rPr lang="zh-CN" altLang="en-US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ù  ī  ǔ  ǜ</a:t>
            </a:r>
            <a:endParaRPr lang="en-US" altLang="zh-CN" sz="6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ú  ǐ  ǚ  ā  è  ǘ</a:t>
            </a:r>
            <a:endParaRPr lang="en-US" altLang="zh-CN" sz="6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2400300" y="1250358"/>
            <a:ext cx="609600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一、我会写：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8" name="Text Box 2"/>
          <p:cNvSpPr txBox="1"/>
          <p:nvPr>
            <p:custDataLst>
              <p:tags r:id="rId10"/>
            </p:custDataLst>
          </p:nvPr>
        </p:nvSpPr>
        <p:spPr>
          <a:xfrm>
            <a:off x="2150110" y="1305710"/>
            <a:ext cx="4419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二、我会写：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4579" name="Text Box 3"/>
          <p:cNvSpPr txBox="1"/>
          <p:nvPr/>
        </p:nvSpPr>
        <p:spPr>
          <a:xfrm>
            <a:off x="1397000" y="2286000"/>
            <a:ext cx="76962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9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9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ü</a:t>
            </a:r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9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u</a:t>
            </a:r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9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</a:t>
            </a:r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9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</a:t>
            </a:r>
            <a:endParaRPr lang="en-US" altLang="zh-CN" sz="96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580" name="Line 4"/>
          <p:cNvSpPr/>
          <p:nvPr/>
        </p:nvSpPr>
        <p:spPr>
          <a:xfrm>
            <a:off x="2273300" y="2773680"/>
            <a:ext cx="5943600" cy="0"/>
          </a:xfrm>
          <a:prstGeom prst="line">
            <a:avLst/>
          </a:prstGeom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581" name="Line 5"/>
          <p:cNvSpPr/>
          <p:nvPr>
            <p:custDataLst>
              <p:tags r:id="rId11"/>
            </p:custDataLst>
          </p:nvPr>
        </p:nvSpPr>
        <p:spPr>
          <a:xfrm>
            <a:off x="2273300" y="2133600"/>
            <a:ext cx="5943600" cy="0"/>
          </a:xfrm>
          <a:prstGeom prst="line">
            <a:avLst/>
          </a:prstGeom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4582" name="Line 6"/>
          <p:cNvSpPr/>
          <p:nvPr/>
        </p:nvSpPr>
        <p:spPr>
          <a:xfrm>
            <a:off x="2273300" y="4191000"/>
            <a:ext cx="5943600" cy="0"/>
          </a:xfrm>
          <a:prstGeom prst="line">
            <a:avLst/>
          </a:prstGeom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583" name="Line 7"/>
          <p:cNvSpPr/>
          <p:nvPr/>
        </p:nvSpPr>
        <p:spPr>
          <a:xfrm>
            <a:off x="2273300" y="3505200"/>
            <a:ext cx="5943600" cy="0"/>
          </a:xfrm>
          <a:prstGeom prst="line">
            <a:avLst/>
          </a:prstGeom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2" name="Text Box 1026"/>
          <p:cNvSpPr txBox="1"/>
          <p:nvPr>
            <p:custDataLst>
              <p:tags r:id="rId10"/>
            </p:custDataLst>
          </p:nvPr>
        </p:nvSpPr>
        <p:spPr>
          <a:xfrm>
            <a:off x="2104894" y="1305292"/>
            <a:ext cx="4343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三、我会找：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5603" name="Text Box 1027"/>
          <p:cNvSpPr txBox="1"/>
          <p:nvPr>
            <p:custDataLst>
              <p:tags r:id="rId11"/>
            </p:custDataLst>
          </p:nvPr>
        </p:nvSpPr>
        <p:spPr>
          <a:xfrm>
            <a:off x="2605909" y="2255110"/>
            <a:ext cx="8915400" cy="2799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u yi ü y e w o wu a yu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整体认读音节＿＿＿＿＿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单韵母有＿＿＿＿＿＿＿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声母有＿＿＿＿＿＿＿＿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85174" y="139733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8" name="Picture 3" descr="E:\My Documents\Ulead VideoStudio\7.0\uvs060708-005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47440" y="1470678"/>
            <a:ext cx="4094480" cy="324578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5176520" y="5321917"/>
            <a:ext cx="919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i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衣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2" name="Text Box 1026"/>
          <p:cNvSpPr txBox="1"/>
          <p:nvPr/>
        </p:nvSpPr>
        <p:spPr>
          <a:xfrm>
            <a:off x="4373245" y="1555016"/>
            <a:ext cx="3733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标调方法：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5123" name="Text Box 1027"/>
          <p:cNvSpPr txBox="1"/>
          <p:nvPr/>
        </p:nvSpPr>
        <p:spPr>
          <a:xfrm>
            <a:off x="599440" y="2397760"/>
            <a:ext cx="10332720" cy="21837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e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u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ü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直接标声调符号，例：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ā á ǎ à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上标声调符号不写点：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ī í  ǐ ì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6" name="Text Box 2"/>
          <p:cNvSpPr txBox="1"/>
          <p:nvPr>
            <p:custDataLst>
              <p:tags r:id="rId10"/>
            </p:custDataLst>
          </p:nvPr>
        </p:nvSpPr>
        <p:spPr>
          <a:xfrm>
            <a:off x="2042024" y="1758672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chemeClr val="accent2"/>
                </a:solidFill>
                <a:latin typeface="幼圆" charset="0"/>
                <a:cs typeface="幼圆" charset="0"/>
              </a:rPr>
              <a:t>i</a:t>
            </a:r>
            <a:endParaRPr lang="en-US" altLang="zh-CN" sz="4000" b="1" dirty="0">
              <a:solidFill>
                <a:schemeClr val="accent2"/>
              </a:solidFill>
              <a:latin typeface="幼圆" charset="0"/>
              <a:cs typeface="幼圆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3756660" y="2649804"/>
            <a:ext cx="60172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牙齿对齐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6148" name="Text Box 10"/>
          <p:cNvSpPr txBox="1"/>
          <p:nvPr/>
        </p:nvSpPr>
        <p:spPr>
          <a:xfrm>
            <a:off x="1905000" y="2649805"/>
            <a:ext cx="1447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衣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4098" name="Picture 3" descr="E:\My Documents\Ulead VideoStudio\7.0\uvs060708-005.BMP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2800" y="1327150"/>
            <a:ext cx="2692400" cy="293752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0" name="Text Box 2"/>
          <p:cNvSpPr txBox="1"/>
          <p:nvPr/>
        </p:nvSpPr>
        <p:spPr>
          <a:xfrm>
            <a:off x="2752725" y="1569085"/>
            <a:ext cx="5425440" cy="62471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ī í ǐ ì</a:t>
            </a:r>
            <a:endParaRPr lang="en-US" altLang="zh-CN" sz="20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4098" name="Picture 3" descr="E:\My Documents\Ulead VideoStudio\7.0\uvs060708-005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78165" y="1916430"/>
            <a:ext cx="3094355" cy="26739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4" name="Picture 1026" descr="E:\My Documents\Ulead VideoStudio\7.0\uvs060708-006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6915" y="1335405"/>
            <a:ext cx="4475480" cy="3554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4147820" y="5545455"/>
            <a:ext cx="2894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dk1"/>
                </a:solidFill>
                <a:latin typeface="幼圆" charset="0"/>
                <a:cs typeface="幼圆" charset="0"/>
              </a:rPr>
              <a:t>u 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</a:t>
            </a: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8" name="Text Box 2"/>
          <p:cNvSpPr txBox="1"/>
          <p:nvPr>
            <p:custDataLst>
              <p:tags r:id="rId10"/>
            </p:custDataLst>
          </p:nvPr>
        </p:nvSpPr>
        <p:spPr>
          <a:xfrm>
            <a:off x="2118360" y="1376184"/>
            <a:ext cx="1130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chemeClr val="accent4"/>
                </a:solidFill>
                <a:latin typeface="幼圆" charset="0"/>
                <a:cs typeface="幼圆" charset="0"/>
              </a:rPr>
              <a:t>u</a:t>
            </a:r>
            <a:endParaRPr lang="en-US" altLang="zh-CN" sz="4400" b="1" dirty="0">
              <a:solidFill>
                <a:schemeClr val="accent4"/>
              </a:solidFill>
              <a:latin typeface="幼圆" charset="0"/>
              <a:cs typeface="幼圆" charset="0"/>
            </a:endParaRPr>
          </a:p>
        </p:txBody>
      </p:sp>
      <p:sp>
        <p:nvSpPr>
          <p:cNvPr id="9219" name="Text Box 3"/>
          <p:cNvSpPr txBox="1"/>
          <p:nvPr>
            <p:custDataLst>
              <p:tags r:id="rId11"/>
            </p:custDataLst>
          </p:nvPr>
        </p:nvSpPr>
        <p:spPr>
          <a:xfrm>
            <a:off x="3657288" y="2145665"/>
            <a:ext cx="75285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嘴巴突出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9220" name="Text Box 4"/>
          <p:cNvSpPr txBox="1"/>
          <p:nvPr>
            <p:custDataLst>
              <p:tags r:id="rId12"/>
            </p:custDataLst>
          </p:nvPr>
        </p:nvSpPr>
        <p:spPr>
          <a:xfrm>
            <a:off x="2005012" y="2106930"/>
            <a:ext cx="1652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乌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8194" name="Picture 1026" descr="E:\My Documents\Ulead VideoStudio\7.0\uvs060708-006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75730" y="1471295"/>
            <a:ext cx="3934460" cy="2973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2" name="Text Box 2"/>
          <p:cNvSpPr txBox="1"/>
          <p:nvPr/>
        </p:nvSpPr>
        <p:spPr>
          <a:xfrm>
            <a:off x="497205" y="1496695"/>
            <a:ext cx="7420610" cy="62471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ū ú ǔ ù</a:t>
            </a:r>
            <a:endParaRPr lang="en-US" altLang="zh-CN" sz="20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35" y="2063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8194" name="Picture 1026" descr="E:\My Documents\Ulead VideoStudio\7.0\uvs060708-006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0187" y="2259818"/>
            <a:ext cx="2309064" cy="206834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234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8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aa0dc-b4cd-4b20-b1e4-06edb28fa15d}"/>
  <p:tag name="KSO_WM_UNIT_TYPE" val="i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8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81.xml><?xml version="1.0" encoding="utf-8"?>
<p:tagLst xmlns:p="http://schemas.openxmlformats.org/presentationml/2006/main">
  <p:tag name="COMMONDATA" val="eyJoZGlkIjoiZWE3NjZlYjJkMjNiZjRmNDUwNDg2MDIyMjNiOTJhMjAifQ==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WPS 演示</Application>
  <PresentationFormat>宽屏</PresentationFormat>
  <Paragraphs>144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Wingdings</vt:lpstr>
      <vt:lpstr>黑体</vt:lpstr>
      <vt:lpstr>Times New Roman</vt:lpstr>
      <vt:lpstr>微软雅黑</vt:lpstr>
      <vt:lpstr>Arial Unicode MS</vt:lpstr>
      <vt:lpstr>等线</vt:lpstr>
      <vt:lpstr>等线 Light</vt:lpstr>
      <vt:lpstr>Calibri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46</cp:revision>
  <dcterms:created xsi:type="dcterms:W3CDTF">2020-06-05T01:16:00Z</dcterms:created>
  <dcterms:modified xsi:type="dcterms:W3CDTF">2022-05-29T03:45:49Z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BFC99F982D33413686007E5A0E032166</vt:lpwstr>
  </property>
</Properties>
</file>