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84" r:id="rId3"/>
    <p:sldMasterId id="2147483686" r:id="rId4"/>
    <p:sldMasterId id="2147483689" r:id="rId5"/>
  </p:sldMasterIdLst>
  <p:notesMasterIdLst>
    <p:notesMasterId r:id="rId11"/>
  </p:notesMasterIdLst>
  <p:handoutMasterIdLst>
    <p:handoutMasterId r:id="rId27"/>
  </p:handoutMasterIdLst>
  <p:sldIdLst>
    <p:sldId id="368" r:id="rId6"/>
    <p:sldId id="369" r:id="rId7"/>
    <p:sldId id="370" r:id="rId8"/>
    <p:sldId id="371" r:id="rId9"/>
    <p:sldId id="372" r:id="rId10"/>
    <p:sldId id="373" r:id="rId12"/>
    <p:sldId id="374" r:id="rId13"/>
    <p:sldId id="375" r:id="rId14"/>
    <p:sldId id="376" r:id="rId15"/>
    <p:sldId id="377" r:id="rId16"/>
    <p:sldId id="378" r:id="rId17"/>
    <p:sldId id="379" r:id="rId18"/>
    <p:sldId id="380" r:id="rId19"/>
    <p:sldId id="381" r:id="rId20"/>
    <p:sldId id="382" r:id="rId21"/>
    <p:sldId id="383" r:id="rId22"/>
    <p:sldId id="384" r:id="rId23"/>
    <p:sldId id="385" r:id="rId24"/>
    <p:sldId id="386" r:id="rId25"/>
    <p:sldId id="387" r:id="rId26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/>
    <p:restoredTop sz="94675"/>
  </p:normalViewPr>
  <p:slideViewPr>
    <p:cSldViewPr snapToGrid="0" snapToObjects="1">
      <p:cViewPr varScale="1">
        <p:scale>
          <a:sx n="63" d="100"/>
          <a:sy n="63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2" Type="http://schemas.openxmlformats.org/officeDocument/2006/relationships/tags" Target="tags/tag490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0" Type="http://schemas.openxmlformats.org/officeDocument/2006/relationships/slide" Target="slides/slide14.xml"/><Relationship Id="rId2" Type="http://schemas.openxmlformats.org/officeDocument/2006/relationships/theme" Target="theme/theme1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cs typeface="Times New Roman" panose="02020603050405020304" pitchFamily="18" charset="0"/>
              </a:rPr>
            </a:fld>
            <a:endParaRPr lang="zh-CN" altLang="en-US">
              <a:cs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cs typeface="Times New Roman" panose="02020603050405020304" pitchFamily="18" charset="0"/>
              </a:rPr>
            </a:fld>
            <a:endParaRPr lang="zh-CN" altLang="en-US"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Times New Roman" panose="02020603050405020304" pitchFamily="18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>
          <a:ln w="12700"/>
        </p:spPr>
        <p:txBody>
          <a:bodyPr wrap="square" lIns="91440" tIns="45720" rIns="91440" bIns="45720" anchor="ctr"/>
          <a:lstStyle/>
          <a:p>
            <a:pPr lvl="0" eaLnBrk="1" hangingPunct="1"/>
            <a:endParaRPr lang="zh-CN" altLang="en-US" dirty="0"/>
          </a:p>
        </p:txBody>
      </p:sp>
      <p:sp>
        <p:nvSpPr>
          <p:cNvPr id="215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ln w="12700"/>
        </p:spPr>
        <p:txBody>
          <a:bodyPr wrap="square" lIns="91440" tIns="45720" rIns="91440" bIns="45720" anchor="ctr"/>
          <a:lstStyle/>
          <a:p>
            <a:pPr lvl="0" eaLnBrk="1" hangingPunct="1"/>
            <a:endParaRPr lang="zh-CN" altLang="en-US" dirty="0"/>
          </a:p>
        </p:txBody>
      </p:sp>
      <p:sp>
        <p:nvSpPr>
          <p:cNvPr id="23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ln w="12700"/>
        </p:spPr>
        <p:txBody>
          <a:bodyPr wrap="square" lIns="91440" tIns="45720" rIns="91440" bIns="45720" anchor="ctr"/>
          <a:lstStyle/>
          <a:p>
            <a:pPr lvl="0" eaLnBrk="1" hangingPunct="1"/>
            <a:endParaRPr lang="zh-CN" altLang="en-US" dirty="0"/>
          </a:p>
        </p:txBody>
      </p:sp>
      <p:sp>
        <p:nvSpPr>
          <p:cNvPr id="256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>
          <a:ln w="12700"/>
        </p:spPr>
        <p:txBody>
          <a:bodyPr wrap="square" lIns="91440" tIns="45720" rIns="91440" bIns="45720" anchor="ctr"/>
          <a:lstStyle/>
          <a:p>
            <a:pPr lvl="0" eaLnBrk="1" hangingPunct="1"/>
            <a:endParaRPr lang="zh-CN" altLang="en-US" dirty="0"/>
          </a:p>
        </p:txBody>
      </p:sp>
      <p:sp>
        <p:nvSpPr>
          <p:cNvPr id="2765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7" Type="http://schemas.openxmlformats.org/officeDocument/2006/relationships/theme" Target="../theme/theme1.xml"/><Relationship Id="rId36" Type="http://schemas.openxmlformats.org/officeDocument/2006/relationships/image" Target="../media/image1.jpeg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6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theme" Target="../theme/theme3.xml"/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1.xml"/><Relationship Id="rId25" Type="http://schemas.openxmlformats.org/officeDocument/2006/relationships/theme" Target="../theme/theme4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40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55.xml"/><Relationship Id="rId16" Type="http://schemas.openxmlformats.org/officeDocument/2006/relationships/slideLayout" Target="../slideLayouts/slideLayout54.xml"/><Relationship Id="rId15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3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10.png"/><Relationship Id="rId3" Type="http://schemas.openxmlformats.org/officeDocument/2006/relationships/tags" Target="../tags/tag229.xml"/><Relationship Id="rId2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44.xml"/><Relationship Id="rId8" Type="http://schemas.openxmlformats.org/officeDocument/2006/relationships/tags" Target="../tags/tag343.xml"/><Relationship Id="rId7" Type="http://schemas.openxmlformats.org/officeDocument/2006/relationships/tags" Target="../tags/tag342.xml"/><Relationship Id="rId6" Type="http://schemas.openxmlformats.org/officeDocument/2006/relationships/tags" Target="../tags/tag341.xml"/><Relationship Id="rId5" Type="http://schemas.openxmlformats.org/officeDocument/2006/relationships/tags" Target="../tags/tag340.xml"/><Relationship Id="rId4" Type="http://schemas.openxmlformats.org/officeDocument/2006/relationships/tags" Target="../tags/tag339.xml"/><Relationship Id="rId3" Type="http://schemas.openxmlformats.org/officeDocument/2006/relationships/tags" Target="../tags/tag338.xml"/><Relationship Id="rId22" Type="http://schemas.openxmlformats.org/officeDocument/2006/relationships/slideLayout" Target="../slideLayouts/slideLayout45.xml"/><Relationship Id="rId21" Type="http://schemas.openxmlformats.org/officeDocument/2006/relationships/tags" Target="../tags/tag356.xml"/><Relationship Id="rId20" Type="http://schemas.openxmlformats.org/officeDocument/2006/relationships/tags" Target="../tags/tag355.xml"/><Relationship Id="rId2" Type="http://schemas.openxmlformats.org/officeDocument/2006/relationships/tags" Target="../tags/tag337.xml"/><Relationship Id="rId19" Type="http://schemas.openxmlformats.org/officeDocument/2006/relationships/tags" Target="../tags/tag354.xml"/><Relationship Id="rId18" Type="http://schemas.openxmlformats.org/officeDocument/2006/relationships/tags" Target="../tags/tag353.xml"/><Relationship Id="rId17" Type="http://schemas.openxmlformats.org/officeDocument/2006/relationships/tags" Target="../tags/tag352.xml"/><Relationship Id="rId16" Type="http://schemas.openxmlformats.org/officeDocument/2006/relationships/tags" Target="../tags/tag351.xml"/><Relationship Id="rId15" Type="http://schemas.openxmlformats.org/officeDocument/2006/relationships/tags" Target="../tags/tag350.xml"/><Relationship Id="rId14" Type="http://schemas.openxmlformats.org/officeDocument/2006/relationships/tags" Target="../tags/tag349.xml"/><Relationship Id="rId13" Type="http://schemas.openxmlformats.org/officeDocument/2006/relationships/tags" Target="../tags/tag348.xml"/><Relationship Id="rId12" Type="http://schemas.openxmlformats.org/officeDocument/2006/relationships/tags" Target="../tags/tag347.xml"/><Relationship Id="rId11" Type="http://schemas.openxmlformats.org/officeDocument/2006/relationships/tags" Target="../tags/tag346.xml"/><Relationship Id="rId10" Type="http://schemas.openxmlformats.org/officeDocument/2006/relationships/tags" Target="../tags/tag345.xml"/><Relationship Id="rId1" Type="http://schemas.openxmlformats.org/officeDocument/2006/relationships/tags" Target="../tags/tag33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65.xml"/><Relationship Id="rId8" Type="http://schemas.openxmlformats.org/officeDocument/2006/relationships/tags" Target="../tags/tag364.xml"/><Relationship Id="rId7" Type="http://schemas.openxmlformats.org/officeDocument/2006/relationships/tags" Target="../tags/tag363.xml"/><Relationship Id="rId6" Type="http://schemas.openxmlformats.org/officeDocument/2006/relationships/tags" Target="../tags/tag362.xml"/><Relationship Id="rId5" Type="http://schemas.openxmlformats.org/officeDocument/2006/relationships/tags" Target="../tags/tag361.xml"/><Relationship Id="rId4" Type="http://schemas.openxmlformats.org/officeDocument/2006/relationships/tags" Target="../tags/tag360.xml"/><Relationship Id="rId3" Type="http://schemas.openxmlformats.org/officeDocument/2006/relationships/tags" Target="../tags/tag359.xml"/><Relationship Id="rId2" Type="http://schemas.openxmlformats.org/officeDocument/2006/relationships/tags" Target="../tags/tag358.xml"/><Relationship Id="rId16" Type="http://schemas.openxmlformats.org/officeDocument/2006/relationships/slideLayout" Target="../slideLayouts/slideLayout45.xml"/><Relationship Id="rId15" Type="http://schemas.openxmlformats.org/officeDocument/2006/relationships/audio" Target="../media/audio2.wav"/><Relationship Id="rId14" Type="http://schemas.openxmlformats.org/officeDocument/2006/relationships/tags" Target="../tags/tag369.xml"/><Relationship Id="rId13" Type="http://schemas.openxmlformats.org/officeDocument/2006/relationships/tags" Target="../tags/tag368.xml"/><Relationship Id="rId12" Type="http://schemas.openxmlformats.org/officeDocument/2006/relationships/image" Target="../media/image22.png"/><Relationship Id="rId11" Type="http://schemas.openxmlformats.org/officeDocument/2006/relationships/tags" Target="../tags/tag367.xml"/><Relationship Id="rId10" Type="http://schemas.openxmlformats.org/officeDocument/2006/relationships/tags" Target="../tags/tag366.xml"/><Relationship Id="rId1" Type="http://schemas.openxmlformats.org/officeDocument/2006/relationships/tags" Target="../tags/tag35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78.xml"/><Relationship Id="rId8" Type="http://schemas.openxmlformats.org/officeDocument/2006/relationships/tags" Target="../tags/tag377.xml"/><Relationship Id="rId7" Type="http://schemas.openxmlformats.org/officeDocument/2006/relationships/tags" Target="../tags/tag376.xml"/><Relationship Id="rId6" Type="http://schemas.openxmlformats.org/officeDocument/2006/relationships/tags" Target="../tags/tag375.xml"/><Relationship Id="rId5" Type="http://schemas.openxmlformats.org/officeDocument/2006/relationships/tags" Target="../tags/tag374.xml"/><Relationship Id="rId4" Type="http://schemas.openxmlformats.org/officeDocument/2006/relationships/tags" Target="../tags/tag373.xml"/><Relationship Id="rId3" Type="http://schemas.openxmlformats.org/officeDocument/2006/relationships/tags" Target="../tags/tag372.xml"/><Relationship Id="rId2" Type="http://schemas.openxmlformats.org/officeDocument/2006/relationships/tags" Target="../tags/tag371.xml"/><Relationship Id="rId15" Type="http://schemas.openxmlformats.org/officeDocument/2006/relationships/slideLayout" Target="../slideLayouts/slideLayout45.xml"/><Relationship Id="rId14" Type="http://schemas.openxmlformats.org/officeDocument/2006/relationships/audio" Target="../media/audio2.wav"/><Relationship Id="rId13" Type="http://schemas.openxmlformats.org/officeDocument/2006/relationships/tags" Target="../tags/tag381.xml"/><Relationship Id="rId12" Type="http://schemas.openxmlformats.org/officeDocument/2006/relationships/image" Target="../media/image23.png"/><Relationship Id="rId11" Type="http://schemas.openxmlformats.org/officeDocument/2006/relationships/tags" Target="../tags/tag380.xml"/><Relationship Id="rId10" Type="http://schemas.openxmlformats.org/officeDocument/2006/relationships/tags" Target="../tags/tag379.xml"/><Relationship Id="rId1" Type="http://schemas.openxmlformats.org/officeDocument/2006/relationships/tags" Target="../tags/tag370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88.xml"/><Relationship Id="rId8" Type="http://schemas.openxmlformats.org/officeDocument/2006/relationships/tags" Target="../tags/tag387.xml"/><Relationship Id="rId7" Type="http://schemas.openxmlformats.org/officeDocument/2006/relationships/tags" Target="../tags/tag386.xml"/><Relationship Id="rId6" Type="http://schemas.openxmlformats.org/officeDocument/2006/relationships/image" Target="../media/image10.png"/><Relationship Id="rId5" Type="http://schemas.openxmlformats.org/officeDocument/2006/relationships/tags" Target="../tags/tag385.xml"/><Relationship Id="rId4" Type="http://schemas.openxmlformats.org/officeDocument/2006/relationships/tags" Target="../tags/tag384.xml"/><Relationship Id="rId3" Type="http://schemas.openxmlformats.org/officeDocument/2006/relationships/tags" Target="../tags/tag383.xml"/><Relationship Id="rId2" Type="http://schemas.openxmlformats.org/officeDocument/2006/relationships/image" Target="../media/image24.jpeg"/><Relationship Id="rId11" Type="http://schemas.openxmlformats.org/officeDocument/2006/relationships/notesSlide" Target="../notesSlides/notesSlide3.xml"/><Relationship Id="rId10" Type="http://schemas.openxmlformats.org/officeDocument/2006/relationships/slideLayout" Target="../slideLayouts/slideLayout41.xml"/><Relationship Id="rId1" Type="http://schemas.openxmlformats.org/officeDocument/2006/relationships/tags" Target="../tags/tag38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97.xml"/><Relationship Id="rId8" Type="http://schemas.openxmlformats.org/officeDocument/2006/relationships/tags" Target="../tags/tag396.xml"/><Relationship Id="rId7" Type="http://schemas.openxmlformats.org/officeDocument/2006/relationships/tags" Target="../tags/tag395.xml"/><Relationship Id="rId6" Type="http://schemas.openxmlformats.org/officeDocument/2006/relationships/tags" Target="../tags/tag394.xml"/><Relationship Id="rId5" Type="http://schemas.openxmlformats.org/officeDocument/2006/relationships/tags" Target="../tags/tag393.xml"/><Relationship Id="rId4" Type="http://schemas.openxmlformats.org/officeDocument/2006/relationships/tags" Target="../tags/tag392.xml"/><Relationship Id="rId3" Type="http://schemas.openxmlformats.org/officeDocument/2006/relationships/tags" Target="../tags/tag391.xml"/><Relationship Id="rId26" Type="http://schemas.openxmlformats.org/officeDocument/2006/relationships/slideLayout" Target="../slideLayouts/slideLayout45.xml"/><Relationship Id="rId25" Type="http://schemas.openxmlformats.org/officeDocument/2006/relationships/tags" Target="../tags/tag413.xml"/><Relationship Id="rId24" Type="http://schemas.openxmlformats.org/officeDocument/2006/relationships/tags" Target="../tags/tag412.xml"/><Relationship Id="rId23" Type="http://schemas.openxmlformats.org/officeDocument/2006/relationships/tags" Target="../tags/tag411.xml"/><Relationship Id="rId22" Type="http://schemas.openxmlformats.org/officeDocument/2006/relationships/tags" Target="../tags/tag410.xml"/><Relationship Id="rId21" Type="http://schemas.openxmlformats.org/officeDocument/2006/relationships/tags" Target="../tags/tag409.xml"/><Relationship Id="rId20" Type="http://schemas.openxmlformats.org/officeDocument/2006/relationships/tags" Target="../tags/tag408.xml"/><Relationship Id="rId2" Type="http://schemas.openxmlformats.org/officeDocument/2006/relationships/tags" Target="../tags/tag390.xml"/><Relationship Id="rId19" Type="http://schemas.openxmlformats.org/officeDocument/2006/relationships/tags" Target="../tags/tag407.xml"/><Relationship Id="rId18" Type="http://schemas.openxmlformats.org/officeDocument/2006/relationships/tags" Target="../tags/tag406.xml"/><Relationship Id="rId17" Type="http://schemas.openxmlformats.org/officeDocument/2006/relationships/tags" Target="../tags/tag405.xml"/><Relationship Id="rId16" Type="http://schemas.openxmlformats.org/officeDocument/2006/relationships/tags" Target="../tags/tag404.xml"/><Relationship Id="rId15" Type="http://schemas.openxmlformats.org/officeDocument/2006/relationships/tags" Target="../tags/tag403.xml"/><Relationship Id="rId14" Type="http://schemas.openxmlformats.org/officeDocument/2006/relationships/tags" Target="../tags/tag402.xml"/><Relationship Id="rId13" Type="http://schemas.openxmlformats.org/officeDocument/2006/relationships/tags" Target="../tags/tag401.xml"/><Relationship Id="rId12" Type="http://schemas.openxmlformats.org/officeDocument/2006/relationships/tags" Target="../tags/tag400.xml"/><Relationship Id="rId11" Type="http://schemas.openxmlformats.org/officeDocument/2006/relationships/tags" Target="../tags/tag399.xml"/><Relationship Id="rId10" Type="http://schemas.openxmlformats.org/officeDocument/2006/relationships/tags" Target="../tags/tag398.xml"/><Relationship Id="rId1" Type="http://schemas.openxmlformats.org/officeDocument/2006/relationships/tags" Target="../tags/tag389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22.xml"/><Relationship Id="rId8" Type="http://schemas.openxmlformats.org/officeDocument/2006/relationships/tags" Target="../tags/tag421.xml"/><Relationship Id="rId7" Type="http://schemas.openxmlformats.org/officeDocument/2006/relationships/tags" Target="../tags/tag420.xml"/><Relationship Id="rId6" Type="http://schemas.openxmlformats.org/officeDocument/2006/relationships/tags" Target="../tags/tag419.xml"/><Relationship Id="rId5" Type="http://schemas.openxmlformats.org/officeDocument/2006/relationships/tags" Target="../tags/tag418.xml"/><Relationship Id="rId4" Type="http://schemas.openxmlformats.org/officeDocument/2006/relationships/tags" Target="../tags/tag417.xml"/><Relationship Id="rId3" Type="http://schemas.openxmlformats.org/officeDocument/2006/relationships/tags" Target="../tags/tag416.xml"/><Relationship Id="rId2" Type="http://schemas.openxmlformats.org/officeDocument/2006/relationships/tags" Target="../tags/tag415.xml"/><Relationship Id="rId17" Type="http://schemas.openxmlformats.org/officeDocument/2006/relationships/slideLayout" Target="../slideLayouts/slideLayout45.xml"/><Relationship Id="rId16" Type="http://schemas.openxmlformats.org/officeDocument/2006/relationships/audio" Target="../media/audio2.wav"/><Relationship Id="rId15" Type="http://schemas.openxmlformats.org/officeDocument/2006/relationships/tags" Target="../tags/tag427.xml"/><Relationship Id="rId14" Type="http://schemas.openxmlformats.org/officeDocument/2006/relationships/tags" Target="../tags/tag426.xml"/><Relationship Id="rId13" Type="http://schemas.openxmlformats.org/officeDocument/2006/relationships/image" Target="../media/image12.png"/><Relationship Id="rId12" Type="http://schemas.openxmlformats.org/officeDocument/2006/relationships/tags" Target="../tags/tag425.xml"/><Relationship Id="rId11" Type="http://schemas.openxmlformats.org/officeDocument/2006/relationships/tags" Target="../tags/tag424.xml"/><Relationship Id="rId10" Type="http://schemas.openxmlformats.org/officeDocument/2006/relationships/tags" Target="../tags/tag423.xml"/><Relationship Id="rId1" Type="http://schemas.openxmlformats.org/officeDocument/2006/relationships/tags" Target="../tags/tag414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36.xml"/><Relationship Id="rId8" Type="http://schemas.openxmlformats.org/officeDocument/2006/relationships/tags" Target="../tags/tag435.xml"/><Relationship Id="rId7" Type="http://schemas.openxmlformats.org/officeDocument/2006/relationships/tags" Target="../tags/tag434.xml"/><Relationship Id="rId6" Type="http://schemas.openxmlformats.org/officeDocument/2006/relationships/tags" Target="../tags/tag433.xml"/><Relationship Id="rId5" Type="http://schemas.openxmlformats.org/officeDocument/2006/relationships/tags" Target="../tags/tag432.xml"/><Relationship Id="rId4" Type="http://schemas.openxmlformats.org/officeDocument/2006/relationships/tags" Target="../tags/tag431.xml"/><Relationship Id="rId3" Type="http://schemas.openxmlformats.org/officeDocument/2006/relationships/tags" Target="../tags/tag430.xml"/><Relationship Id="rId25" Type="http://schemas.openxmlformats.org/officeDocument/2006/relationships/slideLayout" Target="../slideLayouts/slideLayout45.xml"/><Relationship Id="rId24" Type="http://schemas.openxmlformats.org/officeDocument/2006/relationships/tags" Target="../tags/tag451.xml"/><Relationship Id="rId23" Type="http://schemas.openxmlformats.org/officeDocument/2006/relationships/tags" Target="../tags/tag450.xml"/><Relationship Id="rId22" Type="http://schemas.openxmlformats.org/officeDocument/2006/relationships/tags" Target="../tags/tag449.xml"/><Relationship Id="rId21" Type="http://schemas.openxmlformats.org/officeDocument/2006/relationships/tags" Target="../tags/tag448.xml"/><Relationship Id="rId20" Type="http://schemas.openxmlformats.org/officeDocument/2006/relationships/tags" Target="../tags/tag447.xml"/><Relationship Id="rId2" Type="http://schemas.openxmlformats.org/officeDocument/2006/relationships/tags" Target="../tags/tag429.xml"/><Relationship Id="rId19" Type="http://schemas.openxmlformats.org/officeDocument/2006/relationships/tags" Target="../tags/tag446.xml"/><Relationship Id="rId18" Type="http://schemas.openxmlformats.org/officeDocument/2006/relationships/tags" Target="../tags/tag445.xml"/><Relationship Id="rId17" Type="http://schemas.openxmlformats.org/officeDocument/2006/relationships/tags" Target="../tags/tag444.xml"/><Relationship Id="rId16" Type="http://schemas.openxmlformats.org/officeDocument/2006/relationships/tags" Target="../tags/tag443.xml"/><Relationship Id="rId15" Type="http://schemas.openxmlformats.org/officeDocument/2006/relationships/tags" Target="../tags/tag442.xml"/><Relationship Id="rId14" Type="http://schemas.openxmlformats.org/officeDocument/2006/relationships/tags" Target="../tags/tag441.xml"/><Relationship Id="rId13" Type="http://schemas.openxmlformats.org/officeDocument/2006/relationships/tags" Target="../tags/tag440.xml"/><Relationship Id="rId12" Type="http://schemas.openxmlformats.org/officeDocument/2006/relationships/tags" Target="../tags/tag439.xml"/><Relationship Id="rId11" Type="http://schemas.openxmlformats.org/officeDocument/2006/relationships/tags" Target="../tags/tag438.xml"/><Relationship Id="rId10" Type="http://schemas.openxmlformats.org/officeDocument/2006/relationships/tags" Target="../tags/tag437.xml"/><Relationship Id="rId1" Type="http://schemas.openxmlformats.org/officeDocument/2006/relationships/tags" Target="../tags/tag428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60.xml"/><Relationship Id="rId8" Type="http://schemas.openxmlformats.org/officeDocument/2006/relationships/tags" Target="../tags/tag459.xml"/><Relationship Id="rId7" Type="http://schemas.openxmlformats.org/officeDocument/2006/relationships/tags" Target="../tags/tag458.xml"/><Relationship Id="rId6" Type="http://schemas.openxmlformats.org/officeDocument/2006/relationships/tags" Target="../tags/tag457.xml"/><Relationship Id="rId5" Type="http://schemas.openxmlformats.org/officeDocument/2006/relationships/tags" Target="../tags/tag456.xml"/><Relationship Id="rId4" Type="http://schemas.openxmlformats.org/officeDocument/2006/relationships/tags" Target="../tags/tag455.xml"/><Relationship Id="rId3" Type="http://schemas.openxmlformats.org/officeDocument/2006/relationships/tags" Target="../tags/tag454.xml"/><Relationship Id="rId2" Type="http://schemas.openxmlformats.org/officeDocument/2006/relationships/tags" Target="../tags/tag453.xml"/><Relationship Id="rId18" Type="http://schemas.openxmlformats.org/officeDocument/2006/relationships/slideLayout" Target="../slideLayouts/slideLayout45.xml"/><Relationship Id="rId17" Type="http://schemas.openxmlformats.org/officeDocument/2006/relationships/tags" Target="../tags/tag463.xml"/><Relationship Id="rId16" Type="http://schemas.openxmlformats.org/officeDocument/2006/relationships/image" Target="../media/image29.png"/><Relationship Id="rId15" Type="http://schemas.openxmlformats.org/officeDocument/2006/relationships/tags" Target="../tags/tag462.xml"/><Relationship Id="rId14" Type="http://schemas.openxmlformats.org/officeDocument/2006/relationships/image" Target="../media/image28.png"/><Relationship Id="rId13" Type="http://schemas.openxmlformats.org/officeDocument/2006/relationships/image" Target="../media/image27.png"/><Relationship Id="rId12" Type="http://schemas.openxmlformats.org/officeDocument/2006/relationships/tags" Target="../tags/tag461.xml"/><Relationship Id="rId11" Type="http://schemas.openxmlformats.org/officeDocument/2006/relationships/image" Target="../media/image26.png"/><Relationship Id="rId10" Type="http://schemas.openxmlformats.org/officeDocument/2006/relationships/image" Target="../media/image25.png"/><Relationship Id="rId1" Type="http://schemas.openxmlformats.org/officeDocument/2006/relationships/tags" Target="../tags/tag452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72.xml"/><Relationship Id="rId8" Type="http://schemas.openxmlformats.org/officeDocument/2006/relationships/tags" Target="../tags/tag471.xml"/><Relationship Id="rId7" Type="http://schemas.openxmlformats.org/officeDocument/2006/relationships/tags" Target="../tags/tag470.xml"/><Relationship Id="rId6" Type="http://schemas.openxmlformats.org/officeDocument/2006/relationships/tags" Target="../tags/tag469.xml"/><Relationship Id="rId5" Type="http://schemas.openxmlformats.org/officeDocument/2006/relationships/tags" Target="../tags/tag468.xml"/><Relationship Id="rId4" Type="http://schemas.openxmlformats.org/officeDocument/2006/relationships/tags" Target="../tags/tag467.xml"/><Relationship Id="rId3" Type="http://schemas.openxmlformats.org/officeDocument/2006/relationships/tags" Target="../tags/tag466.xml"/><Relationship Id="rId2" Type="http://schemas.openxmlformats.org/officeDocument/2006/relationships/tags" Target="../tags/tag465.xml"/><Relationship Id="rId15" Type="http://schemas.openxmlformats.org/officeDocument/2006/relationships/notesSlide" Target="../notesSlides/notesSlide4.xml"/><Relationship Id="rId14" Type="http://schemas.openxmlformats.org/officeDocument/2006/relationships/slideLayout" Target="../slideLayouts/slideLayout45.xml"/><Relationship Id="rId13" Type="http://schemas.openxmlformats.org/officeDocument/2006/relationships/tags" Target="../tags/tag475.xml"/><Relationship Id="rId12" Type="http://schemas.openxmlformats.org/officeDocument/2006/relationships/tags" Target="../tags/tag474.xml"/><Relationship Id="rId11" Type="http://schemas.openxmlformats.org/officeDocument/2006/relationships/tags" Target="../tags/tag473.xml"/><Relationship Id="rId10" Type="http://schemas.openxmlformats.org/officeDocument/2006/relationships/image" Target="../media/image30.jpeg"/><Relationship Id="rId1" Type="http://schemas.openxmlformats.org/officeDocument/2006/relationships/tags" Target="../tags/tag464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84.xml"/><Relationship Id="rId8" Type="http://schemas.openxmlformats.org/officeDocument/2006/relationships/tags" Target="../tags/tag483.xml"/><Relationship Id="rId7" Type="http://schemas.openxmlformats.org/officeDocument/2006/relationships/tags" Target="../tags/tag482.xml"/><Relationship Id="rId6" Type="http://schemas.openxmlformats.org/officeDocument/2006/relationships/tags" Target="../tags/tag481.xml"/><Relationship Id="rId5" Type="http://schemas.openxmlformats.org/officeDocument/2006/relationships/tags" Target="../tags/tag480.xml"/><Relationship Id="rId4" Type="http://schemas.openxmlformats.org/officeDocument/2006/relationships/tags" Target="../tags/tag479.xml"/><Relationship Id="rId3" Type="http://schemas.openxmlformats.org/officeDocument/2006/relationships/tags" Target="../tags/tag478.xml"/><Relationship Id="rId2" Type="http://schemas.openxmlformats.org/officeDocument/2006/relationships/tags" Target="../tags/tag477.xml"/><Relationship Id="rId12" Type="http://schemas.openxmlformats.org/officeDocument/2006/relationships/slideLayout" Target="../slideLayouts/slideLayout45.xml"/><Relationship Id="rId11" Type="http://schemas.openxmlformats.org/officeDocument/2006/relationships/tags" Target="../tags/tag486.xml"/><Relationship Id="rId10" Type="http://schemas.openxmlformats.org/officeDocument/2006/relationships/tags" Target="../tags/tag485.xml"/><Relationship Id="rId1" Type="http://schemas.openxmlformats.org/officeDocument/2006/relationships/tags" Target="../tags/tag47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1.xml"/><Relationship Id="rId8" Type="http://schemas.openxmlformats.org/officeDocument/2006/relationships/tags" Target="../tags/tag240.xml"/><Relationship Id="rId7" Type="http://schemas.openxmlformats.org/officeDocument/2006/relationships/tags" Target="../tags/tag239.xml"/><Relationship Id="rId6" Type="http://schemas.openxmlformats.org/officeDocument/2006/relationships/tags" Target="../tags/tag23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1" Type="http://schemas.openxmlformats.org/officeDocument/2006/relationships/slideLayout" Target="../slideLayouts/slideLayout45.xml"/><Relationship Id="rId20" Type="http://schemas.openxmlformats.org/officeDocument/2006/relationships/audio" Target="../media/audio1.wav"/><Relationship Id="rId2" Type="http://schemas.openxmlformats.org/officeDocument/2006/relationships/tags" Target="../tags/tag234.xml"/><Relationship Id="rId19" Type="http://schemas.openxmlformats.org/officeDocument/2006/relationships/tags" Target="../tags/tag250.xml"/><Relationship Id="rId18" Type="http://schemas.openxmlformats.org/officeDocument/2006/relationships/image" Target="../media/image11.jpeg"/><Relationship Id="rId17" Type="http://schemas.openxmlformats.org/officeDocument/2006/relationships/tags" Target="../tags/tag249.xml"/><Relationship Id="rId16" Type="http://schemas.openxmlformats.org/officeDocument/2006/relationships/tags" Target="../tags/tag248.xml"/><Relationship Id="rId15" Type="http://schemas.openxmlformats.org/officeDocument/2006/relationships/tags" Target="../tags/tag247.xml"/><Relationship Id="rId14" Type="http://schemas.openxmlformats.org/officeDocument/2006/relationships/tags" Target="../tags/tag246.xml"/><Relationship Id="rId13" Type="http://schemas.openxmlformats.org/officeDocument/2006/relationships/tags" Target="../tags/tag245.xml"/><Relationship Id="rId12" Type="http://schemas.openxmlformats.org/officeDocument/2006/relationships/tags" Target="../tags/tag244.xml"/><Relationship Id="rId11" Type="http://schemas.openxmlformats.org/officeDocument/2006/relationships/tags" Target="../tags/tag243.xml"/><Relationship Id="rId10" Type="http://schemas.openxmlformats.org/officeDocument/2006/relationships/tags" Target="../tags/tag242.xml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49.xml"/><Relationship Id="rId4" Type="http://schemas.openxmlformats.org/officeDocument/2006/relationships/tags" Target="../tags/tag489.xml"/><Relationship Id="rId3" Type="http://schemas.openxmlformats.org/officeDocument/2006/relationships/tags" Target="../tags/tag488.xml"/><Relationship Id="rId2" Type="http://schemas.openxmlformats.org/officeDocument/2006/relationships/image" Target="../media/image10.png"/><Relationship Id="rId1" Type="http://schemas.openxmlformats.org/officeDocument/2006/relationships/tags" Target="../tags/tag487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6" Type="http://schemas.openxmlformats.org/officeDocument/2006/relationships/slideLayout" Target="../slideLayouts/slideLayout45.xml"/><Relationship Id="rId15" Type="http://schemas.openxmlformats.org/officeDocument/2006/relationships/audio" Target="../media/audio1.wav"/><Relationship Id="rId14" Type="http://schemas.openxmlformats.org/officeDocument/2006/relationships/tags" Target="../tags/tag263.xml"/><Relationship Id="rId13" Type="http://schemas.openxmlformats.org/officeDocument/2006/relationships/tags" Target="../tags/tag262.xml"/><Relationship Id="rId12" Type="http://schemas.openxmlformats.org/officeDocument/2006/relationships/tags" Target="../tags/tag261.xml"/><Relationship Id="rId11" Type="http://schemas.openxmlformats.org/officeDocument/2006/relationships/tags" Target="../tags/tag260.xml"/><Relationship Id="rId10" Type="http://schemas.openxmlformats.org/officeDocument/2006/relationships/image" Target="../media/image11.jpeg"/><Relationship Id="rId1" Type="http://schemas.openxmlformats.org/officeDocument/2006/relationships/tags" Target="../tags/tag25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72.xml"/><Relationship Id="rId8" Type="http://schemas.openxmlformats.org/officeDocument/2006/relationships/tags" Target="../tags/tag271.xml"/><Relationship Id="rId7" Type="http://schemas.openxmlformats.org/officeDocument/2006/relationships/tags" Target="../tags/tag270.xml"/><Relationship Id="rId6" Type="http://schemas.openxmlformats.org/officeDocument/2006/relationships/tags" Target="../tags/tag269.xml"/><Relationship Id="rId5" Type="http://schemas.openxmlformats.org/officeDocument/2006/relationships/tags" Target="../tags/tag268.xml"/><Relationship Id="rId4" Type="http://schemas.openxmlformats.org/officeDocument/2006/relationships/tags" Target="../tags/tag267.xml"/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7" Type="http://schemas.openxmlformats.org/officeDocument/2006/relationships/slideLayout" Target="../slideLayouts/slideLayout45.xml"/><Relationship Id="rId16" Type="http://schemas.openxmlformats.org/officeDocument/2006/relationships/audio" Target="../media/audio2.wav"/><Relationship Id="rId15" Type="http://schemas.openxmlformats.org/officeDocument/2006/relationships/tags" Target="../tags/tag277.xml"/><Relationship Id="rId14" Type="http://schemas.openxmlformats.org/officeDocument/2006/relationships/tags" Target="../tags/tag276.xml"/><Relationship Id="rId13" Type="http://schemas.openxmlformats.org/officeDocument/2006/relationships/image" Target="../media/image12.png"/><Relationship Id="rId12" Type="http://schemas.openxmlformats.org/officeDocument/2006/relationships/tags" Target="../tags/tag275.xml"/><Relationship Id="rId11" Type="http://schemas.openxmlformats.org/officeDocument/2006/relationships/tags" Target="../tags/tag274.xml"/><Relationship Id="rId10" Type="http://schemas.openxmlformats.org/officeDocument/2006/relationships/tags" Target="../tags/tag273.xml"/><Relationship Id="rId1" Type="http://schemas.openxmlformats.org/officeDocument/2006/relationships/tags" Target="../tags/tag264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84.xml"/><Relationship Id="rId8" Type="http://schemas.openxmlformats.org/officeDocument/2006/relationships/tags" Target="../tags/tag283.xml"/><Relationship Id="rId7" Type="http://schemas.openxmlformats.org/officeDocument/2006/relationships/tags" Target="../tags/tag282.xml"/><Relationship Id="rId6" Type="http://schemas.openxmlformats.org/officeDocument/2006/relationships/image" Target="../media/image10.png"/><Relationship Id="rId5" Type="http://schemas.openxmlformats.org/officeDocument/2006/relationships/tags" Target="../tags/tag281.xml"/><Relationship Id="rId4" Type="http://schemas.openxmlformats.org/officeDocument/2006/relationships/tags" Target="../tags/tag280.xml"/><Relationship Id="rId3" Type="http://schemas.openxmlformats.org/officeDocument/2006/relationships/tags" Target="../tags/tag279.xml"/><Relationship Id="rId2" Type="http://schemas.openxmlformats.org/officeDocument/2006/relationships/image" Target="../media/image13.jpeg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41.xml"/><Relationship Id="rId1" Type="http://schemas.openxmlformats.org/officeDocument/2006/relationships/tags" Target="../tags/tag27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93.xml"/><Relationship Id="rId8" Type="http://schemas.openxmlformats.org/officeDocument/2006/relationships/tags" Target="../tags/tag292.xml"/><Relationship Id="rId7" Type="http://schemas.openxmlformats.org/officeDocument/2006/relationships/tags" Target="../tags/tag291.xml"/><Relationship Id="rId6" Type="http://schemas.openxmlformats.org/officeDocument/2006/relationships/tags" Target="../tags/tag290.xml"/><Relationship Id="rId5" Type="http://schemas.openxmlformats.org/officeDocument/2006/relationships/tags" Target="../tags/tag289.xml"/><Relationship Id="rId4" Type="http://schemas.openxmlformats.org/officeDocument/2006/relationships/tags" Target="../tags/tag288.xml"/><Relationship Id="rId3" Type="http://schemas.openxmlformats.org/officeDocument/2006/relationships/tags" Target="../tags/tag287.xml"/><Relationship Id="rId22" Type="http://schemas.openxmlformats.org/officeDocument/2006/relationships/slideLayout" Target="../slideLayouts/slideLayout45.xml"/><Relationship Id="rId21" Type="http://schemas.openxmlformats.org/officeDocument/2006/relationships/tags" Target="../tags/tag305.xml"/><Relationship Id="rId20" Type="http://schemas.openxmlformats.org/officeDocument/2006/relationships/tags" Target="../tags/tag304.xml"/><Relationship Id="rId2" Type="http://schemas.openxmlformats.org/officeDocument/2006/relationships/tags" Target="../tags/tag286.xml"/><Relationship Id="rId19" Type="http://schemas.openxmlformats.org/officeDocument/2006/relationships/tags" Target="../tags/tag303.xml"/><Relationship Id="rId18" Type="http://schemas.openxmlformats.org/officeDocument/2006/relationships/tags" Target="../tags/tag302.xml"/><Relationship Id="rId17" Type="http://schemas.openxmlformats.org/officeDocument/2006/relationships/tags" Target="../tags/tag301.xml"/><Relationship Id="rId16" Type="http://schemas.openxmlformats.org/officeDocument/2006/relationships/tags" Target="../tags/tag300.xml"/><Relationship Id="rId15" Type="http://schemas.openxmlformats.org/officeDocument/2006/relationships/tags" Target="../tags/tag299.xml"/><Relationship Id="rId14" Type="http://schemas.openxmlformats.org/officeDocument/2006/relationships/tags" Target="../tags/tag298.xml"/><Relationship Id="rId13" Type="http://schemas.openxmlformats.org/officeDocument/2006/relationships/tags" Target="../tags/tag297.xml"/><Relationship Id="rId12" Type="http://schemas.openxmlformats.org/officeDocument/2006/relationships/tags" Target="../tags/tag296.xml"/><Relationship Id="rId11" Type="http://schemas.openxmlformats.org/officeDocument/2006/relationships/tags" Target="../tags/tag295.xml"/><Relationship Id="rId10" Type="http://schemas.openxmlformats.org/officeDocument/2006/relationships/tags" Target="../tags/tag294.xml"/><Relationship Id="rId1" Type="http://schemas.openxmlformats.org/officeDocument/2006/relationships/tags" Target="../tags/tag28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14.xml"/><Relationship Id="rId8" Type="http://schemas.openxmlformats.org/officeDocument/2006/relationships/tags" Target="../tags/tag313.xml"/><Relationship Id="rId7" Type="http://schemas.openxmlformats.org/officeDocument/2006/relationships/tags" Target="../tags/tag312.xml"/><Relationship Id="rId6" Type="http://schemas.openxmlformats.org/officeDocument/2006/relationships/tags" Target="../tags/tag311.xml"/><Relationship Id="rId5" Type="http://schemas.openxmlformats.org/officeDocument/2006/relationships/tags" Target="../tags/tag310.xml"/><Relationship Id="rId4" Type="http://schemas.openxmlformats.org/officeDocument/2006/relationships/tags" Target="../tags/tag309.xml"/><Relationship Id="rId3" Type="http://schemas.openxmlformats.org/officeDocument/2006/relationships/tags" Target="../tags/tag308.xml"/><Relationship Id="rId2" Type="http://schemas.openxmlformats.org/officeDocument/2006/relationships/tags" Target="../tags/tag307.xml"/><Relationship Id="rId19" Type="http://schemas.openxmlformats.org/officeDocument/2006/relationships/slideLayout" Target="../slideLayouts/slideLayout45.xml"/><Relationship Id="rId18" Type="http://schemas.openxmlformats.org/officeDocument/2006/relationships/tags" Target="../tags/tag317.xml"/><Relationship Id="rId17" Type="http://schemas.openxmlformats.org/officeDocument/2006/relationships/image" Target="../media/image19.png"/><Relationship Id="rId16" Type="http://schemas.openxmlformats.org/officeDocument/2006/relationships/tags" Target="../tags/tag316.xml"/><Relationship Id="rId15" Type="http://schemas.openxmlformats.org/officeDocument/2006/relationships/image" Target="../media/image18.png"/><Relationship Id="rId14" Type="http://schemas.openxmlformats.org/officeDocument/2006/relationships/image" Target="../media/image17.png"/><Relationship Id="rId13" Type="http://schemas.openxmlformats.org/officeDocument/2006/relationships/image" Target="../media/image16.png"/><Relationship Id="rId12" Type="http://schemas.openxmlformats.org/officeDocument/2006/relationships/tags" Target="../tags/tag315.xml"/><Relationship Id="rId11" Type="http://schemas.openxmlformats.org/officeDocument/2006/relationships/image" Target="../media/image15.png"/><Relationship Id="rId10" Type="http://schemas.openxmlformats.org/officeDocument/2006/relationships/image" Target="../media/image14.png"/><Relationship Id="rId1" Type="http://schemas.openxmlformats.org/officeDocument/2006/relationships/tags" Target="../tags/tag30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26.xml"/><Relationship Id="rId8" Type="http://schemas.openxmlformats.org/officeDocument/2006/relationships/tags" Target="../tags/tag325.xml"/><Relationship Id="rId7" Type="http://schemas.openxmlformats.org/officeDocument/2006/relationships/tags" Target="../tags/tag324.xml"/><Relationship Id="rId6" Type="http://schemas.openxmlformats.org/officeDocument/2006/relationships/tags" Target="../tags/tag323.xml"/><Relationship Id="rId5" Type="http://schemas.openxmlformats.org/officeDocument/2006/relationships/tags" Target="../tags/tag322.xml"/><Relationship Id="rId4" Type="http://schemas.openxmlformats.org/officeDocument/2006/relationships/tags" Target="../tags/tag321.xml"/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5" Type="http://schemas.openxmlformats.org/officeDocument/2006/relationships/notesSlide" Target="../notesSlides/notesSlide2.xml"/><Relationship Id="rId14" Type="http://schemas.openxmlformats.org/officeDocument/2006/relationships/slideLayout" Target="../slideLayouts/slideLayout45.xml"/><Relationship Id="rId13" Type="http://schemas.openxmlformats.org/officeDocument/2006/relationships/tags" Target="../tags/tag329.xml"/><Relationship Id="rId12" Type="http://schemas.openxmlformats.org/officeDocument/2006/relationships/tags" Target="../tags/tag328.xml"/><Relationship Id="rId11" Type="http://schemas.openxmlformats.org/officeDocument/2006/relationships/tags" Target="../tags/tag327.xml"/><Relationship Id="rId10" Type="http://schemas.openxmlformats.org/officeDocument/2006/relationships/image" Target="../media/image20.jpeg"/><Relationship Id="rId1" Type="http://schemas.openxmlformats.org/officeDocument/2006/relationships/tags" Target="../tags/tag31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1.xml"/><Relationship Id="rId8" Type="http://schemas.openxmlformats.org/officeDocument/2006/relationships/tags" Target="../tags/tag335.xml"/><Relationship Id="rId7" Type="http://schemas.openxmlformats.org/officeDocument/2006/relationships/tags" Target="../tags/tag334.xml"/><Relationship Id="rId6" Type="http://schemas.openxmlformats.org/officeDocument/2006/relationships/tags" Target="../tags/tag333.xml"/><Relationship Id="rId5" Type="http://schemas.openxmlformats.org/officeDocument/2006/relationships/image" Target="../media/image21.png"/><Relationship Id="rId4" Type="http://schemas.openxmlformats.org/officeDocument/2006/relationships/tags" Target="../tags/tag332.xml"/><Relationship Id="rId3" Type="http://schemas.openxmlformats.org/officeDocument/2006/relationships/tags" Target="../tags/tag331.xml"/><Relationship Id="rId2" Type="http://schemas.openxmlformats.org/officeDocument/2006/relationships/slide" Target="slide7.xml"/><Relationship Id="rId1" Type="http://schemas.openxmlformats.org/officeDocument/2006/relationships/tags" Target="../tags/tag3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2045437"/>
            <a:ext cx="4927600" cy="1498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sz="6000" dirty="0">
                <a:solidFill>
                  <a:schemeClr val="accent1">
                    <a:lumMod val="75000"/>
                  </a:schemeClr>
                </a:solidFill>
              </a:rPr>
              <a:t>汉语拼音  4 d t n l</a:t>
            </a:r>
            <a:endParaRPr lang="zh-CN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语文部编版一年级上册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266" name="Rectangle 3"/>
          <p:cNvSpPr/>
          <p:nvPr>
            <p:custDataLst>
              <p:tags r:id="rId10"/>
            </p:custDataLst>
          </p:nvPr>
        </p:nvSpPr>
        <p:spPr>
          <a:xfrm>
            <a:off x="3527425" y="3271520"/>
            <a:ext cx="998855" cy="759460"/>
          </a:xfrm>
          <a:prstGeom prst="rect">
            <a:avLst/>
          </a:prstGeom>
          <a:solidFill>
            <a:srgbClr val="FFCC00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0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cs typeface="幼圆" charset="0"/>
              </a:rPr>
              <a:t>t</a:t>
            </a:r>
            <a:endParaRPr lang="en-US" altLang="zh-CN" sz="60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cs typeface="幼圆" charset="0"/>
            </a:endParaRPr>
          </a:p>
        </p:txBody>
      </p:sp>
      <p:sp>
        <p:nvSpPr>
          <p:cNvPr id="11267" name="Rectangle 4"/>
          <p:cNvSpPr/>
          <p:nvPr>
            <p:custDataLst>
              <p:tags r:id="rId11"/>
            </p:custDataLst>
          </p:nvPr>
        </p:nvSpPr>
        <p:spPr>
          <a:xfrm>
            <a:off x="5382260" y="3271520"/>
            <a:ext cx="927735" cy="759460"/>
          </a:xfrm>
          <a:prstGeom prst="rect">
            <a:avLst/>
          </a:prstGeom>
          <a:solidFill>
            <a:srgbClr val="FFCC00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0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cs typeface="幼圆" charset="0"/>
              </a:rPr>
              <a:t>e</a:t>
            </a:r>
            <a:endParaRPr lang="en-US" altLang="zh-CN" sz="60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cs typeface="幼圆" charset="0"/>
            </a:endParaRPr>
          </a:p>
        </p:txBody>
      </p:sp>
      <p:sp>
        <p:nvSpPr>
          <p:cNvPr id="11268" name="Rectangle 5"/>
          <p:cNvSpPr/>
          <p:nvPr>
            <p:custDataLst>
              <p:tags r:id="rId12"/>
            </p:custDataLst>
          </p:nvPr>
        </p:nvSpPr>
        <p:spPr>
          <a:xfrm>
            <a:off x="7309485" y="3322320"/>
            <a:ext cx="998855" cy="759460"/>
          </a:xfrm>
          <a:prstGeom prst="rect">
            <a:avLst/>
          </a:prstGeom>
          <a:solidFill>
            <a:srgbClr val="FFCC00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000" b="1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cs typeface="幼圆" charset="0"/>
              </a:rPr>
              <a:t>te</a:t>
            </a:r>
            <a:endParaRPr lang="en-US" altLang="zh-CN" sz="6000" b="1" dirty="0" err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cs typeface="幼圆" charset="0"/>
            </a:endParaRPr>
          </a:p>
        </p:txBody>
      </p:sp>
      <p:sp>
        <p:nvSpPr>
          <p:cNvPr id="11269" name="Line 6"/>
          <p:cNvSpPr/>
          <p:nvPr>
            <p:custDataLst>
              <p:tags r:id="rId13"/>
            </p:custDataLst>
          </p:nvPr>
        </p:nvSpPr>
        <p:spPr>
          <a:xfrm>
            <a:off x="4526280" y="3676650"/>
            <a:ext cx="856615" cy="0"/>
          </a:xfrm>
          <a:prstGeom prst="line">
            <a:avLst/>
          </a:prstGeom>
          <a:ln w="28575" cap="flat" cmpd="sng">
            <a:solidFill>
              <a:schemeClr val="dk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270" name="Line 7"/>
          <p:cNvSpPr/>
          <p:nvPr>
            <p:custDataLst>
              <p:tags r:id="rId14"/>
            </p:custDataLst>
          </p:nvPr>
        </p:nvSpPr>
        <p:spPr>
          <a:xfrm>
            <a:off x="6309995" y="3676650"/>
            <a:ext cx="927735" cy="0"/>
          </a:xfrm>
          <a:prstGeom prst="line">
            <a:avLst/>
          </a:prstGeom>
          <a:ln w="28575" cap="flat" cmpd="sng">
            <a:solidFill>
              <a:schemeClr val="dk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1272" name="Rectangle 9"/>
          <p:cNvSpPr/>
          <p:nvPr>
            <p:custDataLst>
              <p:tags r:id="rId15"/>
            </p:custDataLst>
          </p:nvPr>
        </p:nvSpPr>
        <p:spPr>
          <a:xfrm>
            <a:off x="3415030" y="4726305"/>
            <a:ext cx="1120775" cy="775335"/>
          </a:xfrm>
          <a:prstGeom prst="rect">
            <a:avLst/>
          </a:prstGeom>
          <a:solidFill>
            <a:srgbClr val="FFCC00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000" b="1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cs typeface="幼圆" charset="0"/>
              </a:rPr>
              <a:t>tɑ</a:t>
            </a:r>
            <a:endParaRPr lang="en-US" altLang="zh-CN" sz="6000" b="1" dirty="0" err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cs typeface="幼圆" charset="0"/>
            </a:endParaRPr>
          </a:p>
        </p:txBody>
      </p:sp>
      <p:sp>
        <p:nvSpPr>
          <p:cNvPr id="11273" name="Rectangle 10"/>
          <p:cNvSpPr/>
          <p:nvPr>
            <p:custDataLst>
              <p:tags r:id="rId16"/>
            </p:custDataLst>
          </p:nvPr>
        </p:nvSpPr>
        <p:spPr>
          <a:xfrm>
            <a:off x="5930900" y="4758690"/>
            <a:ext cx="1202690" cy="742315"/>
          </a:xfrm>
          <a:prstGeom prst="rect">
            <a:avLst/>
          </a:prstGeom>
          <a:solidFill>
            <a:srgbClr val="FFCC00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000" b="1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cs typeface="幼圆" charset="0"/>
              </a:rPr>
              <a:t>ti</a:t>
            </a:r>
            <a:endParaRPr lang="en-US" altLang="zh-CN" sz="6000" b="1" dirty="0" err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cs typeface="幼圆" charset="0"/>
            </a:endParaRPr>
          </a:p>
        </p:txBody>
      </p:sp>
      <p:sp>
        <p:nvSpPr>
          <p:cNvPr id="11274" name="Rectangle 11"/>
          <p:cNvSpPr/>
          <p:nvPr>
            <p:custDataLst>
              <p:tags r:id="rId17"/>
            </p:custDataLst>
          </p:nvPr>
        </p:nvSpPr>
        <p:spPr>
          <a:xfrm>
            <a:off x="7251700" y="4758690"/>
            <a:ext cx="1259205" cy="742315"/>
          </a:xfrm>
          <a:prstGeom prst="rect">
            <a:avLst/>
          </a:prstGeom>
          <a:solidFill>
            <a:srgbClr val="FFCC00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000" b="1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cs typeface="幼圆" charset="0"/>
              </a:rPr>
              <a:t>tu</a:t>
            </a:r>
            <a:endParaRPr lang="en-US" altLang="zh-CN" sz="6000" b="1" dirty="0" err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cs typeface="幼圆" charset="0"/>
            </a:endParaRPr>
          </a:p>
        </p:txBody>
      </p:sp>
      <p:sp>
        <p:nvSpPr>
          <p:cNvPr id="11275" name="Rectangle 12"/>
          <p:cNvSpPr/>
          <p:nvPr>
            <p:custDataLst>
              <p:tags r:id="rId18"/>
            </p:custDataLst>
          </p:nvPr>
        </p:nvSpPr>
        <p:spPr>
          <a:xfrm>
            <a:off x="4672965" y="4758690"/>
            <a:ext cx="1120775" cy="738505"/>
          </a:xfrm>
          <a:prstGeom prst="rect">
            <a:avLst/>
          </a:prstGeom>
          <a:solidFill>
            <a:srgbClr val="FFCC00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000" b="1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cs typeface="幼圆" charset="0"/>
              </a:rPr>
              <a:t>te</a:t>
            </a:r>
            <a:endParaRPr lang="en-US" altLang="zh-CN" sz="6000" b="1" dirty="0" err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cs typeface="幼圆" charset="0"/>
            </a:endParaRPr>
          </a:p>
        </p:txBody>
      </p:sp>
      <p:sp>
        <p:nvSpPr>
          <p:cNvPr id="11277" name="AutoShape 14"/>
          <p:cNvSpPr/>
          <p:nvPr>
            <p:custDataLst>
              <p:tags r:id="rId19"/>
            </p:custDataLst>
          </p:nvPr>
        </p:nvSpPr>
        <p:spPr>
          <a:xfrm>
            <a:off x="4157345" y="1007110"/>
            <a:ext cx="3919855" cy="1233170"/>
          </a:xfrm>
          <a:prstGeom prst="wedgeRectCallout">
            <a:avLst>
              <a:gd name="adj1" fmla="val -41060"/>
              <a:gd name="adj2" fmla="val 81995"/>
            </a:avLst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rgbClr val="CCFF66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endParaRPr lang="zh-CN" altLang="zh-CN" sz="8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327" name="Text Box 15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4436745" y="1091565"/>
            <a:ext cx="3052445" cy="829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1" lang="zh-CN" altLang="en-US" sz="2400" b="1" kern="1200" cap="none" spc="0" normalizeH="0" baseline="0" noProof="0" dirty="0">
                <a:solidFill>
                  <a:schemeClr val="dk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幼圆" charset="0"/>
                <a:cs typeface="Times New Roman" panose="02020603050405020304" pitchFamily="18" charset="0"/>
              </a:rPr>
              <a:t>前音轻短后音重，</a:t>
            </a:r>
            <a:endParaRPr kumimoji="1" lang="zh-CN" altLang="en-US" sz="2400" b="1" kern="1200" cap="none" spc="0" normalizeH="0" baseline="0" noProof="0" dirty="0">
              <a:solidFill>
                <a:schemeClr val="dk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1" lang="zh-CN" altLang="en-US" sz="2400" b="1" kern="1200" cap="none" spc="0" normalizeH="0" baseline="0" noProof="0" dirty="0">
                <a:solidFill>
                  <a:schemeClr val="dk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幼圆" charset="0"/>
                <a:cs typeface="Times New Roman" panose="02020603050405020304" pitchFamily="18" charset="0"/>
              </a:rPr>
              <a:t>两音相连猛一碰。</a:t>
            </a:r>
            <a:endParaRPr kumimoji="1" lang="zh-CN" altLang="en-US" sz="2400" b="1" kern="1200" cap="none" spc="0" normalizeH="0" baseline="0" noProof="0" dirty="0">
              <a:solidFill>
                <a:schemeClr val="dk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3670" y="273050"/>
            <a:ext cx="1979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2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5541" name="Text Box 5"/>
          <p:cNvSpPr txBox="1"/>
          <p:nvPr>
            <p:custDataLst>
              <p:tags r:id="rId10"/>
            </p:custDataLst>
          </p:nvPr>
        </p:nvSpPr>
        <p:spPr>
          <a:xfrm>
            <a:off x="2787015" y="4803504"/>
            <a:ext cx="1223962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600" dirty="0">
                <a:solidFill>
                  <a:schemeClr val="dk1"/>
                </a:solidFill>
                <a:latin typeface="幼圆" charset="0"/>
                <a:cs typeface="幼圆" charset="0"/>
              </a:rPr>
              <a:t>t</a:t>
            </a:r>
            <a:endParaRPr lang="en-US" altLang="zh-CN" sz="66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0" name="Text Box 14"/>
          <p:cNvSpPr txBox="1"/>
          <p:nvPr>
            <p:custDataLst>
              <p:tags r:id="rId11"/>
            </p:custDataLst>
          </p:nvPr>
        </p:nvSpPr>
        <p:spPr>
          <a:xfrm>
            <a:off x="2314893" y="4445783"/>
            <a:ext cx="2053907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</a:rPr>
              <a:t>伞柄朝上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cs typeface="幼圆" charset="0"/>
              </a:rPr>
              <a:t>ttt</a:t>
            </a:r>
            <a:endParaRPr lang="en-US" altLang="zh-CN" sz="2400" b="1" dirty="0" err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pic>
        <p:nvPicPr>
          <p:cNvPr id="10243" name="图片 12" descr="QQ截图20160918201017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53845" y="1497330"/>
            <a:ext cx="3286125" cy="27355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Rectangle 11"/>
          <p:cNvSpPr/>
          <p:nvPr>
            <p:custDataLst>
              <p:tags r:id="rId13"/>
            </p:custDataLst>
          </p:nvPr>
        </p:nvSpPr>
        <p:spPr>
          <a:xfrm>
            <a:off x="5316698" y="1497330"/>
            <a:ext cx="3887788" cy="860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chemeClr val="dk1"/>
                </a:solidFill>
                <a:latin typeface="幼圆" charset="0"/>
                <a:cs typeface="幼圆" charset="0"/>
              </a:rPr>
              <a:t>图上画的是谁</a:t>
            </a:r>
            <a:r>
              <a:rPr lang="en-US" altLang="zh-CN" sz="2000" b="1" dirty="0">
                <a:solidFill>
                  <a:schemeClr val="dk1"/>
                </a:solidFill>
                <a:latin typeface="幼圆" charset="0"/>
                <a:cs typeface="幼圆" charset="0"/>
              </a:rPr>
              <a:t>?</a:t>
            </a:r>
            <a:endParaRPr lang="en-US" altLang="zh-CN" sz="2000" b="1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chemeClr val="dk1"/>
                </a:solidFill>
                <a:latin typeface="幼圆" charset="0"/>
                <a:cs typeface="幼圆" charset="0"/>
              </a:rPr>
              <a:t>她在干什么？</a:t>
            </a:r>
            <a:endParaRPr lang="zh-CN" altLang="en-US" sz="2000" b="1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0246" name="TextBox 14"/>
          <p:cNvSpPr txBox="1"/>
          <p:nvPr/>
        </p:nvSpPr>
        <p:spPr>
          <a:xfrm>
            <a:off x="5408295" y="3331845"/>
            <a:ext cx="4342765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图上画着一个女孩，</a:t>
            </a:r>
            <a:endParaRPr lang="en-US" altLang="zh-CN" sz="28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endParaRPr lang="en-US" altLang="zh-CN" sz="28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她在跳舞。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0247" name="TextBox 15"/>
          <p:cNvSpPr txBox="1"/>
          <p:nvPr/>
        </p:nvSpPr>
        <p:spPr>
          <a:xfrm>
            <a:off x="5408295" y="2865120"/>
            <a:ext cx="69215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tú</a:t>
            </a:r>
            <a:endParaRPr lang="en-US" altLang="zh-CN" sz="2800" dirty="0" err="1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10248" name="TextBox 16"/>
          <p:cNvSpPr txBox="1"/>
          <p:nvPr/>
        </p:nvSpPr>
        <p:spPr>
          <a:xfrm>
            <a:off x="5408295" y="3852545"/>
            <a:ext cx="69215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tā</a:t>
            </a:r>
            <a:endParaRPr lang="en-US" altLang="zh-CN" sz="2800" dirty="0" err="1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10249" name="TextBox 17"/>
          <p:cNvSpPr txBox="1"/>
          <p:nvPr/>
        </p:nvSpPr>
        <p:spPr>
          <a:xfrm>
            <a:off x="5970905" y="3853180"/>
            <a:ext cx="113284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tiào</a:t>
            </a:r>
            <a:endParaRPr lang="en-US" altLang="zh-CN" sz="2800" dirty="0" err="1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3670" y="273050"/>
            <a:ext cx="1979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5541" name="Text Box 5"/>
          <p:cNvSpPr txBox="1"/>
          <p:nvPr>
            <p:custDataLst>
              <p:tags r:id="rId10"/>
            </p:custDataLst>
          </p:nvPr>
        </p:nvSpPr>
        <p:spPr>
          <a:xfrm>
            <a:off x="2876708" y="5286709"/>
            <a:ext cx="1223963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 dirty="0">
                <a:solidFill>
                  <a:schemeClr val="dk1"/>
                </a:solidFill>
                <a:latin typeface="幼圆" charset="0"/>
                <a:cs typeface="幼圆" charset="0"/>
              </a:rPr>
              <a:t>n</a:t>
            </a:r>
            <a:endParaRPr lang="en-US" altLang="zh-CN" sz="60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0" name="Text Box 14"/>
          <p:cNvSpPr txBox="1"/>
          <p:nvPr/>
        </p:nvSpPr>
        <p:spPr>
          <a:xfrm>
            <a:off x="2250440" y="4825044"/>
            <a:ext cx="6172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</a:rPr>
              <a:t>一个门洞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cs typeface="幼圆" charset="0"/>
              </a:rPr>
              <a:t>nnn</a:t>
            </a:r>
            <a:endParaRPr lang="en-US" altLang="zh-CN" sz="2400" b="1" dirty="0" err="1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13315" name="Rectangle 11"/>
          <p:cNvSpPr/>
          <p:nvPr>
            <p:custDataLst>
              <p:tags r:id="rId11"/>
            </p:custDataLst>
          </p:nvPr>
        </p:nvSpPr>
        <p:spPr>
          <a:xfrm>
            <a:off x="6287321" y="1324133"/>
            <a:ext cx="3887788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</a:rPr>
              <a:t>图上画的是谁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</a:rPr>
              <a:t>?</a:t>
            </a:r>
            <a:endParaRPr lang="en-US" altLang="zh-CN" sz="2400" b="1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</a:rPr>
              <a:t>她在干什么？</a:t>
            </a:r>
            <a:endParaRPr lang="zh-CN" altLang="en-US" sz="2400" b="1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pic>
        <p:nvPicPr>
          <p:cNvPr id="13316" name="图片 10" descr="QQ截图20160918201027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24000" y="1180465"/>
            <a:ext cx="3929380" cy="33915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8" name="TextBox 14"/>
          <p:cNvSpPr txBox="1"/>
          <p:nvPr/>
        </p:nvSpPr>
        <p:spPr>
          <a:xfrm>
            <a:off x="6132195" y="3371850"/>
            <a:ext cx="392938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图上画着一个女孩，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endParaRPr lang="en-US" altLang="zh-CN" sz="240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她在跳舞。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3319" name="TextBox 11"/>
          <p:cNvSpPr txBox="1"/>
          <p:nvPr/>
        </p:nvSpPr>
        <p:spPr>
          <a:xfrm>
            <a:off x="7942580" y="2839085"/>
            <a:ext cx="9683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dirty="0" err="1">
                <a:solidFill>
                  <a:srgbClr val="000000"/>
                </a:solidFill>
                <a:latin typeface="幼圆" charset="0"/>
                <a:cs typeface="幼圆" charset="0"/>
              </a:rPr>
              <a:t>nǚ</a:t>
            </a:r>
            <a:endParaRPr lang="en-US" altLang="zh-CN" sz="3200" dirty="0" err="1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3670" y="273050"/>
            <a:ext cx="1979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04-0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615056" y="1917800"/>
            <a:ext cx="3121024" cy="233342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 Box 3"/>
          <p:cNvSpPr txBox="1"/>
          <p:nvPr>
            <p:custDataLst>
              <p:tags r:id="rId3"/>
            </p:custDataLst>
          </p:nvPr>
        </p:nvSpPr>
        <p:spPr>
          <a:xfrm>
            <a:off x="7493000" y="2117083"/>
            <a:ext cx="800219" cy="15696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sz="9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endParaRPr lang="zh-CN" altLang="en-US" sz="9600" dirty="0">
              <a:solidFill>
                <a:schemeClr val="dk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Text Box 4"/>
          <p:cNvSpPr txBox="1"/>
          <p:nvPr>
            <p:custDataLst>
              <p:tags r:id="rId4"/>
            </p:custDataLst>
          </p:nvPr>
        </p:nvSpPr>
        <p:spPr>
          <a:xfrm>
            <a:off x="3522980" y="4740917"/>
            <a:ext cx="6080760" cy="166731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楷体_GB2312" pitchFamily="1" charset="-122"/>
              </a:rPr>
              <a:t>发 </a:t>
            </a:r>
            <a:r>
              <a:rPr lang="zh-CN" altLang="en-US" sz="20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 dirty="0">
                <a:solidFill>
                  <a:schemeClr val="dk1"/>
                </a:solidFill>
                <a:latin typeface="楷体_GB2312" pitchFamily="1" charset="-122"/>
              </a:rPr>
              <a:t> 时，舌尖顶住上齿龈，挡住气流，</a:t>
            </a:r>
            <a:endParaRPr lang="zh-CN" altLang="en-US" sz="2000" dirty="0">
              <a:solidFill>
                <a:schemeClr val="dk1"/>
              </a:solidFill>
              <a:latin typeface="楷体_GB2312" pitchFamily="1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楷体_GB2312" pitchFamily="1" charset="-122"/>
              </a:rPr>
              <a:t>让气流通向鼻腔，从鼻孔出来，声带颤动。 </a:t>
            </a:r>
            <a:br>
              <a:rPr lang="zh-CN" altLang="en-US" sz="3200" dirty="0">
                <a:solidFill>
                  <a:schemeClr val="dk1"/>
                </a:solidFill>
                <a:latin typeface="楷体_GB2312" pitchFamily="1" charset="-122"/>
              </a:rPr>
            </a:br>
            <a:endParaRPr lang="zh-CN" altLang="en-US" sz="3200" dirty="0">
              <a:solidFill>
                <a:schemeClr val="dk1"/>
              </a:solidFill>
              <a:latin typeface="楷体_GB2312" pitchFamily="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175109" y="5055877"/>
            <a:ext cx="2016661" cy="1802123"/>
          </a:xfrm>
          <a:prstGeom prst="rect">
            <a:avLst/>
          </a:prstGeom>
        </p:spPr>
      </p:pic>
      <p:sp>
        <p:nvSpPr>
          <p:cNvPr id="55" name="文本框 107"/>
          <p:cNvSpPr txBox="1"/>
          <p:nvPr>
            <p:custDataLst>
              <p:tags r:id="rId7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PART.03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>
                <a:solidFill>
                  <a:schemeClr val="accent1"/>
                </a:solidFill>
              </a:rPr>
              <a:t>细读感悟</a:t>
            </a:r>
            <a:endParaRPr lang="zh-CN" altLang="en-US" sz="2400">
              <a:solidFill>
                <a:schemeClr val="accent1"/>
              </a:solidFill>
            </a:endParaRPr>
          </a:p>
        </p:txBody>
      </p:sp>
    </p:spTree>
    <p:custDataLst>
      <p:tags r:id="rId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338" name="Rectangle 3"/>
          <p:cNvSpPr/>
          <p:nvPr>
            <p:custDataLst>
              <p:tags r:id="rId10"/>
            </p:custDataLst>
          </p:nvPr>
        </p:nvSpPr>
        <p:spPr>
          <a:xfrm>
            <a:off x="3060065" y="2101215"/>
            <a:ext cx="1183005" cy="944245"/>
          </a:xfrm>
          <a:prstGeom prst="rect">
            <a:avLst/>
          </a:prstGeom>
          <a:solidFill>
            <a:srgbClr val="33CCCC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000" b="1" dirty="0">
                <a:solidFill>
                  <a:schemeClr val="lt1"/>
                </a:solidFill>
                <a:latin typeface="幼圆" charset="0"/>
                <a:cs typeface="幼圆" charset="0"/>
              </a:rPr>
              <a:t>n</a:t>
            </a:r>
            <a:endParaRPr lang="en-US" altLang="zh-CN" sz="6000" b="1" dirty="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4339" name="Rectangle 4"/>
          <p:cNvSpPr/>
          <p:nvPr>
            <p:custDataLst>
              <p:tags r:id="rId11"/>
            </p:custDataLst>
          </p:nvPr>
        </p:nvSpPr>
        <p:spPr>
          <a:xfrm>
            <a:off x="5255895" y="2101215"/>
            <a:ext cx="1098550" cy="944245"/>
          </a:xfrm>
          <a:prstGeom prst="rect">
            <a:avLst/>
          </a:prstGeom>
          <a:solidFill>
            <a:srgbClr val="33CCCC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000" b="1">
                <a:solidFill>
                  <a:schemeClr val="lt1"/>
                </a:solidFill>
                <a:latin typeface="幼圆" charset="0"/>
                <a:cs typeface="幼圆" charset="0"/>
              </a:rPr>
              <a:t>u</a:t>
            </a:r>
            <a:endParaRPr lang="en-US" altLang="zh-CN" sz="6000" b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4340" name="Rectangle 5"/>
          <p:cNvSpPr/>
          <p:nvPr>
            <p:custDataLst>
              <p:tags r:id="rId12"/>
            </p:custDataLst>
          </p:nvPr>
        </p:nvSpPr>
        <p:spPr>
          <a:xfrm>
            <a:off x="7673975" y="2089150"/>
            <a:ext cx="1183005" cy="944245"/>
          </a:xfrm>
          <a:prstGeom prst="rect">
            <a:avLst/>
          </a:prstGeom>
          <a:solidFill>
            <a:srgbClr val="33CCCC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000" b="1" dirty="0">
                <a:solidFill>
                  <a:schemeClr val="lt1"/>
                </a:solidFill>
                <a:latin typeface="幼圆" charset="0"/>
                <a:cs typeface="幼圆" charset="0"/>
              </a:rPr>
              <a:t>nu</a:t>
            </a:r>
            <a:endParaRPr lang="en-US" altLang="zh-CN" sz="6000" b="1" dirty="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4341" name="Line 6"/>
          <p:cNvSpPr/>
          <p:nvPr>
            <p:custDataLst>
              <p:tags r:id="rId13"/>
            </p:custDataLst>
          </p:nvPr>
        </p:nvSpPr>
        <p:spPr>
          <a:xfrm>
            <a:off x="4243070" y="2605405"/>
            <a:ext cx="1012825" cy="0"/>
          </a:xfrm>
          <a:prstGeom prst="line">
            <a:avLst/>
          </a:prstGeom>
          <a:ln w="28575" cap="flat" cmpd="sng">
            <a:solidFill>
              <a:schemeClr val="dk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42" name="Line 7"/>
          <p:cNvSpPr/>
          <p:nvPr>
            <p:custDataLst>
              <p:tags r:id="rId14"/>
            </p:custDataLst>
          </p:nvPr>
        </p:nvSpPr>
        <p:spPr>
          <a:xfrm>
            <a:off x="6354445" y="2605405"/>
            <a:ext cx="1097280" cy="0"/>
          </a:xfrm>
          <a:prstGeom prst="line">
            <a:avLst/>
          </a:prstGeom>
          <a:ln w="28575" cap="flat" cmpd="sng">
            <a:solidFill>
              <a:schemeClr val="dk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4344" name="Rectangle 9"/>
          <p:cNvSpPr/>
          <p:nvPr>
            <p:custDataLst>
              <p:tags r:id="rId15"/>
            </p:custDataLst>
          </p:nvPr>
        </p:nvSpPr>
        <p:spPr>
          <a:xfrm>
            <a:off x="3098800" y="3588385"/>
            <a:ext cx="1178560" cy="899160"/>
          </a:xfrm>
          <a:prstGeom prst="rect">
            <a:avLst/>
          </a:prstGeom>
          <a:solidFill>
            <a:srgbClr val="33CCCC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600" b="1" dirty="0">
                <a:solidFill>
                  <a:schemeClr val="lt1"/>
                </a:solidFill>
                <a:latin typeface="幼圆" charset="0"/>
                <a:cs typeface="幼圆" charset="0"/>
              </a:rPr>
              <a:t>n</a:t>
            </a:r>
            <a:endParaRPr lang="en-US" altLang="zh-CN" sz="6600" b="1" dirty="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4345" name="Rectangle 10"/>
          <p:cNvSpPr/>
          <p:nvPr>
            <p:custDataLst>
              <p:tags r:id="rId16"/>
            </p:custDataLst>
          </p:nvPr>
        </p:nvSpPr>
        <p:spPr>
          <a:xfrm>
            <a:off x="5288915" y="3588385"/>
            <a:ext cx="1094105" cy="899160"/>
          </a:xfrm>
          <a:prstGeom prst="rect">
            <a:avLst/>
          </a:prstGeom>
          <a:solidFill>
            <a:srgbClr val="33CCCC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600" b="1">
                <a:solidFill>
                  <a:schemeClr val="lt1"/>
                </a:solidFill>
                <a:latin typeface="幼圆" charset="0"/>
                <a:cs typeface="幼圆" charset="0"/>
              </a:rPr>
              <a:t> ü</a:t>
            </a:r>
            <a:r>
              <a:rPr lang="en-US" altLang="zh-CN" sz="4400">
                <a:solidFill>
                  <a:schemeClr val="lt1"/>
                </a:solidFill>
                <a:latin typeface="幼圆" charset="0"/>
                <a:cs typeface="幼圆" charset="0"/>
              </a:rPr>
              <a:t> </a:t>
            </a:r>
            <a:endParaRPr lang="en-US" altLang="zh-CN" sz="4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4346" name="Rectangle 11"/>
          <p:cNvSpPr/>
          <p:nvPr>
            <p:custDataLst>
              <p:tags r:id="rId17"/>
            </p:custDataLst>
          </p:nvPr>
        </p:nvSpPr>
        <p:spPr>
          <a:xfrm>
            <a:off x="7679055" y="3580130"/>
            <a:ext cx="1178560" cy="899160"/>
          </a:xfrm>
          <a:prstGeom prst="rect">
            <a:avLst/>
          </a:prstGeom>
          <a:solidFill>
            <a:srgbClr val="33CCCC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4400" dirty="0">
                <a:solidFill>
                  <a:schemeClr val="lt1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6600" b="1" dirty="0">
                <a:solidFill>
                  <a:schemeClr val="lt1"/>
                </a:solidFill>
                <a:latin typeface="幼圆" charset="0"/>
                <a:cs typeface="幼圆" charset="0"/>
              </a:rPr>
              <a:t>nü</a:t>
            </a:r>
            <a:r>
              <a:rPr lang="en-US" altLang="zh-CN" sz="4400" dirty="0">
                <a:solidFill>
                  <a:schemeClr val="lt1"/>
                </a:solidFill>
                <a:latin typeface="幼圆" charset="0"/>
                <a:cs typeface="幼圆" charset="0"/>
              </a:rPr>
              <a:t> </a:t>
            </a:r>
            <a:endParaRPr lang="en-US" altLang="zh-CN" sz="4400" dirty="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4347" name="Line 12"/>
          <p:cNvSpPr/>
          <p:nvPr>
            <p:custDataLst>
              <p:tags r:id="rId18"/>
            </p:custDataLst>
          </p:nvPr>
        </p:nvSpPr>
        <p:spPr>
          <a:xfrm>
            <a:off x="4277360" y="4068445"/>
            <a:ext cx="1011555" cy="0"/>
          </a:xfrm>
          <a:prstGeom prst="line">
            <a:avLst/>
          </a:prstGeom>
          <a:ln w="28575" cap="flat" cmpd="sng">
            <a:solidFill>
              <a:schemeClr val="dk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48" name="Line 13"/>
          <p:cNvSpPr/>
          <p:nvPr>
            <p:custDataLst>
              <p:tags r:id="rId19"/>
            </p:custDataLst>
          </p:nvPr>
        </p:nvSpPr>
        <p:spPr>
          <a:xfrm>
            <a:off x="6383020" y="4068445"/>
            <a:ext cx="1094105" cy="0"/>
          </a:xfrm>
          <a:prstGeom prst="line">
            <a:avLst/>
          </a:prstGeom>
          <a:ln w="28575" cap="flat" cmpd="sng">
            <a:solidFill>
              <a:schemeClr val="dk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4350" name="Rectangle 15"/>
          <p:cNvSpPr/>
          <p:nvPr>
            <p:custDataLst>
              <p:tags r:id="rId20"/>
            </p:custDataLst>
          </p:nvPr>
        </p:nvSpPr>
        <p:spPr>
          <a:xfrm>
            <a:off x="3098800" y="5055870"/>
            <a:ext cx="1664335" cy="1069340"/>
          </a:xfrm>
          <a:prstGeom prst="rect">
            <a:avLst/>
          </a:prstGeom>
          <a:solidFill>
            <a:srgbClr val="33CCCC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600" b="1" dirty="0" err="1">
                <a:solidFill>
                  <a:schemeClr val="lt1"/>
                </a:solidFill>
                <a:latin typeface="幼圆" charset="0"/>
                <a:cs typeface="幼圆" charset="0"/>
              </a:rPr>
              <a:t>nɑ</a:t>
            </a:r>
            <a:endParaRPr lang="en-US" altLang="zh-CN" sz="6600" b="1" dirty="0" err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4351" name="Rectangle 16"/>
          <p:cNvSpPr/>
          <p:nvPr>
            <p:custDataLst>
              <p:tags r:id="rId21"/>
            </p:custDataLst>
          </p:nvPr>
        </p:nvSpPr>
        <p:spPr>
          <a:xfrm>
            <a:off x="5247640" y="5081905"/>
            <a:ext cx="1612900" cy="1069340"/>
          </a:xfrm>
          <a:prstGeom prst="rect">
            <a:avLst/>
          </a:prstGeom>
          <a:solidFill>
            <a:srgbClr val="33CCCC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600" b="1" dirty="0">
                <a:solidFill>
                  <a:schemeClr val="lt1"/>
                </a:solidFill>
                <a:latin typeface="幼圆" charset="0"/>
                <a:cs typeface="幼圆" charset="0"/>
              </a:rPr>
              <a:t>ne</a:t>
            </a:r>
            <a:endParaRPr lang="en-US" altLang="zh-CN" sz="6600" b="1" dirty="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4352" name="Rectangle 17"/>
          <p:cNvSpPr/>
          <p:nvPr>
            <p:custDataLst>
              <p:tags r:id="rId22"/>
            </p:custDataLst>
          </p:nvPr>
        </p:nvSpPr>
        <p:spPr>
          <a:xfrm>
            <a:off x="7344410" y="5081905"/>
            <a:ext cx="1513205" cy="1069340"/>
          </a:xfrm>
          <a:prstGeom prst="rect">
            <a:avLst/>
          </a:prstGeom>
          <a:solidFill>
            <a:srgbClr val="33CCCC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600" b="1" dirty="0" err="1">
                <a:solidFill>
                  <a:schemeClr val="lt1"/>
                </a:solidFill>
                <a:latin typeface="幼圆" charset="0"/>
                <a:cs typeface="幼圆" charset="0"/>
              </a:rPr>
              <a:t>ni</a:t>
            </a:r>
            <a:endParaRPr lang="en-US" altLang="zh-CN" sz="6600" b="1" dirty="0" err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4354" name="AutoShape 19"/>
          <p:cNvSpPr/>
          <p:nvPr>
            <p:custDataLst>
              <p:tags r:id="rId23"/>
            </p:custDataLst>
          </p:nvPr>
        </p:nvSpPr>
        <p:spPr>
          <a:xfrm>
            <a:off x="3879850" y="392430"/>
            <a:ext cx="2825750" cy="1040130"/>
          </a:xfrm>
          <a:prstGeom prst="wedgeRectCallout">
            <a:avLst>
              <a:gd name="adj1" fmla="val -43000"/>
              <a:gd name="adj2" fmla="val 32245"/>
            </a:avLst>
          </a:prstGeom>
          <a:solidFill>
            <a:schemeClr val="lt1">
              <a:lumMod val="85000"/>
            </a:schemeClr>
          </a:solidFill>
          <a:ln w="9525" cap="flat" cmpd="sng">
            <a:solidFill>
              <a:srgbClr val="CCFF66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endParaRPr lang="zh-CN" altLang="zh-CN" sz="8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Text Box 20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3879850" y="500380"/>
            <a:ext cx="2390140" cy="829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1" lang="zh-CN" altLang="en-US" sz="2400" b="1" kern="1200" cap="none" spc="0" normalizeH="0" baseline="0" noProof="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幼圆" charset="0"/>
                <a:cs typeface="Times New Roman" panose="02020603050405020304" pitchFamily="18" charset="0"/>
              </a:rPr>
              <a:t>前音轻短后音重，</a:t>
            </a:r>
            <a:endParaRPr kumimoji="1" lang="zh-CN" altLang="en-US" sz="2400" b="1" kern="1200" cap="none" spc="0" normalizeH="0" baseline="0" noProof="0" dirty="0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1" lang="zh-CN" altLang="en-US" sz="2400" b="1" kern="1200" cap="none" spc="0" normalizeH="0" baseline="0" noProof="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幼圆" charset="0"/>
                <a:cs typeface="Times New Roman" panose="02020603050405020304" pitchFamily="18" charset="0"/>
              </a:rPr>
              <a:t>两音相连猛一碰。</a:t>
            </a:r>
            <a:endParaRPr kumimoji="1" lang="zh-CN" altLang="en-US" sz="2400" b="1" kern="1200" cap="none" spc="0" normalizeH="0" baseline="0" noProof="0" dirty="0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3670" y="273050"/>
            <a:ext cx="1979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25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5541" name="Text Box 5"/>
          <p:cNvSpPr txBox="1"/>
          <p:nvPr>
            <p:custDataLst>
              <p:tags r:id="rId10"/>
            </p:custDataLst>
          </p:nvPr>
        </p:nvSpPr>
        <p:spPr>
          <a:xfrm>
            <a:off x="6313489" y="4536208"/>
            <a:ext cx="1223963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600" dirty="0">
                <a:solidFill>
                  <a:schemeClr val="dk1"/>
                </a:solidFill>
                <a:latin typeface="幼圆" charset="0"/>
                <a:cs typeface="幼圆" charset="0"/>
              </a:rPr>
              <a:t>l</a:t>
            </a:r>
            <a:endParaRPr lang="en-US" altLang="zh-CN" sz="66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6387" name="Text Box 6"/>
          <p:cNvSpPr txBox="1"/>
          <p:nvPr>
            <p:custDataLst>
              <p:tags r:id="rId11"/>
            </p:custDataLst>
          </p:nvPr>
        </p:nvSpPr>
        <p:spPr>
          <a:xfrm>
            <a:off x="6288405" y="3231515"/>
            <a:ext cx="110109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绿衣服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6388" name="Text Box 7"/>
          <p:cNvSpPr txBox="1"/>
          <p:nvPr>
            <p:custDataLst>
              <p:tags r:id="rId12"/>
            </p:custDataLst>
          </p:nvPr>
        </p:nvSpPr>
        <p:spPr>
          <a:xfrm>
            <a:off x="6288405" y="2393315"/>
            <a:ext cx="49022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cs typeface="幼圆" charset="0"/>
              </a:rPr>
              <a:t>lǜ</a:t>
            </a:r>
            <a:endParaRPr lang="en-US" altLang="zh-CN" sz="2400" b="1" dirty="0" err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0" name="Text Box 14"/>
          <p:cNvSpPr txBox="1"/>
          <p:nvPr/>
        </p:nvSpPr>
        <p:spPr>
          <a:xfrm>
            <a:off x="2095500" y="4929188"/>
            <a:ext cx="61722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cs typeface="幼圆" charset="0"/>
              </a:rPr>
              <a:t>一根小棍</a:t>
            </a:r>
            <a:r>
              <a:rPr lang="en-US" altLang="zh-CN" sz="3200" b="1" dirty="0" err="1">
                <a:solidFill>
                  <a:srgbClr val="000000"/>
                </a:solidFill>
                <a:latin typeface="幼圆" charset="0"/>
                <a:cs typeface="幼圆" charset="0"/>
              </a:rPr>
              <a:t>lll</a:t>
            </a:r>
            <a:endParaRPr lang="en-US" altLang="zh-CN" sz="3200" b="1" dirty="0" err="1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pic>
        <p:nvPicPr>
          <p:cNvPr id="16390" name="图片 10" descr="QQ截图20160918200920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24000" y="1371283"/>
            <a:ext cx="4354513" cy="3214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1" name="Rectangle 4"/>
          <p:cNvSpPr/>
          <p:nvPr>
            <p:custDataLst>
              <p:tags r:id="rId14"/>
            </p:custDataLst>
          </p:nvPr>
        </p:nvSpPr>
        <p:spPr>
          <a:xfrm>
            <a:off x="6096000" y="1698624"/>
            <a:ext cx="52959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图上画着的男孩穿什么颜色的衣服？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3670" y="273050"/>
            <a:ext cx="1979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410" name="Rectangle 3"/>
          <p:cNvSpPr/>
          <p:nvPr>
            <p:custDataLst>
              <p:tags r:id="rId10"/>
            </p:custDataLst>
          </p:nvPr>
        </p:nvSpPr>
        <p:spPr>
          <a:xfrm>
            <a:off x="3729990" y="2178050"/>
            <a:ext cx="1006475" cy="902970"/>
          </a:xfrm>
          <a:prstGeom prst="rect">
            <a:avLst/>
          </a:prstGeom>
          <a:solidFill>
            <a:srgbClr val="99CC00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000" b="1">
                <a:solidFill>
                  <a:schemeClr val="lt1"/>
                </a:solidFill>
                <a:latin typeface="幼圆" charset="0"/>
                <a:cs typeface="幼圆" charset="0"/>
              </a:rPr>
              <a:t>l</a:t>
            </a:r>
            <a:endParaRPr lang="en-US" altLang="zh-CN" sz="6000" b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7411" name="Rectangle 4"/>
          <p:cNvSpPr/>
          <p:nvPr>
            <p:custDataLst>
              <p:tags r:id="rId11"/>
            </p:custDataLst>
          </p:nvPr>
        </p:nvSpPr>
        <p:spPr>
          <a:xfrm>
            <a:off x="5599430" y="2178050"/>
            <a:ext cx="934720" cy="902970"/>
          </a:xfrm>
          <a:prstGeom prst="rect">
            <a:avLst/>
          </a:prstGeom>
          <a:solidFill>
            <a:srgbClr val="99CC00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000" b="1">
                <a:solidFill>
                  <a:schemeClr val="lt1"/>
                </a:solidFill>
                <a:latin typeface="幼圆" charset="0"/>
                <a:cs typeface="幼圆" charset="0"/>
              </a:rPr>
              <a:t>u</a:t>
            </a:r>
            <a:endParaRPr lang="en-US" altLang="zh-CN" sz="6000" b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7412" name="Rectangle 5"/>
          <p:cNvSpPr/>
          <p:nvPr>
            <p:custDataLst>
              <p:tags r:id="rId12"/>
            </p:custDataLst>
          </p:nvPr>
        </p:nvSpPr>
        <p:spPr>
          <a:xfrm>
            <a:off x="7541260" y="2178050"/>
            <a:ext cx="1006475" cy="902970"/>
          </a:xfrm>
          <a:prstGeom prst="rect">
            <a:avLst/>
          </a:prstGeom>
          <a:solidFill>
            <a:srgbClr val="99CC00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000" b="1" dirty="0" err="1">
                <a:solidFill>
                  <a:schemeClr val="lt1"/>
                </a:solidFill>
                <a:latin typeface="幼圆" charset="0"/>
                <a:cs typeface="幼圆" charset="0"/>
              </a:rPr>
              <a:t>lu</a:t>
            </a:r>
            <a:endParaRPr lang="en-US" altLang="zh-CN" sz="6000" b="1" dirty="0" err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7413" name="Line 6"/>
          <p:cNvSpPr/>
          <p:nvPr>
            <p:custDataLst>
              <p:tags r:id="rId13"/>
            </p:custDataLst>
          </p:nvPr>
        </p:nvSpPr>
        <p:spPr>
          <a:xfrm>
            <a:off x="4736465" y="2659380"/>
            <a:ext cx="862965" cy="0"/>
          </a:xfrm>
          <a:prstGeom prst="line">
            <a:avLst/>
          </a:prstGeom>
          <a:ln w="28575" cap="flat" cmpd="sng">
            <a:solidFill>
              <a:schemeClr val="dk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4" name="Line 7"/>
          <p:cNvSpPr/>
          <p:nvPr>
            <p:custDataLst>
              <p:tags r:id="rId14"/>
            </p:custDataLst>
          </p:nvPr>
        </p:nvSpPr>
        <p:spPr>
          <a:xfrm>
            <a:off x="6534150" y="2659380"/>
            <a:ext cx="934720" cy="0"/>
          </a:xfrm>
          <a:prstGeom prst="line">
            <a:avLst/>
          </a:prstGeom>
          <a:ln w="28575" cap="flat" cmpd="sng">
            <a:solidFill>
              <a:schemeClr val="dk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7416" name="Rectangle 9"/>
          <p:cNvSpPr/>
          <p:nvPr>
            <p:custDataLst>
              <p:tags r:id="rId15"/>
            </p:custDataLst>
          </p:nvPr>
        </p:nvSpPr>
        <p:spPr>
          <a:xfrm>
            <a:off x="3716020" y="3723640"/>
            <a:ext cx="1006475" cy="777240"/>
          </a:xfrm>
          <a:prstGeom prst="rect">
            <a:avLst/>
          </a:prstGeom>
          <a:solidFill>
            <a:srgbClr val="99CC00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000" b="1">
                <a:solidFill>
                  <a:schemeClr val="lt1"/>
                </a:solidFill>
                <a:latin typeface="幼圆" charset="0"/>
                <a:cs typeface="幼圆" charset="0"/>
              </a:rPr>
              <a:t>l</a:t>
            </a:r>
            <a:endParaRPr lang="en-US" altLang="zh-CN" sz="6000" b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7417" name="Rectangle 10"/>
          <p:cNvSpPr/>
          <p:nvPr>
            <p:custDataLst>
              <p:tags r:id="rId16"/>
            </p:custDataLst>
          </p:nvPr>
        </p:nvSpPr>
        <p:spPr>
          <a:xfrm>
            <a:off x="5585460" y="3723640"/>
            <a:ext cx="934720" cy="777240"/>
          </a:xfrm>
          <a:prstGeom prst="rect">
            <a:avLst/>
          </a:prstGeom>
          <a:solidFill>
            <a:srgbClr val="99CC00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4000">
                <a:solidFill>
                  <a:schemeClr val="lt1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6000" b="1">
                <a:solidFill>
                  <a:schemeClr val="lt1"/>
                </a:solidFill>
                <a:latin typeface="幼圆" charset="0"/>
                <a:cs typeface="幼圆" charset="0"/>
              </a:rPr>
              <a:t>ü</a:t>
            </a:r>
            <a:r>
              <a:rPr lang="en-US" altLang="zh-CN" sz="4000">
                <a:solidFill>
                  <a:schemeClr val="lt1"/>
                </a:solidFill>
                <a:latin typeface="幼圆" charset="0"/>
                <a:cs typeface="幼圆" charset="0"/>
              </a:rPr>
              <a:t> </a:t>
            </a:r>
            <a:endParaRPr lang="en-US" altLang="zh-CN" sz="40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7418" name="Rectangle 11"/>
          <p:cNvSpPr/>
          <p:nvPr>
            <p:custDataLst>
              <p:tags r:id="rId17"/>
            </p:custDataLst>
          </p:nvPr>
        </p:nvSpPr>
        <p:spPr>
          <a:xfrm>
            <a:off x="7527290" y="3723640"/>
            <a:ext cx="1020445" cy="721995"/>
          </a:xfrm>
          <a:prstGeom prst="rect">
            <a:avLst/>
          </a:prstGeom>
          <a:solidFill>
            <a:srgbClr val="99CC00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000" b="1" dirty="0">
                <a:solidFill>
                  <a:schemeClr val="lt1"/>
                </a:solidFill>
                <a:latin typeface="幼圆" charset="0"/>
                <a:cs typeface="幼圆" charset="0"/>
              </a:rPr>
              <a:t> </a:t>
            </a:r>
            <a:r>
              <a:rPr lang="en-US" altLang="zh-CN" sz="6000" b="1" dirty="0" err="1">
                <a:solidFill>
                  <a:schemeClr val="lt1"/>
                </a:solidFill>
                <a:latin typeface="幼圆" charset="0"/>
                <a:cs typeface="幼圆" charset="0"/>
              </a:rPr>
              <a:t>lü</a:t>
            </a:r>
            <a:r>
              <a:rPr lang="en-US" altLang="zh-CN" sz="4000" dirty="0">
                <a:solidFill>
                  <a:schemeClr val="lt1"/>
                </a:solidFill>
                <a:latin typeface="幼圆" charset="0"/>
                <a:cs typeface="幼圆" charset="0"/>
              </a:rPr>
              <a:t> </a:t>
            </a:r>
            <a:endParaRPr lang="en-US" altLang="zh-CN" sz="4000" dirty="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7419" name="Line 12"/>
          <p:cNvSpPr/>
          <p:nvPr>
            <p:custDataLst>
              <p:tags r:id="rId18"/>
            </p:custDataLst>
          </p:nvPr>
        </p:nvSpPr>
        <p:spPr>
          <a:xfrm>
            <a:off x="4722495" y="4138295"/>
            <a:ext cx="862965" cy="0"/>
          </a:xfrm>
          <a:prstGeom prst="line">
            <a:avLst/>
          </a:prstGeom>
          <a:ln w="28575" cap="flat" cmpd="sng">
            <a:solidFill>
              <a:schemeClr val="dk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20" name="Line 13"/>
          <p:cNvSpPr/>
          <p:nvPr>
            <p:custDataLst>
              <p:tags r:id="rId19"/>
            </p:custDataLst>
          </p:nvPr>
        </p:nvSpPr>
        <p:spPr>
          <a:xfrm>
            <a:off x="6520180" y="4138295"/>
            <a:ext cx="934720" cy="0"/>
          </a:xfrm>
          <a:prstGeom prst="line">
            <a:avLst/>
          </a:prstGeom>
          <a:ln w="28575" cap="flat" cmpd="sng">
            <a:solidFill>
              <a:schemeClr val="dk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7422" name="Rectangle 15"/>
          <p:cNvSpPr/>
          <p:nvPr>
            <p:custDataLst>
              <p:tags r:id="rId20"/>
            </p:custDataLst>
          </p:nvPr>
        </p:nvSpPr>
        <p:spPr>
          <a:xfrm>
            <a:off x="3728720" y="4999355"/>
            <a:ext cx="1596390" cy="1136015"/>
          </a:xfrm>
          <a:prstGeom prst="rect">
            <a:avLst/>
          </a:prstGeom>
          <a:solidFill>
            <a:srgbClr val="99CC00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000" b="1" dirty="0" err="1">
                <a:solidFill>
                  <a:schemeClr val="lt1"/>
                </a:solidFill>
                <a:latin typeface="幼圆" charset="0"/>
                <a:cs typeface="幼圆" charset="0"/>
              </a:rPr>
              <a:t>lɑ</a:t>
            </a:r>
            <a:endParaRPr lang="en-US" altLang="zh-CN" sz="6000" b="1" dirty="0" err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7423" name="Rectangle 16"/>
          <p:cNvSpPr/>
          <p:nvPr>
            <p:custDataLst>
              <p:tags r:id="rId21"/>
            </p:custDataLst>
          </p:nvPr>
        </p:nvSpPr>
        <p:spPr>
          <a:xfrm>
            <a:off x="5528945" y="4999355"/>
            <a:ext cx="1348740" cy="1136015"/>
          </a:xfrm>
          <a:prstGeom prst="rect">
            <a:avLst/>
          </a:prstGeom>
          <a:solidFill>
            <a:srgbClr val="99CC00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000" b="1">
                <a:solidFill>
                  <a:schemeClr val="lt1"/>
                </a:solidFill>
                <a:latin typeface="幼圆" charset="0"/>
                <a:cs typeface="幼圆" charset="0"/>
              </a:rPr>
              <a:t>le</a:t>
            </a:r>
            <a:endParaRPr lang="en-US" altLang="zh-CN" sz="6000" b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7424" name="Rectangle 17"/>
          <p:cNvSpPr/>
          <p:nvPr>
            <p:custDataLst>
              <p:tags r:id="rId22"/>
            </p:custDataLst>
          </p:nvPr>
        </p:nvSpPr>
        <p:spPr>
          <a:xfrm>
            <a:off x="7070725" y="4995545"/>
            <a:ext cx="1477645" cy="1136015"/>
          </a:xfrm>
          <a:prstGeom prst="rect">
            <a:avLst/>
          </a:prstGeom>
          <a:solidFill>
            <a:srgbClr val="99CC00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6000" b="1" dirty="0" err="1">
                <a:solidFill>
                  <a:schemeClr val="lt1"/>
                </a:solidFill>
                <a:latin typeface="幼圆" charset="0"/>
                <a:cs typeface="幼圆" charset="0"/>
              </a:rPr>
              <a:t>li</a:t>
            </a:r>
            <a:endParaRPr lang="en-US" altLang="zh-CN" sz="6000" b="1" dirty="0" err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5380" name="Text Box 20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4873791" y="992183"/>
            <a:ext cx="2196656" cy="706755"/>
          </a:xfrm>
          <a:prstGeom prst="rect">
            <a:avLst/>
          </a:prstGeom>
          <a:solidFill>
            <a:schemeClr val="lt1">
              <a:lumMod val="75000"/>
            </a:schemeClr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1" lang="zh-CN" altLang="en-US" sz="2000" b="1" kern="1200" cap="none" spc="0" normalizeH="0" baseline="0" noProof="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幼圆" charset="0"/>
                <a:cs typeface="Times New Roman" panose="02020603050405020304" pitchFamily="18" charset="0"/>
              </a:rPr>
              <a:t>前音轻短后音重，</a:t>
            </a:r>
            <a:endParaRPr kumimoji="1" lang="zh-CN" altLang="en-US" sz="2000" b="1" kern="1200" cap="none" spc="0" normalizeH="0" baseline="0" noProof="0" dirty="0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1" lang="zh-CN" altLang="en-US" sz="2000" b="1" kern="1200" cap="none" spc="0" normalizeH="0" baseline="0" noProof="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幼圆" charset="0"/>
                <a:cs typeface="Times New Roman" panose="02020603050405020304" pitchFamily="18" charset="0"/>
              </a:rPr>
              <a:t>两音相连猛一碰。</a:t>
            </a:r>
            <a:endParaRPr kumimoji="1" lang="zh-CN" altLang="en-US" sz="2000" b="1" kern="1200" cap="none" spc="0" normalizeH="0" baseline="0" noProof="0" dirty="0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3670" y="273050"/>
            <a:ext cx="1979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2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7346" name="Picture 2" descr="0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68507" y="1157289"/>
            <a:ext cx="184562" cy="101599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7" name="Picture 3" descr="0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90421" y="1075759"/>
            <a:ext cx="533980" cy="109752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7348" name="Text Box 4"/>
          <p:cNvSpPr txBox="1"/>
          <p:nvPr>
            <p:custDataLst>
              <p:tags r:id="rId12"/>
            </p:custDataLst>
          </p:nvPr>
        </p:nvSpPr>
        <p:spPr>
          <a:xfrm>
            <a:off x="5979885" y="1473730"/>
            <a:ext cx="1159754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笔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57349" name="Picture 5" descr="0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94198" y="1038227"/>
            <a:ext cx="1159754" cy="11350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50" name="Picture 6" descr="0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80849" y="3619184"/>
            <a:ext cx="302828" cy="123729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7351" name="Text Box 7"/>
          <p:cNvSpPr txBox="1"/>
          <p:nvPr>
            <p:custDataLst>
              <p:tags r:id="rId15"/>
            </p:custDataLst>
          </p:nvPr>
        </p:nvSpPr>
        <p:spPr>
          <a:xfrm>
            <a:off x="5769866" y="4200428"/>
            <a:ext cx="1291333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笔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57352" name="Picture 8" descr="0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906853" y="3830320"/>
            <a:ext cx="1131270" cy="10261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53670" y="273050"/>
            <a:ext cx="1979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  <p:bldP spid="573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9218" name="Picture 2" descr="h04-0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91840" y="1587601"/>
            <a:ext cx="4244340" cy="275252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Text Box 3"/>
          <p:cNvSpPr txBox="1"/>
          <p:nvPr>
            <p:custDataLst>
              <p:tags r:id="rId11"/>
            </p:custDataLst>
          </p:nvPr>
        </p:nvSpPr>
        <p:spPr>
          <a:xfrm>
            <a:off x="8690610" y="2265680"/>
            <a:ext cx="792480" cy="1568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96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l</a:t>
            </a:r>
            <a:endParaRPr lang="zh-CN" altLang="en-US" sz="96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244" name="Rectangle 4"/>
          <p:cNvSpPr/>
          <p:nvPr>
            <p:custDataLst>
              <p:tags r:id="rId12"/>
            </p:custDataLst>
          </p:nvPr>
        </p:nvSpPr>
        <p:spPr>
          <a:xfrm>
            <a:off x="3281680" y="4836478"/>
            <a:ext cx="5212080" cy="11988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发 l 时，舌尖顶住上齿龈，不顶满，</a:t>
            </a:r>
            <a:endParaRPr lang="zh-CN" altLang="en-US" sz="24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algn="l"/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让气流从舌头两边出来，声带颤动。</a:t>
            </a:r>
            <a:b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</a:br>
            <a:endParaRPr lang="zh-CN" altLang="en-US" sz="24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3670" y="273050"/>
            <a:ext cx="1979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194" name="Text Box 2"/>
          <p:cNvSpPr txBox="1"/>
          <p:nvPr>
            <p:custDataLst>
              <p:tags r:id="rId10"/>
            </p:custDataLst>
          </p:nvPr>
        </p:nvSpPr>
        <p:spPr>
          <a:xfrm>
            <a:off x="4460875" y="1872615"/>
            <a:ext cx="3270250" cy="2306955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marL="342900" indent="-342900" eaLnBrk="0" fontAlgn="auto" hangingPunct="0">
              <a:lnSpc>
                <a:spcPct val="1500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左下半圆</a:t>
            </a: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ddd</a:t>
            </a:r>
            <a:endParaRPr lang="en-US" altLang="zh-CN" sz="24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marL="342900" indent="-342900" eaLnBrk="0" fontAlgn="auto" hangingPunct="0">
              <a:lnSpc>
                <a:spcPct val="1500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伞把朝上</a:t>
            </a: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ttt</a:t>
            </a:r>
            <a:endParaRPr lang="en-US" altLang="zh-CN" sz="24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marL="342900" indent="-342900" eaLnBrk="0" fontAlgn="auto" hangingPunct="0">
              <a:lnSpc>
                <a:spcPct val="1500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一个门洞</a:t>
            </a: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nnn</a:t>
            </a:r>
            <a:endParaRPr lang="en-US" altLang="zh-CN" sz="24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marL="342900" indent="-342900" eaLnBrk="0" fontAlgn="auto" hangingPunct="0">
              <a:lnSpc>
                <a:spcPct val="1500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一根小棍</a:t>
            </a: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lll</a:t>
            </a:r>
            <a:endParaRPr lang="en-US" altLang="zh-CN" sz="2400" dirty="0" err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3670" y="273050"/>
            <a:ext cx="1979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58" name="Text Box 11"/>
          <p:cNvSpPr txBox="1"/>
          <p:nvPr>
            <p:custDataLst>
              <p:tags r:id="rId10"/>
            </p:custDataLst>
          </p:nvPr>
        </p:nvSpPr>
        <p:spPr>
          <a:xfrm>
            <a:off x="2057400" y="281940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 lang="zh-CN" altLang="zh-CN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084" name="Text Box 12"/>
          <p:cNvSpPr txBox="1"/>
          <p:nvPr>
            <p:custDataLst>
              <p:tags r:id="rId11"/>
            </p:custDataLst>
          </p:nvPr>
        </p:nvSpPr>
        <p:spPr>
          <a:xfrm>
            <a:off x="1948180" y="3769677"/>
            <a:ext cx="838200" cy="2076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12900" b="1">
                <a:solidFill>
                  <a:schemeClr val="dk1"/>
                </a:solidFill>
                <a:latin typeface="幼圆" charset="0"/>
                <a:cs typeface="幼圆" charset="0"/>
              </a:rPr>
              <a:t>ɑ</a:t>
            </a:r>
            <a:endParaRPr lang="en-US" altLang="zh-CN" sz="12900" b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085" name="Text Box 13"/>
          <p:cNvSpPr txBox="1"/>
          <p:nvPr>
            <p:custDataLst>
              <p:tags r:id="rId12"/>
            </p:custDataLst>
          </p:nvPr>
        </p:nvSpPr>
        <p:spPr>
          <a:xfrm>
            <a:off x="3380105" y="3556952"/>
            <a:ext cx="861695" cy="1722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10600" b="1">
                <a:solidFill>
                  <a:schemeClr val="dk1"/>
                </a:solidFill>
                <a:latin typeface="幼圆" charset="0"/>
                <a:cs typeface="幼圆" charset="0"/>
              </a:rPr>
              <a:t>o</a:t>
            </a:r>
            <a:endParaRPr lang="en-US" altLang="zh-CN" sz="10600" b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086" name="Text Box 14"/>
          <p:cNvSpPr txBox="1"/>
          <p:nvPr>
            <p:custDataLst>
              <p:tags r:id="rId13"/>
            </p:custDataLst>
          </p:nvPr>
        </p:nvSpPr>
        <p:spPr>
          <a:xfrm>
            <a:off x="4767580" y="4028440"/>
            <a:ext cx="932180" cy="189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11700" b="1">
                <a:solidFill>
                  <a:schemeClr val="dk1"/>
                </a:solidFill>
                <a:latin typeface="幼圆" charset="0"/>
                <a:cs typeface="幼圆" charset="0"/>
              </a:rPr>
              <a:t>e</a:t>
            </a:r>
            <a:endParaRPr lang="en-US" altLang="zh-CN" sz="11700" b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087" name="Text Box 15"/>
          <p:cNvSpPr txBox="1"/>
          <p:nvPr>
            <p:custDataLst>
              <p:tags r:id="rId14"/>
            </p:custDataLst>
          </p:nvPr>
        </p:nvSpPr>
        <p:spPr>
          <a:xfrm>
            <a:off x="5635625" y="3556952"/>
            <a:ext cx="1407160" cy="1568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9600" b="1">
                <a:solidFill>
                  <a:schemeClr val="dk1"/>
                </a:solidFill>
                <a:latin typeface="幼圆" charset="0"/>
                <a:cs typeface="幼圆" charset="0"/>
              </a:rPr>
              <a:t>ⅰ</a:t>
            </a:r>
            <a:endParaRPr lang="en-US" altLang="zh-CN" sz="9600" b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088" name="Text Box 16"/>
          <p:cNvSpPr txBox="1"/>
          <p:nvPr>
            <p:custDataLst>
              <p:tags r:id="rId15"/>
            </p:custDataLst>
          </p:nvPr>
        </p:nvSpPr>
        <p:spPr>
          <a:xfrm>
            <a:off x="7037705" y="4137977"/>
            <a:ext cx="797560" cy="1568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9600" b="1">
                <a:solidFill>
                  <a:schemeClr val="dk1"/>
                </a:solidFill>
                <a:latin typeface="幼圆" charset="0"/>
                <a:cs typeface="幼圆" charset="0"/>
              </a:rPr>
              <a:t>u</a:t>
            </a:r>
            <a:endParaRPr lang="en-US" altLang="zh-CN" sz="9600" b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089" name="Text Box 17"/>
          <p:cNvSpPr txBox="1"/>
          <p:nvPr>
            <p:custDataLst>
              <p:tags r:id="rId16"/>
            </p:custDataLst>
          </p:nvPr>
        </p:nvSpPr>
        <p:spPr>
          <a:xfrm>
            <a:off x="8866505" y="3550602"/>
            <a:ext cx="746125" cy="14452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8800" b="1">
                <a:solidFill>
                  <a:schemeClr val="dk1"/>
                </a:solidFill>
                <a:latin typeface="幼圆" charset="0"/>
                <a:cs typeface="幼圆" charset="0"/>
              </a:rPr>
              <a:t>ü</a:t>
            </a:r>
            <a:endParaRPr lang="en-US" altLang="zh-CN" sz="8800" b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065" name="Text Box 18"/>
          <p:cNvSpPr txBox="1"/>
          <p:nvPr>
            <p:custDataLst>
              <p:tags r:id="rId17"/>
            </p:custDataLst>
          </p:nvPr>
        </p:nvSpPr>
        <p:spPr>
          <a:xfrm>
            <a:off x="3252470" y="1354738"/>
            <a:ext cx="26365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accent2">
                    <a:lumMod val="75000"/>
                  </a:schemeClr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单韵母专列</a:t>
            </a:r>
            <a:endParaRPr lang="zh-CN" altLang="en-US" sz="2800" dirty="0">
              <a:solidFill>
                <a:schemeClr val="accent2">
                  <a:lumMod val="75000"/>
                </a:schemeClr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3670" y="273050"/>
            <a:ext cx="1979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3073" name="Picture 2" descr="20070528105941149"/>
          <p:cNvPicPr>
            <a:picLocks noChangeAspect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" t="-745" r="-146" b="10345"/>
          <a:stretch>
            <a:fillRect/>
          </a:stretch>
        </p:blipFill>
        <p:spPr>
          <a:xfrm>
            <a:off x="2950528" y="1089660"/>
            <a:ext cx="5741034" cy="20320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0" name="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0" name="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0" name="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0" name="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0" name="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0" name="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/>
      <p:bldP spid="3085" grpId="0"/>
      <p:bldP spid="3086" grpId="0"/>
      <p:bldP spid="3087" grpId="0"/>
      <p:bldP spid="3088" grpId="0"/>
      <p:bldP spid="308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073" name="Picture 2" descr="20070528105941149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" t="-745" r="-146" b="10345"/>
          <a:stretch>
            <a:fillRect/>
          </a:stretch>
        </p:blipFill>
        <p:spPr>
          <a:xfrm>
            <a:off x="3399155" y="1259205"/>
            <a:ext cx="6073775" cy="294987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Text Box 3"/>
          <p:cNvSpPr txBox="1"/>
          <p:nvPr>
            <p:custDataLst>
              <p:tags r:id="rId11"/>
            </p:custDataLst>
          </p:nvPr>
        </p:nvSpPr>
        <p:spPr>
          <a:xfrm flipH="1">
            <a:off x="5415280" y="2505075"/>
            <a:ext cx="39306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endParaRPr lang="zh-CN" altLang="zh-CN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075" name="Text Box 5"/>
          <p:cNvSpPr txBox="1"/>
          <p:nvPr>
            <p:custDataLst>
              <p:tags r:id="rId12"/>
            </p:custDataLst>
          </p:nvPr>
        </p:nvSpPr>
        <p:spPr>
          <a:xfrm>
            <a:off x="3512502" y="1797050"/>
            <a:ext cx="1618615" cy="1076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dk1"/>
                </a:solidFill>
                <a:latin typeface="幼圆" charset="0"/>
                <a:cs typeface="幼圆" charset="0"/>
              </a:rPr>
              <a:t>b p m f</a:t>
            </a:r>
            <a:endParaRPr lang="en-US" altLang="zh-CN" sz="3200" b="1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en-US" altLang="zh-CN" sz="3200" b="1" dirty="0">
                <a:solidFill>
                  <a:schemeClr val="dk1"/>
                </a:solidFill>
                <a:latin typeface="幼圆" charset="0"/>
                <a:cs typeface="幼圆" charset="0"/>
              </a:rPr>
              <a:t>d t n l</a:t>
            </a:r>
            <a:endParaRPr lang="en-US" altLang="zh-CN" sz="3200" b="1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076" name="Text Box 6"/>
          <p:cNvSpPr txBox="1"/>
          <p:nvPr>
            <p:custDataLst>
              <p:tags r:id="rId13"/>
            </p:custDataLst>
          </p:nvPr>
        </p:nvSpPr>
        <p:spPr>
          <a:xfrm>
            <a:off x="3399155" y="1258570"/>
            <a:ext cx="31242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声母专列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104" name="Text Box 8"/>
          <p:cNvSpPr txBox="1"/>
          <p:nvPr/>
        </p:nvSpPr>
        <p:spPr>
          <a:xfrm>
            <a:off x="2814638" y="4860925"/>
            <a:ext cx="563880" cy="10147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6000">
                <a:solidFill>
                  <a:srgbClr val="000000"/>
                </a:solidFill>
                <a:latin typeface="幼圆" charset="0"/>
                <a:cs typeface="幼圆" charset="0"/>
              </a:rPr>
              <a:t>b</a:t>
            </a:r>
            <a:endParaRPr lang="en-US" altLang="zh-CN" sz="60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4105" name="Text Box 9"/>
          <p:cNvSpPr txBox="1"/>
          <p:nvPr/>
        </p:nvSpPr>
        <p:spPr>
          <a:xfrm>
            <a:off x="3749675" y="4932363"/>
            <a:ext cx="563880" cy="10147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6000">
                <a:solidFill>
                  <a:srgbClr val="000000"/>
                </a:solidFill>
                <a:latin typeface="幼圆" charset="0"/>
                <a:cs typeface="幼圆" charset="0"/>
              </a:rPr>
              <a:t>p</a:t>
            </a:r>
            <a:endParaRPr lang="en-US" altLang="zh-CN" sz="60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4106" name="Text Box 10"/>
          <p:cNvSpPr txBox="1"/>
          <p:nvPr/>
        </p:nvSpPr>
        <p:spPr>
          <a:xfrm>
            <a:off x="4541838" y="4932363"/>
            <a:ext cx="563880" cy="10147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6000">
                <a:solidFill>
                  <a:srgbClr val="000000"/>
                </a:solidFill>
                <a:latin typeface="幼圆" charset="0"/>
                <a:cs typeface="幼圆" charset="0"/>
              </a:rPr>
              <a:t>m</a:t>
            </a:r>
            <a:endParaRPr lang="en-US" altLang="zh-CN" sz="60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4107" name="Text Box 11"/>
          <p:cNvSpPr txBox="1"/>
          <p:nvPr/>
        </p:nvSpPr>
        <p:spPr>
          <a:xfrm>
            <a:off x="5622925" y="4860925"/>
            <a:ext cx="563880" cy="10147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6000">
                <a:solidFill>
                  <a:srgbClr val="000000"/>
                </a:solidFill>
                <a:latin typeface="幼圆" charset="0"/>
                <a:cs typeface="幼圆" charset="0"/>
              </a:rPr>
              <a:t>f</a:t>
            </a:r>
            <a:endParaRPr lang="en-US" altLang="zh-CN" sz="60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4109" name="Text Box 13"/>
          <p:cNvSpPr txBox="1"/>
          <p:nvPr/>
        </p:nvSpPr>
        <p:spPr>
          <a:xfrm>
            <a:off x="6270625" y="4932363"/>
            <a:ext cx="563880" cy="10147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6000">
                <a:solidFill>
                  <a:srgbClr val="000000"/>
                </a:solidFill>
                <a:latin typeface="幼圆" charset="0"/>
                <a:cs typeface="幼圆" charset="0"/>
              </a:rPr>
              <a:t>d</a:t>
            </a:r>
            <a:endParaRPr lang="en-US" altLang="zh-CN" sz="60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4110" name="Text Box 14"/>
          <p:cNvSpPr txBox="1"/>
          <p:nvPr/>
        </p:nvSpPr>
        <p:spPr>
          <a:xfrm>
            <a:off x="6989763" y="4860925"/>
            <a:ext cx="576262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>
                <a:solidFill>
                  <a:srgbClr val="000000"/>
                </a:solidFill>
                <a:latin typeface="幼圆" charset="0"/>
                <a:cs typeface="幼圆" charset="0"/>
              </a:rPr>
              <a:t>t</a:t>
            </a:r>
            <a:endParaRPr lang="en-US" altLang="zh-CN" sz="60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4111" name="Text Box 15"/>
          <p:cNvSpPr txBox="1"/>
          <p:nvPr/>
        </p:nvSpPr>
        <p:spPr>
          <a:xfrm>
            <a:off x="7566025" y="4789488"/>
            <a:ext cx="576263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>
                <a:solidFill>
                  <a:srgbClr val="000000"/>
                </a:solidFill>
                <a:latin typeface="幼圆" charset="0"/>
                <a:cs typeface="幼圆" charset="0"/>
              </a:rPr>
              <a:t>n</a:t>
            </a:r>
            <a:endParaRPr lang="en-US" altLang="zh-CN" sz="60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4112" name="Text Box 16"/>
          <p:cNvSpPr txBox="1"/>
          <p:nvPr/>
        </p:nvSpPr>
        <p:spPr>
          <a:xfrm>
            <a:off x="8286750" y="4860925"/>
            <a:ext cx="649288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>
                <a:solidFill>
                  <a:srgbClr val="000000"/>
                </a:solidFill>
                <a:latin typeface="幼圆" charset="0"/>
                <a:cs typeface="幼圆" charset="0"/>
              </a:rPr>
              <a:t>l</a:t>
            </a:r>
            <a:endParaRPr lang="en-US" altLang="zh-CN" sz="60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17" name="Text Box 8"/>
          <p:cNvSpPr txBox="1"/>
          <p:nvPr/>
        </p:nvSpPr>
        <p:spPr>
          <a:xfrm>
            <a:off x="8702675" y="4775200"/>
            <a:ext cx="563880" cy="10147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6000">
                <a:solidFill>
                  <a:srgbClr val="000000"/>
                </a:solidFill>
                <a:latin typeface="幼圆" charset="0"/>
                <a:cs typeface="幼圆" charset="0"/>
              </a:rPr>
              <a:t>y</a:t>
            </a:r>
            <a:endParaRPr lang="en-US" altLang="zh-CN" sz="60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18" name="Text Box 8"/>
          <p:cNvSpPr txBox="1"/>
          <p:nvPr/>
        </p:nvSpPr>
        <p:spPr>
          <a:xfrm>
            <a:off x="9345613" y="4703763"/>
            <a:ext cx="563880" cy="10147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6000">
                <a:solidFill>
                  <a:srgbClr val="000000"/>
                </a:solidFill>
                <a:latin typeface="幼圆" charset="0"/>
                <a:cs typeface="幼圆" charset="0"/>
              </a:rPr>
              <a:t>w</a:t>
            </a:r>
            <a:endParaRPr lang="en-US" altLang="zh-CN" sz="600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3670" y="273050"/>
            <a:ext cx="1979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/>
      <p:bldP spid="4105" grpId="0"/>
      <p:bldP spid="4106" grpId="0"/>
      <p:bldP spid="4107" grpId="0"/>
      <p:bldP spid="4109" grpId="0"/>
      <p:bldP spid="4110" grpId="0"/>
      <p:bldP spid="4111" grpId="0"/>
      <p:bldP spid="4112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5541" name="Text Box 5"/>
          <p:cNvSpPr txBox="1"/>
          <p:nvPr>
            <p:custDataLst>
              <p:tags r:id="rId10"/>
            </p:custDataLst>
          </p:nvPr>
        </p:nvSpPr>
        <p:spPr>
          <a:xfrm>
            <a:off x="7903686" y="4511041"/>
            <a:ext cx="1223963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600" dirty="0">
                <a:solidFill>
                  <a:schemeClr val="dk1"/>
                </a:solidFill>
                <a:latin typeface="幼圆" charset="0"/>
                <a:cs typeface="幼圆" charset="0"/>
              </a:rPr>
              <a:t>d</a:t>
            </a:r>
            <a:endParaRPr lang="en-US" altLang="zh-CN" sz="96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6147" name="Text Box 6"/>
          <p:cNvSpPr txBox="1"/>
          <p:nvPr>
            <p:custDataLst>
              <p:tags r:id="rId11"/>
            </p:custDataLst>
          </p:nvPr>
        </p:nvSpPr>
        <p:spPr>
          <a:xfrm>
            <a:off x="7520305" y="2997200"/>
            <a:ext cx="14020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咚咚声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6148" name="Text Box 7"/>
          <p:cNvSpPr txBox="1"/>
          <p:nvPr>
            <p:custDataLst>
              <p:tags r:id="rId12"/>
            </p:custDataLst>
          </p:nvPr>
        </p:nvSpPr>
        <p:spPr>
          <a:xfrm>
            <a:off x="7520305" y="2159000"/>
            <a:ext cx="9956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dirty="0" err="1">
                <a:solidFill>
                  <a:schemeClr val="dk1"/>
                </a:solidFill>
                <a:latin typeface="幼圆" charset="0"/>
                <a:cs typeface="幼圆" charset="0"/>
              </a:rPr>
              <a:t>dōng</a:t>
            </a:r>
            <a:endParaRPr lang="en-US" altLang="zh-CN" sz="3200" dirty="0" err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0" name="Text Box 14"/>
          <p:cNvSpPr txBox="1"/>
          <p:nvPr/>
        </p:nvSpPr>
        <p:spPr>
          <a:xfrm>
            <a:off x="2024063" y="4643438"/>
            <a:ext cx="3431857" cy="11684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</a:rPr>
              <a:t>左下半圆</a:t>
            </a:r>
            <a:r>
              <a:rPr lang="en-US" altLang="zh-CN" sz="2800" b="1" dirty="0" err="1">
                <a:solidFill>
                  <a:srgbClr val="000000"/>
                </a:solidFill>
                <a:latin typeface="幼圆" charset="0"/>
                <a:cs typeface="幼圆" charset="0"/>
              </a:rPr>
              <a:t>ddd</a:t>
            </a:r>
            <a:endParaRPr lang="en-US" altLang="zh-CN" sz="2800" b="1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>
              <a:spcBef>
                <a:spcPct val="50000"/>
              </a:spcBef>
            </a:pPr>
            <a:endParaRPr lang="en-US" altLang="zh-CN" sz="2800" b="1" dirty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pic>
        <p:nvPicPr>
          <p:cNvPr id="6150" name="图片 10" descr="QQ截图20160918200920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14245" y="1221105"/>
            <a:ext cx="4354513" cy="3214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1" name="Rectangle 4"/>
          <p:cNvSpPr/>
          <p:nvPr>
            <p:custDataLst>
              <p:tags r:id="rId14"/>
            </p:custDataLst>
          </p:nvPr>
        </p:nvSpPr>
        <p:spPr>
          <a:xfrm>
            <a:off x="6569075" y="1342390"/>
            <a:ext cx="52959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打鼓会发出什么声音？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2" name="Text Box 14"/>
          <p:cNvSpPr txBox="1"/>
          <p:nvPr/>
        </p:nvSpPr>
        <p:spPr>
          <a:xfrm>
            <a:off x="2024063" y="5337811"/>
            <a:ext cx="6172200" cy="1260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</a:rPr>
              <a:t>右拇指朝上</a:t>
            </a:r>
            <a:r>
              <a:rPr lang="en-US" altLang="zh-CN" sz="2800" b="1" dirty="0" err="1">
                <a:solidFill>
                  <a:srgbClr val="000000"/>
                </a:solidFill>
                <a:latin typeface="幼圆" charset="0"/>
                <a:cs typeface="幼圆" charset="0"/>
              </a:rPr>
              <a:t>ddd</a:t>
            </a:r>
            <a:endParaRPr lang="en-US" altLang="zh-CN" sz="2800" b="1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>
              <a:spcBef>
                <a:spcPct val="50000"/>
              </a:spcBef>
            </a:pPr>
            <a:endParaRPr lang="en-US" altLang="zh-CN" sz="2800" b="1" dirty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3670" y="273050"/>
            <a:ext cx="1979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/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04-00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790190" y="1628856"/>
            <a:ext cx="2360930" cy="211502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 Box 3"/>
          <p:cNvSpPr txBox="1"/>
          <p:nvPr>
            <p:custDataLst>
              <p:tags r:id="rId3"/>
            </p:custDataLst>
          </p:nvPr>
        </p:nvSpPr>
        <p:spPr>
          <a:xfrm>
            <a:off x="7457440" y="1816898"/>
            <a:ext cx="870751" cy="17389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sz="107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</a:t>
            </a:r>
            <a:endParaRPr lang="zh-CN" altLang="en-US" sz="10700" dirty="0">
              <a:solidFill>
                <a:schemeClr val="dk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Text Box 4"/>
          <p:cNvSpPr txBox="1"/>
          <p:nvPr>
            <p:custDataLst>
              <p:tags r:id="rId4"/>
            </p:custDataLst>
          </p:nvPr>
        </p:nvSpPr>
        <p:spPr>
          <a:xfrm>
            <a:off x="2274335" y="4198539"/>
            <a:ext cx="7337025" cy="168905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楷体_GB2312" pitchFamily="1" charset="-122"/>
              </a:rPr>
              <a:t>发 </a:t>
            </a:r>
            <a:r>
              <a:rPr lang="zh-CN" altLang="en-US" sz="24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zh-CN" altLang="en-US" sz="2400" dirty="0">
                <a:solidFill>
                  <a:schemeClr val="dk1"/>
                </a:solidFill>
                <a:latin typeface="楷体_GB2312" pitchFamily="1" charset="-122"/>
              </a:rPr>
              <a:t>时，舌尖抵住上齿龈，挡住气流，然后舌尖突然离开，吐出微弱的气流，声带不颤动。</a:t>
            </a:r>
            <a:br>
              <a:rPr lang="zh-CN" altLang="en-US" sz="2400" dirty="0">
                <a:solidFill>
                  <a:schemeClr val="dk1"/>
                </a:solidFill>
                <a:latin typeface="楷体_GB2312" pitchFamily="1" charset="-122"/>
              </a:rPr>
            </a:br>
            <a:endParaRPr lang="zh-CN" altLang="en-US" sz="2400" dirty="0">
              <a:solidFill>
                <a:schemeClr val="dk1"/>
              </a:solidFill>
              <a:latin typeface="楷体_GB2312" pitchFamily="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175109" y="5055877"/>
            <a:ext cx="2016661" cy="1802123"/>
          </a:xfrm>
          <a:prstGeom prst="rect">
            <a:avLst/>
          </a:prstGeom>
        </p:spPr>
      </p:pic>
      <p:sp>
        <p:nvSpPr>
          <p:cNvPr id="55" name="文本框 107"/>
          <p:cNvSpPr txBox="1"/>
          <p:nvPr>
            <p:custDataLst>
              <p:tags r:id="rId7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</a:rPr>
              <a:t>细读感悟</a:t>
            </a:r>
            <a:endParaRPr lang="zh-CN" alt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170" name="Rectangle 3"/>
          <p:cNvSpPr/>
          <p:nvPr>
            <p:custDataLst>
              <p:tags r:id="rId10"/>
            </p:custDataLst>
          </p:nvPr>
        </p:nvSpPr>
        <p:spPr>
          <a:xfrm>
            <a:off x="3149600" y="3049270"/>
            <a:ext cx="1188720" cy="1414145"/>
          </a:xfrm>
          <a:prstGeom prst="rect">
            <a:avLst/>
          </a:prstGeom>
          <a:solidFill>
            <a:schemeClr val="lt2">
              <a:lumMod val="75000"/>
            </a:schemeClr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8000" b="1">
                <a:solidFill>
                  <a:schemeClr val="dk1"/>
                </a:solidFill>
                <a:latin typeface="幼圆" charset="0"/>
                <a:cs typeface="幼圆" charset="0"/>
              </a:rPr>
              <a:t>d</a:t>
            </a:r>
            <a:endParaRPr lang="en-US" altLang="zh-CN" sz="8000" b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7171" name="Rectangle 4"/>
          <p:cNvSpPr/>
          <p:nvPr>
            <p:custDataLst>
              <p:tags r:id="rId11"/>
            </p:custDataLst>
          </p:nvPr>
        </p:nvSpPr>
        <p:spPr>
          <a:xfrm>
            <a:off x="5357495" y="3049270"/>
            <a:ext cx="1104265" cy="1414145"/>
          </a:xfrm>
          <a:prstGeom prst="rect">
            <a:avLst/>
          </a:prstGeom>
          <a:solidFill>
            <a:schemeClr val="lt2">
              <a:lumMod val="75000"/>
            </a:schemeClr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8000" b="1">
                <a:solidFill>
                  <a:schemeClr val="dk1"/>
                </a:solidFill>
                <a:latin typeface="幼圆" charset="0"/>
                <a:cs typeface="幼圆" charset="0"/>
              </a:rPr>
              <a:t>ɑ</a:t>
            </a:r>
            <a:endParaRPr lang="en-US" altLang="zh-CN" sz="8000" b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7172" name="Rectangle 5"/>
          <p:cNvSpPr/>
          <p:nvPr>
            <p:custDataLst>
              <p:tags r:id="rId12"/>
            </p:custDataLst>
          </p:nvPr>
        </p:nvSpPr>
        <p:spPr>
          <a:xfrm>
            <a:off x="7650480" y="3143250"/>
            <a:ext cx="1188720" cy="1414145"/>
          </a:xfrm>
          <a:prstGeom prst="rect">
            <a:avLst/>
          </a:prstGeom>
          <a:solidFill>
            <a:schemeClr val="lt2">
              <a:lumMod val="75000"/>
            </a:schemeClr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8800" b="1" dirty="0" err="1">
                <a:solidFill>
                  <a:schemeClr val="dk1"/>
                </a:solidFill>
                <a:latin typeface="幼圆" charset="0"/>
                <a:cs typeface="幼圆" charset="0"/>
              </a:rPr>
              <a:t>dɑ</a:t>
            </a:r>
            <a:endParaRPr lang="en-US" altLang="zh-CN" sz="8800" b="1" dirty="0" err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7173" name="Line 6"/>
          <p:cNvSpPr/>
          <p:nvPr>
            <p:custDataLst>
              <p:tags r:id="rId13"/>
            </p:custDataLst>
          </p:nvPr>
        </p:nvSpPr>
        <p:spPr>
          <a:xfrm>
            <a:off x="4338320" y="3803015"/>
            <a:ext cx="1019175" cy="0"/>
          </a:xfrm>
          <a:prstGeom prst="line">
            <a:avLst/>
          </a:prstGeom>
          <a:solidFill>
            <a:schemeClr val="lt2">
              <a:lumMod val="75000"/>
            </a:schemeClr>
          </a:solidFill>
          <a:ln w="28575" cap="flat" cmpd="sng">
            <a:solidFill>
              <a:schemeClr val="dk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174" name="Line 7"/>
          <p:cNvSpPr/>
          <p:nvPr>
            <p:custDataLst>
              <p:tags r:id="rId14"/>
            </p:custDataLst>
          </p:nvPr>
        </p:nvSpPr>
        <p:spPr>
          <a:xfrm>
            <a:off x="6461760" y="3803015"/>
            <a:ext cx="1104265" cy="0"/>
          </a:xfrm>
          <a:prstGeom prst="line">
            <a:avLst/>
          </a:prstGeom>
          <a:solidFill>
            <a:schemeClr val="lt2">
              <a:lumMod val="75000"/>
            </a:schemeClr>
          </a:solidFill>
          <a:ln w="28575" cap="flat" cmpd="sng">
            <a:solidFill>
              <a:schemeClr val="dk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176" name="Rectangle 9"/>
          <p:cNvSpPr/>
          <p:nvPr>
            <p:custDataLst>
              <p:tags r:id="rId15"/>
            </p:custDataLst>
          </p:nvPr>
        </p:nvSpPr>
        <p:spPr>
          <a:xfrm>
            <a:off x="2983865" y="4871720"/>
            <a:ext cx="1354455" cy="1223645"/>
          </a:xfrm>
          <a:prstGeom prst="rect">
            <a:avLst/>
          </a:prstGeom>
          <a:solidFill>
            <a:schemeClr val="lt2">
              <a:lumMod val="50000"/>
            </a:schemeClr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8800" b="1" dirty="0" err="1">
                <a:solidFill>
                  <a:schemeClr val="lt1"/>
                </a:solidFill>
                <a:latin typeface="幼圆" charset="0"/>
                <a:cs typeface="幼圆" charset="0"/>
              </a:rPr>
              <a:t>dɑ</a:t>
            </a:r>
            <a:endParaRPr lang="en-US" altLang="zh-CN" sz="8800" b="1" dirty="0" err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7177" name="Rectangle 10"/>
          <p:cNvSpPr/>
          <p:nvPr>
            <p:custDataLst>
              <p:tags r:id="rId16"/>
            </p:custDataLst>
          </p:nvPr>
        </p:nvSpPr>
        <p:spPr>
          <a:xfrm>
            <a:off x="6008370" y="4871720"/>
            <a:ext cx="1282700" cy="1223645"/>
          </a:xfrm>
          <a:prstGeom prst="rect">
            <a:avLst/>
          </a:prstGeom>
          <a:solidFill>
            <a:schemeClr val="lt2">
              <a:lumMod val="50000"/>
            </a:schemeClr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8800" b="1" dirty="0" err="1">
                <a:solidFill>
                  <a:schemeClr val="lt1"/>
                </a:solidFill>
                <a:latin typeface="幼圆" charset="0"/>
                <a:cs typeface="幼圆" charset="0"/>
              </a:rPr>
              <a:t>di</a:t>
            </a:r>
            <a:endParaRPr lang="en-US" altLang="zh-CN" sz="8800" b="1" dirty="0" err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7178" name="Rectangle 11"/>
          <p:cNvSpPr/>
          <p:nvPr>
            <p:custDataLst>
              <p:tags r:id="rId17"/>
            </p:custDataLst>
          </p:nvPr>
        </p:nvSpPr>
        <p:spPr>
          <a:xfrm>
            <a:off x="7592695" y="4799965"/>
            <a:ext cx="1284605" cy="1296670"/>
          </a:xfrm>
          <a:prstGeom prst="rect">
            <a:avLst/>
          </a:prstGeom>
          <a:solidFill>
            <a:schemeClr val="lt2">
              <a:lumMod val="50000"/>
            </a:schemeClr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8800" b="1" dirty="0" err="1">
                <a:solidFill>
                  <a:schemeClr val="lt1"/>
                </a:solidFill>
                <a:latin typeface="幼圆" charset="0"/>
                <a:cs typeface="幼圆" charset="0"/>
              </a:rPr>
              <a:t>du</a:t>
            </a:r>
            <a:endParaRPr lang="en-US" altLang="zh-CN" sz="8800" b="1" dirty="0" err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7179" name="Rectangle 12"/>
          <p:cNvSpPr/>
          <p:nvPr>
            <p:custDataLst>
              <p:tags r:id="rId18"/>
            </p:custDataLst>
          </p:nvPr>
        </p:nvSpPr>
        <p:spPr>
          <a:xfrm>
            <a:off x="4566920" y="4871720"/>
            <a:ext cx="1282700" cy="1223645"/>
          </a:xfrm>
          <a:prstGeom prst="rect">
            <a:avLst/>
          </a:prstGeom>
          <a:solidFill>
            <a:schemeClr val="lt2">
              <a:lumMod val="50000"/>
            </a:schemeClr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8800" b="1" dirty="0">
                <a:solidFill>
                  <a:schemeClr val="lt1"/>
                </a:solidFill>
                <a:latin typeface="幼圆" charset="0"/>
                <a:cs typeface="幼圆" charset="0"/>
              </a:rPr>
              <a:t>de</a:t>
            </a:r>
            <a:endParaRPr lang="en-US" altLang="zh-CN" sz="8800" b="1" dirty="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7181" name="AutoShape 14"/>
          <p:cNvSpPr/>
          <p:nvPr>
            <p:custDataLst>
              <p:tags r:id="rId19"/>
            </p:custDataLst>
          </p:nvPr>
        </p:nvSpPr>
        <p:spPr>
          <a:xfrm>
            <a:off x="3686175" y="760730"/>
            <a:ext cx="3567430" cy="1414145"/>
          </a:xfrm>
          <a:prstGeom prst="wedgeRectCallout">
            <a:avLst>
              <a:gd name="adj1" fmla="val -41060"/>
              <a:gd name="adj2" fmla="val 81995"/>
            </a:avLst>
          </a:prstGeom>
          <a:solidFill>
            <a:schemeClr val="lt2">
              <a:lumMod val="75000"/>
            </a:schemeClr>
          </a:solidFill>
          <a:ln w="9525" cap="flat" cmpd="sng">
            <a:solidFill>
              <a:srgbClr val="CCFF66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endParaRPr lang="zh-CN" altLang="zh-CN" sz="8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303" name="Text Box 15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4079240" y="1096010"/>
            <a:ext cx="3173730" cy="829945"/>
          </a:xfrm>
          <a:prstGeom prst="rect">
            <a:avLst/>
          </a:prstGeom>
          <a:solidFill>
            <a:schemeClr val="lt2">
              <a:lumMod val="75000"/>
            </a:schemeClr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1" lang="zh-CN" altLang="en-US" sz="2400" kern="1200" cap="none" spc="0" normalizeH="0" baseline="0" noProof="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幼圆" charset="0"/>
                <a:cs typeface="Times New Roman" panose="02020603050405020304" pitchFamily="18" charset="0"/>
              </a:rPr>
              <a:t>前音轻短后音重，</a:t>
            </a:r>
            <a:endParaRPr kumimoji="1" lang="zh-CN" altLang="en-US" sz="2400" kern="1200" cap="none" spc="0" normalizeH="0" baseline="0" noProof="0" dirty="0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1" lang="zh-CN" altLang="en-US" sz="2400" kern="1200" cap="none" spc="0" normalizeH="0" baseline="0" noProof="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幼圆" charset="0"/>
                <a:cs typeface="Times New Roman" panose="02020603050405020304" pitchFamily="18" charset="0"/>
              </a:rPr>
              <a:t>两音相连猛一碰。</a:t>
            </a:r>
            <a:endParaRPr kumimoji="1" lang="zh-CN" altLang="en-US" sz="2400" kern="1200" cap="none" spc="0" normalizeH="0" baseline="0" noProof="0" dirty="0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3670" y="273050"/>
            <a:ext cx="1979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2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6322" name="Picture 2" descr="0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28749" y="1253490"/>
            <a:ext cx="633666" cy="1144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3" name="Picture 3" descr="0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15804" y="1059180"/>
            <a:ext cx="214820" cy="15328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6324" name="Text Box 4"/>
          <p:cNvSpPr txBox="1"/>
          <p:nvPr>
            <p:custDataLst>
              <p:tags r:id="rId12"/>
            </p:custDataLst>
          </p:nvPr>
        </p:nvSpPr>
        <p:spPr>
          <a:xfrm>
            <a:off x="5184013" y="1583874"/>
            <a:ext cx="112823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笔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56325" name="Picture 5" descr="01"/>
          <p:cNvPicPr>
            <a:picLocks noChangeAspect="1"/>
          </p:cNvPicPr>
          <p:nvPr/>
        </p:nvPicPr>
        <p:blipFill rotWithShape="1">
          <a:blip r:embed="rId13"/>
          <a:srcRect l="16176" r="19846"/>
          <a:stretch>
            <a:fillRect/>
          </a:stretch>
        </p:blipFill>
        <p:spPr>
          <a:xfrm>
            <a:off x="7243604" y="1107118"/>
            <a:ext cx="989719" cy="1538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6" name="Picture 6" descr="0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28749" y="3992372"/>
            <a:ext cx="528805" cy="109722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7" name="Picture 7" descr="0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828374" y="3992372"/>
            <a:ext cx="609655" cy="109722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6328" name="Text Box 8"/>
          <p:cNvSpPr txBox="1"/>
          <p:nvPr>
            <p:custDataLst>
              <p:tags r:id="rId16"/>
            </p:custDataLst>
          </p:nvPr>
        </p:nvSpPr>
        <p:spPr>
          <a:xfrm>
            <a:off x="5308849" y="4248597"/>
            <a:ext cx="929427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笔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56329" name="Picture 9" descr="0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189552" y="3806631"/>
            <a:ext cx="1043771" cy="146870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53670" y="273050"/>
            <a:ext cx="1979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/>
      <p:bldP spid="563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122" name="Picture 2" descr="h04-00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02979" y="1791970"/>
            <a:ext cx="2732228" cy="24345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Text Box 3"/>
          <p:cNvSpPr txBox="1"/>
          <p:nvPr>
            <p:custDataLst>
              <p:tags r:id="rId11"/>
            </p:custDataLst>
          </p:nvPr>
        </p:nvSpPr>
        <p:spPr>
          <a:xfrm>
            <a:off x="7363078" y="1508760"/>
            <a:ext cx="1211580" cy="2584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16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t</a:t>
            </a:r>
            <a:endParaRPr lang="zh-CN" altLang="en-US" sz="16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148" name="Text Box 4"/>
          <p:cNvSpPr txBox="1"/>
          <p:nvPr>
            <p:custDataLst>
              <p:tags r:id="rId12"/>
            </p:custDataLst>
          </p:nvPr>
        </p:nvSpPr>
        <p:spPr>
          <a:xfrm>
            <a:off x="2722880" y="4798982"/>
            <a:ext cx="5821680" cy="11988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发 t 时，发音部位、方法和ｄ基本相同，</a:t>
            </a:r>
            <a:endParaRPr lang="zh-CN" altLang="en-US" sz="24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algn="l"/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  <a:t>不同的是口腔送出的气流比较强。</a:t>
            </a:r>
            <a:b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</a:rPr>
            </a:br>
            <a:endParaRPr lang="zh-CN" altLang="en-US" sz="24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3670" y="273050"/>
            <a:ext cx="1979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998788" y="1681163"/>
            <a:ext cx="679994" cy="223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r>
              <a:rPr lang="en-US" altLang="zh-CN" sz="13900" dirty="0">
                <a:solidFill>
                  <a:schemeClr val="dk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altLang="zh-CN" sz="13900" dirty="0">
              <a:solidFill>
                <a:schemeClr val="dk1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Box 3">
            <a:hlinkClick r:id="rId2" action="ppaction://hlinksldjump"/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423093" y="4648199"/>
            <a:ext cx="265842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marR="0" defTabSz="914400"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一把伞柄 </a:t>
            </a:r>
            <a:r>
              <a:rPr kumimoji="0" lang="en-US" sz="3200" kern="1200" cap="none" spc="0" normalizeH="0" baseline="0" noProof="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 </a:t>
            </a:r>
            <a:r>
              <a:rPr kumimoji="0" lang="en-US" sz="3200" kern="1200" cap="none" spc="0" normalizeH="0" baseline="0" noProof="0" dirty="0" err="1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kumimoji="0" lang="en-US" sz="3200" kern="1200" cap="none" spc="0" normalizeH="0" baseline="0" noProof="0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sz="3200" kern="1200" cap="none" spc="0" normalizeH="0" baseline="0" noProof="0" dirty="0" err="1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endParaRPr kumimoji="0" lang="en-US" sz="3200" kern="1200" cap="none" spc="0" normalizeH="0" baseline="0" noProof="0" dirty="0" err="1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Picture 4" descr="shan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285861" y="1856135"/>
            <a:ext cx="2231398" cy="205640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" name="文本框 107"/>
          <p:cNvSpPr txBox="1"/>
          <p:nvPr>
            <p:custDataLst>
              <p:tags r:id="rId6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PART.02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</a:rPr>
              <a:t>细读感悟</a:t>
            </a:r>
            <a:endParaRPr lang="zh-CN" alt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8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6ff3aa0-9117-4e82-989c-b9bec4f6dac7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6ff3aa0-9117-4e82-989c-b9bec4f6dac7}"/>
  <p:tag name="KSO_WM_UNIT_TYPE" val="i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9.xml><?xml version="1.0" encoding="utf-8"?>
<p:tagLst xmlns:p="http://schemas.openxmlformats.org/presentationml/2006/main">
  <p:tag name="KSO_WM_UNIT_TEXT_FILL_FORE_SCHEMECOLOR_INDEX_BRIGHTNESS" val="-0.25"/>
  <p:tag name="KSO_WM_UNIT_TEXT_FILL_FORE_SCHEMECOLOR_INDEX" val="6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6ff3aa0-9117-4e82-989c-b9bec4f6dac7}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6ff3aa0-9117-4e82-989c-b9bec4f6dac7}"/>
  <p:tag name="KSO_WM_UNIT_TYPE" val="i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8.xml><?xml version="1.0" encoding="utf-8"?>
<p:tagLst xmlns:p="http://schemas.openxmlformats.org/presentationml/2006/main">
  <p:tag name="KSO_WM_UNIT_PLACING_PICTURE_USER_VIEWPORT" val="{&quot;height&quot;:3330.7417322834644,&quot;width&quot;:3718}"/>
</p:tagLst>
</file>

<file path=ppt/tags/tag2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UNIT_PLACING_PICTURE_USER_VIEWPORT" val="{&quot;height&quot;:2837.988976377953,&quot;width&quot;:3175.844094488189}"/>
</p:tagLst>
</file>

<file path=ppt/tags/tag282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2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284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6ff3aa0-9117-4e82-989c-b9bec4f6dac7}"/>
  <p:tag name="KSO_WM_UNIT_TYPE" val="i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4.xml><?xml version="1.0" encoding="utf-8"?>
<p:tagLst xmlns:p="http://schemas.openxmlformats.org/presentationml/2006/main">
  <p:tag name="KSO_WM_UNIT_FILL_FORE_SCHEMECOLOR_INDEX_BRIGHTNESS" val="-0.25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UNIT_FILL_FORE_SCHEMECOLOR_INDEX_BRIGHTNESS" val="-0.25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UNIT_FILL_FORE_SCHEMECOLOR_INDEX_BRIGHTNESS" val="-0.25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UNIT_FILL_FORE_SCHEMECOLOR_INDEX_BRIGHTNESS" val="-0.25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</p:tagLst>
</file>

<file path=ppt/tags/tag298.xml><?xml version="1.0" encoding="utf-8"?>
<p:tagLst xmlns:p="http://schemas.openxmlformats.org/presentationml/2006/main">
  <p:tag name="KSO_WM_UNIT_FILL_FORE_SCHEMECOLOR_INDEX_BRIGHTNESS" val="-0.25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</p:tagLst>
</file>

<file path=ppt/tags/tag299.xml><?xml version="1.0" encoding="utf-8"?>
<p:tagLst xmlns:p="http://schemas.openxmlformats.org/presentationml/2006/main">
  <p:tag name="KSO_WM_UNIT_FILL_FORE_SCHEMECOLOR_INDEX_BRIGHTNESS" val="-0.5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FILL_FORE_SCHEMECOLOR_INDEX_BRIGHTNESS" val="-0.5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FILL_FORE_SCHEMECOLOR_INDEX_BRIGHTNESS" val="-0.5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UNIT_FILL_FORE_SCHEMECOLOR_INDEX_BRIGHTNESS" val="-0.5"/>
  <p:tag name="KSO_WM_UNIT_FILL_FORE_SCHEMECOLOR_INDEX" val="16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UNIT_FILL_FORE_SCHEMECOLOR_INDEX_BRIGHTNESS" val="-0.25"/>
  <p:tag name="KSO_WM_UNIT_FILL_FORE_SCHEMECOLOR_INDEX" val="1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UNIT_FILL_FORE_SCHEMECOLOR_INDEX_BRIGHTNESS" val="-0.25"/>
  <p:tag name="KSO_WM_UNIT_FILL_FORE_SCHEMECOLOR_INDEX" val="1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6ff3aa0-9117-4e82-989c-b9bec4f6dac7}"/>
  <p:tag name="KSO_WM_UNIT_TYPE" val="i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6ff3aa0-9117-4e82-989c-b9bec4f6dac7}"/>
  <p:tag name="KSO_WM_UNIT_TYPE" val="i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UNIT_PLACING_PICTURE_USER_VIEWPORT" val="{&quot;height&quot;:3238.4377952755904,&quot;width&quot;:3514.0125984251968}"/>
</p:tagLst>
</file>

<file path=ppt/tags/tag333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2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3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35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6ff3aa0-9117-4e82-989c-b9bec4f6dac7}"/>
  <p:tag name="KSO_WM_UNIT_TYPE" val="i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4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6ff3aa0-9117-4e82-989c-b9bec4f6dac7}"/>
  <p:tag name="KSO_WM_UNIT_TYPE" val="i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6ff3aa0-9117-4e82-989c-b9bec4f6dac7}"/>
  <p:tag name="KSO_WM_UNIT_TYPE" val="i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2.xml><?xml version="1.0" encoding="utf-8"?>
<p:tagLst xmlns:p="http://schemas.openxmlformats.org/presentationml/2006/main">
  <p:tag name="KSO_WM_UNIT_PLACING_PICTURE_USER_VIEWPORT" val="{&quot;height&quot;:3674.6866141732285,&quot;width&quot;:4914.99842519685}"/>
</p:tagLst>
</file>

<file path=ppt/tags/tag3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UNIT_PLACING_PICTURE_USER_VIEWPORT" val="{&quot;height&quot;:2837.988976377953,&quot;width&quot;:3175.844094488189}"/>
</p:tagLst>
</file>

<file path=ppt/tags/tag386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3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3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88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6ff3aa0-9117-4e82-989c-b9bec4f6dac7}"/>
  <p:tag name="KSO_WM_UNIT_TYPE" val="i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9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0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0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0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0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0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0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UNIT_FILL_FORE_SCHEMECOLOR_INDEX_BRIGHTNESS" val="-0.15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6ff3aa0-9117-4e82-989c-b9bec4f6dac7}"/>
  <p:tag name="KSO_WM_UNIT_TYPE" val="i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6ff3aa0-9117-4e82-989c-b9bec4f6dac7}"/>
  <p:tag name="KSO_WM_UNIT_TYPE" val="i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3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3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4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4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4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4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4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4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4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4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4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FILL_FORE_SCHEMECOLOR_INDEX_BRIGHTNESS" val="-0.25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6ff3aa0-9117-4e82-989c-b9bec4f6dac7}"/>
  <p:tag name="KSO_WM_UNIT_TYPE" val="i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6ff3aa0-9117-4e82-989c-b9bec4f6dac7}"/>
  <p:tag name="KSO_WM_UNIT_TYPE" val="i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6ff3aa0-9117-4e82-989c-b9bec4f6dac7}"/>
  <p:tag name="KSO_WM_UNIT_TYPE" val="i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7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89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COMMONDATA" val="eyJoZGlkIjoiZWE3NjZlYjJkMjNiZjRmNDUwNDg2MDIyMjNiOTJhMjAifQ==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9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632</Words>
  <Application>WPS 演示</Application>
  <PresentationFormat>宽屏</PresentationFormat>
  <Paragraphs>253</Paragraphs>
  <Slides>20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20</vt:i4>
      </vt:variant>
    </vt:vector>
  </HeadingPairs>
  <TitlesOfParts>
    <vt:vector size="38" baseType="lpstr">
      <vt:lpstr>Arial</vt:lpstr>
      <vt:lpstr>宋体</vt:lpstr>
      <vt:lpstr>Wingdings</vt:lpstr>
      <vt:lpstr>Times New Roman</vt:lpstr>
      <vt:lpstr>黑体</vt:lpstr>
      <vt:lpstr>楷体_GB2312</vt:lpstr>
      <vt:lpstr>新宋体</vt:lpstr>
      <vt:lpstr>微软雅黑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2_Office 主题​​</vt:lpstr>
      <vt:lpstr>1_Office 主题​​</vt:lpstr>
      <vt:lpstr>9_Office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39</cp:revision>
  <dcterms:created xsi:type="dcterms:W3CDTF">2020-06-05T01:16:00Z</dcterms:created>
  <dcterms:modified xsi:type="dcterms:W3CDTF">2022-05-29T02:48:30Z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E76AF3373DDC4D189CBB117F7DBA6238</vt:lpwstr>
  </property>
</Properties>
</file>