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sldIdLst>
    <p:sldId id="462" r:id="rId3"/>
    <p:sldId id="1282" r:id="rId5"/>
    <p:sldId id="1320" r:id="rId6"/>
    <p:sldId id="1322" r:id="rId7"/>
    <p:sldId id="1323" r:id="rId8"/>
    <p:sldId id="1324" r:id="rId9"/>
    <p:sldId id="1321" r:id="rId10"/>
    <p:sldId id="1325" r:id="rId11"/>
    <p:sldId id="1291" r:id="rId12"/>
    <p:sldId id="1292" r:id="rId13"/>
    <p:sldId id="1295" r:id="rId14"/>
    <p:sldId id="1294" r:id="rId15"/>
    <p:sldId id="1313" r:id="rId16"/>
    <p:sldId id="1296" r:id="rId17"/>
    <p:sldId id="1316" r:id="rId18"/>
    <p:sldId id="1317" r:id="rId19"/>
    <p:sldId id="1318" r:id="rId20"/>
    <p:sldId id="1297" r:id="rId21"/>
    <p:sldId id="1319" r:id="rId22"/>
    <p:sldId id="1326" r:id="rId23"/>
    <p:sldId id="1298" r:id="rId24"/>
    <p:sldId id="1315" r:id="rId25"/>
    <p:sldId id="1290" r:id="rId26"/>
    <p:sldId id="1304" r:id="rId27"/>
    <p:sldId id="1327" r:id="rId28"/>
    <p:sldId id="1328" r:id="rId29"/>
    <p:sldId id="1329" r:id="rId30"/>
    <p:sldId id="1330" r:id="rId31"/>
    <p:sldId id="1307" r:id="rId32"/>
    <p:sldId id="1331" r:id="rId33"/>
    <p:sldId id="1332" r:id="rId34"/>
    <p:sldId id="1333" r:id="rId35"/>
    <p:sldId id="1309" r:id="rId3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0"/>
    </p:embeddedFont>
    <p:embeddedFont>
      <p:font typeface="楷体" panose="02010609060101010101" pitchFamily="49" charset="-122"/>
      <p:regular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微软雅黑" panose="020B0503020204020204" charset="-122"/>
      <p:regular r:id="rId46"/>
    </p:embeddedFont>
    <p:embeddedFont>
      <p:font typeface="等线" panose="02010600030101010101" charset="-122"/>
      <p:regular r:id="rId47"/>
    </p:embeddedFont>
    <p:embeddedFont>
      <p:font typeface="等线 Light" panose="02010600030101010101" charset="-122"/>
      <p:regular r:id="rId48"/>
    </p:embeddedFont>
    <p:embeddedFont>
      <p:font typeface="幼圆" panose="02010600030101010101" pitchFamily="49" charset="-122"/>
      <p:regular r:id="rId49"/>
    </p:embeddedFont>
    <p:embeddedFont>
      <p:font typeface="PinYinok" panose="020B0603050302020204" charset="0"/>
      <p:regular r:id="rId50"/>
    </p:embeddedFont>
    <p:embeddedFont>
      <p:font typeface="仿宋_GB2312" panose="02010609030101010101" charset="-122"/>
      <p:regular r:id="rId51"/>
    </p:embeddedFont>
    <p:embeddedFont>
      <p:font typeface="汉语拼音" panose="02010600030101010101" pitchFamily="34" charset="-122"/>
      <p:regular r:id="rId52"/>
    </p:embeddedFont>
  </p:embeddedFontLst>
  <p:custDataLst>
    <p:tags r:id="rId5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CFF"/>
    <a:srgbClr val="CC6600"/>
    <a:srgbClr val="009900"/>
    <a:srgbClr val="008000"/>
    <a:srgbClr val="99FF99"/>
    <a:srgbClr val="66CCFF"/>
    <a:srgbClr val="CCECFF"/>
    <a:srgbClr val="99CCFF"/>
    <a:srgbClr val="FFF6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94" autoAdjust="0"/>
    <p:restoredTop sz="94424" autoAdjust="0"/>
  </p:normalViewPr>
  <p:slideViewPr>
    <p:cSldViewPr>
      <p:cViewPr varScale="1">
        <p:scale>
          <a:sx n="95" d="100"/>
          <a:sy n="95" d="100"/>
        </p:scale>
        <p:origin x="88" y="112"/>
      </p:cViewPr>
      <p:guideLst>
        <p:guide orient="horz" pos="1519"/>
        <p:guide pos="29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3" Type="http://schemas.openxmlformats.org/officeDocument/2006/relationships/tags" Target="tags/tag1.xml"/><Relationship Id="rId52" Type="http://schemas.openxmlformats.org/officeDocument/2006/relationships/font" Target="fonts/font13.fntdata"/><Relationship Id="rId51" Type="http://schemas.openxmlformats.org/officeDocument/2006/relationships/font" Target="fonts/font12.fntdata"/><Relationship Id="rId50" Type="http://schemas.openxmlformats.org/officeDocument/2006/relationships/font" Target="fonts/font11.fntdata"/><Relationship Id="rId5" Type="http://schemas.openxmlformats.org/officeDocument/2006/relationships/slide" Target="slides/slide2.xml"/><Relationship Id="rId49" Type="http://schemas.openxmlformats.org/officeDocument/2006/relationships/font" Target="fonts/font10.fntdata"/><Relationship Id="rId48" Type="http://schemas.openxmlformats.org/officeDocument/2006/relationships/font" Target="fonts/font9.fntdata"/><Relationship Id="rId47" Type="http://schemas.openxmlformats.org/officeDocument/2006/relationships/font" Target="fonts/font8.fntdata"/><Relationship Id="rId46" Type="http://schemas.openxmlformats.org/officeDocument/2006/relationships/font" Target="fonts/font7.fntdata"/><Relationship Id="rId45" Type="http://schemas.openxmlformats.org/officeDocument/2006/relationships/font" Target="fonts/font6.fntdata"/><Relationship Id="rId44" Type="http://schemas.openxmlformats.org/officeDocument/2006/relationships/font" Target="fonts/font5.fntdata"/><Relationship Id="rId43" Type="http://schemas.openxmlformats.org/officeDocument/2006/relationships/font" Target="fonts/font4.fntdata"/><Relationship Id="rId42" Type="http://schemas.openxmlformats.org/officeDocument/2006/relationships/font" Target="fonts/font3.fntdata"/><Relationship Id="rId41" Type="http://schemas.openxmlformats.org/officeDocument/2006/relationships/font" Target="fonts/font2.fntdata"/><Relationship Id="rId40" Type="http://schemas.openxmlformats.org/officeDocument/2006/relationships/font" Target="fonts/font1.fntdata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png"/><Relationship Id="rId8" Type="http://schemas.openxmlformats.org/officeDocument/2006/relationships/image" Target="../media/image28.png"/><Relationship Id="rId7" Type="http://schemas.openxmlformats.org/officeDocument/2006/relationships/image" Target="../media/image27.jpeg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30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png"/><Relationship Id="rId8" Type="http://schemas.openxmlformats.org/officeDocument/2006/relationships/image" Target="../media/image38.png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50.png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1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0.png"/><Relationship Id="rId2" Type="http://schemas.openxmlformats.org/officeDocument/2006/relationships/image" Target="../media/image14.png"/><Relationship Id="rId1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20154;&#25945;&#19968;&#19978;-&#23567;&#40479;&#24565;&#20070;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&#20154;&#25945;&#19968;&#19978;-&#23567;&#40479;&#24565;&#20070;.mp4" TargetMode="External"/><Relationship Id="rId1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/>
              <a:t>语文园地三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CN" altLang="en-US" dirty="0"/>
              <a:t>一年级上册</a:t>
            </a:r>
            <a:endParaRPr lang="zh-CN" altLang="en-US" dirty="0"/>
          </a:p>
        </p:txBody>
      </p:sp>
    </p:spTree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32143" y="1400810"/>
            <a:ext cx="302260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60875" y="1408748"/>
            <a:ext cx="3762375" cy="202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圆角矩形标注 16"/>
          <p:cNvSpPr/>
          <p:nvPr/>
        </p:nvSpPr>
        <p:spPr>
          <a:xfrm>
            <a:off x="2286793" y="375919"/>
            <a:ext cx="5013325" cy="873125"/>
          </a:xfrm>
          <a:prstGeom prst="wedgeRoundRectCallout">
            <a:avLst>
              <a:gd name="adj1" fmla="val -38918"/>
              <a:gd name="adj2" fmla="val 49142"/>
              <a:gd name="adj3" fmla="val 16667"/>
            </a:avLst>
          </a:prstGeom>
          <a:solidFill>
            <a:schemeClr val="bg1"/>
          </a:soli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+mj-ea"/>
                <a:ea typeface="+mj-ea"/>
              </a:rPr>
              <a:t>拼读有这两组复韵母组成的音节时应该注意什么？</a:t>
            </a:r>
            <a:endParaRPr lang="zh-CN" altLang="en-US" sz="2400" b="1" dirty="0">
              <a:solidFill>
                <a:srgbClr val="0066FF"/>
              </a:solidFill>
              <a:latin typeface="+mj-ea"/>
              <a:ea typeface="+mj-ea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32143" y="3579862"/>
            <a:ext cx="78228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53657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拼读有这两组复韵母组成的音节，注意区别字形与读音的不同。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七角星 14"/>
          <p:cNvSpPr/>
          <p:nvPr/>
        </p:nvSpPr>
        <p:spPr>
          <a:xfrm>
            <a:off x="1950244" y="2982516"/>
            <a:ext cx="832247" cy="700088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5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七角星 15"/>
          <p:cNvSpPr/>
          <p:nvPr/>
        </p:nvSpPr>
        <p:spPr>
          <a:xfrm>
            <a:off x="4601766" y="3058716"/>
            <a:ext cx="832247" cy="700088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5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七角星 16"/>
          <p:cNvSpPr/>
          <p:nvPr/>
        </p:nvSpPr>
        <p:spPr>
          <a:xfrm>
            <a:off x="2808685" y="2920604"/>
            <a:ext cx="865585" cy="770335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七角星 17"/>
          <p:cNvSpPr/>
          <p:nvPr/>
        </p:nvSpPr>
        <p:spPr>
          <a:xfrm>
            <a:off x="5616179" y="3086100"/>
            <a:ext cx="871538" cy="700088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燕尾形 24"/>
          <p:cNvSpPr/>
          <p:nvPr/>
        </p:nvSpPr>
        <p:spPr>
          <a:xfrm rot="5400000">
            <a:off x="2329458" y="3635573"/>
            <a:ext cx="767954" cy="809625"/>
          </a:xfrm>
          <a:prstGeom prst="chevr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燕尾形 25"/>
          <p:cNvSpPr/>
          <p:nvPr/>
        </p:nvSpPr>
        <p:spPr>
          <a:xfrm rot="5400000">
            <a:off x="5184577" y="3718917"/>
            <a:ext cx="767954" cy="809625"/>
          </a:xfrm>
          <a:prstGeom prst="chevr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3" name="Rectangle 22"/>
          <p:cNvSpPr/>
          <p:nvPr/>
        </p:nvSpPr>
        <p:spPr>
          <a:xfrm>
            <a:off x="2032754" y="3023909"/>
            <a:ext cx="693420" cy="59880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3300" dirty="0">
                <a:latin typeface="Calibri" panose="020F0502020204030204" pitchFamily="34" charset="0"/>
              </a:rPr>
              <a:t>xi</a:t>
            </a:r>
            <a:r>
              <a:rPr lang="en-US" altLang="zh-CN" sz="3300" dirty="0">
                <a:latin typeface="Arial" panose="020B0604020202020204" pitchFamily="34" charset="0"/>
              </a:rPr>
              <a:t>é</a:t>
            </a:r>
            <a:r>
              <a:rPr lang="en-US" altLang="zh-CN" sz="525" dirty="0">
                <a:latin typeface="Arial" panose="020B0604020202020204" pitchFamily="34" charset="0"/>
              </a:rPr>
              <a:t> </a:t>
            </a:r>
            <a:endParaRPr lang="en-US" altLang="zh-CN" sz="1050" dirty="0">
              <a:latin typeface="Arial" panose="020B0604020202020204" pitchFamily="34" charset="0"/>
            </a:endParaRPr>
          </a:p>
        </p:txBody>
      </p:sp>
      <p:sp>
        <p:nvSpPr>
          <p:cNvPr id="11274" name="Rectangle 23"/>
          <p:cNvSpPr/>
          <p:nvPr/>
        </p:nvSpPr>
        <p:spPr>
          <a:xfrm rot="-10800000" flipV="1">
            <a:off x="2977530" y="3035497"/>
            <a:ext cx="679847" cy="55308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en-US" altLang="zh-CN" sz="3000" dirty="0">
                <a:latin typeface="Calibri" panose="020F0502020204030204" pitchFamily="34" charset="0"/>
              </a:rPr>
              <a:t>l</a:t>
            </a:r>
            <a:r>
              <a:rPr lang="en-US" altLang="zh-CN" sz="3000" dirty="0">
                <a:latin typeface="Arial" panose="020B0604020202020204" pitchFamily="34" charset="0"/>
              </a:rPr>
              <a:t>é</a:t>
            </a:r>
            <a:r>
              <a:rPr lang="en-US" altLang="zh-CN" sz="3000" dirty="0">
                <a:latin typeface="Calibri" panose="020F0502020204030204" pitchFamily="34" charset="0"/>
              </a:rPr>
              <a:t>i</a:t>
            </a:r>
            <a:r>
              <a:rPr lang="en-US" altLang="zh-CN" sz="3000" dirty="0">
                <a:latin typeface="Arial" panose="020B0604020202020204" pitchFamily="34" charset="0"/>
              </a:rPr>
              <a:t> </a:t>
            </a:r>
            <a:endParaRPr lang="en-US" altLang="zh-CN" sz="3000" dirty="0">
              <a:latin typeface="Arial" panose="020B0604020202020204" pitchFamily="34" charset="0"/>
            </a:endParaRPr>
          </a:p>
        </p:txBody>
      </p:sp>
      <p:sp>
        <p:nvSpPr>
          <p:cNvPr id="11275" name="Rectangle 26"/>
          <p:cNvSpPr/>
          <p:nvPr/>
        </p:nvSpPr>
        <p:spPr>
          <a:xfrm>
            <a:off x="4680347" y="3132217"/>
            <a:ext cx="1951434" cy="55308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en-US" altLang="zh-CN" sz="3000" dirty="0">
                <a:latin typeface="Calibri" panose="020F0502020204030204" pitchFamily="34" charset="0"/>
              </a:rPr>
              <a:t>du</a:t>
            </a:r>
            <a:r>
              <a:rPr lang="en-US" altLang="zh-CN" sz="3000" dirty="0">
                <a:latin typeface="Arial" panose="020B0604020202020204" pitchFamily="34" charset="0"/>
              </a:rPr>
              <a:t>ì     </a:t>
            </a:r>
            <a:r>
              <a:rPr lang="en-US" altLang="zh-CN" sz="3000" dirty="0">
                <a:latin typeface="Calibri" panose="020F0502020204030204" pitchFamily="34" charset="0"/>
                <a:cs typeface="Times New Roman" panose="02020603050405020304" pitchFamily="18" charset="0"/>
              </a:rPr>
              <a:t>diū</a:t>
            </a:r>
            <a:endParaRPr lang="en-US" altLang="zh-CN" sz="3000" dirty="0">
              <a:latin typeface="Arial" panose="020B0604020202020204" pitchFamily="34" charset="0"/>
            </a:endParaRPr>
          </a:p>
        </p:txBody>
      </p:sp>
      <p:sp>
        <p:nvSpPr>
          <p:cNvPr id="14" name="心形 13"/>
          <p:cNvSpPr/>
          <p:nvPr/>
        </p:nvSpPr>
        <p:spPr>
          <a:xfrm>
            <a:off x="2858691" y="1553766"/>
            <a:ext cx="971550" cy="81081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500" b="0" i="0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</a:t>
            </a:r>
            <a:endParaRPr kumimoji="0" lang="zh-CN" altLang="en-US" sz="45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心形 27"/>
          <p:cNvSpPr/>
          <p:nvPr/>
        </p:nvSpPr>
        <p:spPr>
          <a:xfrm>
            <a:off x="1893094" y="1515666"/>
            <a:ext cx="972741" cy="809625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500" b="0" i="0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</a:t>
            </a:r>
            <a:endParaRPr kumimoji="0" lang="zh-CN" altLang="en-US" sz="45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心形 28"/>
          <p:cNvSpPr/>
          <p:nvPr/>
        </p:nvSpPr>
        <p:spPr>
          <a:xfrm>
            <a:off x="4666060" y="1562100"/>
            <a:ext cx="971550" cy="809625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500" b="0" i="0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ui</a:t>
            </a:r>
            <a:endParaRPr kumimoji="0" lang="zh-CN" altLang="en-US" sz="45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心形 29"/>
          <p:cNvSpPr/>
          <p:nvPr/>
        </p:nvSpPr>
        <p:spPr>
          <a:xfrm>
            <a:off x="5660231" y="1562100"/>
            <a:ext cx="971550" cy="809625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500" b="0" i="0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iu</a:t>
            </a:r>
            <a:endParaRPr kumimoji="0" lang="zh-CN" altLang="en-US" sz="45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5" y="0"/>
            <a:ext cx="1913324" cy="1324351"/>
          </a:xfrm>
          <a:prstGeom prst="rect">
            <a:avLst/>
          </a:prstGeom>
        </p:spPr>
      </p:pic>
      <p:sp>
        <p:nvSpPr>
          <p:cNvPr id="21" name="矩形 9"/>
          <p:cNvSpPr>
            <a:spLocks noChangeArrowheads="1"/>
          </p:cNvSpPr>
          <p:nvPr/>
        </p:nvSpPr>
        <p:spPr bwMode="auto">
          <a:xfrm>
            <a:off x="452885" y="441766"/>
            <a:ext cx="1440209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CC6600"/>
                </a:solidFill>
                <a:latin typeface="幼圆" panose="02010600030101010101" pitchFamily="49" charset="-122"/>
                <a:ea typeface="幼圆" panose="02010600030101010101" pitchFamily="49" charset="-122"/>
              </a:rPr>
              <a:t>巧辨析</a:t>
            </a:r>
            <a:endParaRPr lang="zh-CN" altLang="en-US" sz="3000" b="1" dirty="0">
              <a:solidFill>
                <a:srgbClr val="CC6600"/>
              </a:solidFill>
              <a:latin typeface="幼圆" panose="02010600030101010101" pitchFamily="49" charset="-122"/>
              <a:ea typeface="幼圆" panose="02010600030101010101" pitchFamily="49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308622" y="585306"/>
            <a:ext cx="35745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同桌比赛读一读。</a:t>
            </a:r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5" grpId="0" animBg="1"/>
      <p:bldP spid="26" grpId="0" animBg="1"/>
      <p:bldP spid="11273" grpId="0"/>
      <p:bldP spid="11274" grpId="0"/>
      <p:bldP spid="112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98487"/>
            <a:ext cx="1266825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674812"/>
            <a:ext cx="11525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970" y="2636837"/>
            <a:ext cx="11525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601" y="1348179"/>
            <a:ext cx="11525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557" y="1348179"/>
            <a:ext cx="16859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32" y="2398712"/>
            <a:ext cx="1669009" cy="1334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 descr="http://dealer2.autoimg.cn/dealerdfs/g22/M06/B0/A3/620x0_1_q87_autohomedealer__wKgFVleHCieAcQwUAABieSjL7A8222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722" y="3316362"/>
            <a:ext cx="2537862" cy="17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557" y="2160587"/>
            <a:ext cx="1729636" cy="132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 descr="C:\Users\wzsdth\AppData\Roaming\Tencent\Users\332333193\QQ\WinTemp\RichOle\B{T}ZB@$B0N6~M00ZI5Y(TN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674" y="1960613"/>
            <a:ext cx="1746377" cy="172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" y="45047"/>
            <a:ext cx="2984778" cy="1324351"/>
          </a:xfrm>
          <a:prstGeom prst="rect">
            <a:avLst/>
          </a:prstGeom>
        </p:spPr>
      </p:pic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240416" y="486813"/>
            <a:ext cx="245937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CC6600"/>
                </a:solidFill>
                <a:latin typeface="幼圆" panose="02010600030101010101" pitchFamily="49" charset="-122"/>
                <a:ea typeface="幼圆" panose="02010600030101010101" pitchFamily="49" charset="-122"/>
              </a:rPr>
              <a:t>开火车读一读</a:t>
            </a:r>
            <a:endParaRPr lang="zh-CN" altLang="en-US" sz="3000" b="1" dirty="0">
              <a:solidFill>
                <a:srgbClr val="CC6600"/>
              </a:solidFill>
              <a:latin typeface="幼圆" panose="02010600030101010101" pitchFamily="49" charset="-122"/>
              <a:ea typeface="幼圆" panose="02010600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58" y="64032"/>
            <a:ext cx="1047733" cy="1555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75606"/>
            <a:ext cx="1352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33" y="2100175"/>
            <a:ext cx="1614988" cy="254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410" y="1732806"/>
            <a:ext cx="187642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948" y="2357309"/>
            <a:ext cx="1678265" cy="203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61256"/>
            <a:ext cx="18764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746" y="1570892"/>
            <a:ext cx="2168956" cy="1382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715270"/>
            <a:ext cx="22002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355" y="3375343"/>
            <a:ext cx="1995846" cy="1412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543" y="1275607"/>
            <a:ext cx="7789873" cy="752864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组合 4"/>
          <p:cNvGrpSpPr/>
          <p:nvPr/>
        </p:nvGrpSpPr>
        <p:grpSpPr>
          <a:xfrm>
            <a:off x="755576" y="2427732"/>
            <a:ext cx="7416824" cy="859056"/>
            <a:chOff x="2873" y="3075"/>
            <a:chExt cx="7617" cy="744"/>
          </a:xfrm>
        </p:grpSpPr>
        <p:pic>
          <p:nvPicPr>
            <p:cNvPr id="50179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73" y="3075"/>
              <a:ext cx="4807" cy="74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0180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04" y="3075"/>
              <a:ext cx="2486" cy="664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50181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464" y="3579862"/>
            <a:ext cx="8293974" cy="6146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矩形 6"/>
          <p:cNvSpPr>
            <a:spLocks noChangeArrowheads="1"/>
          </p:cNvSpPr>
          <p:nvPr/>
        </p:nvSpPr>
        <p:spPr bwMode="auto">
          <a:xfrm>
            <a:off x="2214546" y="428610"/>
            <a:ext cx="56343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秋游的时候，你想带什么？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608" y="448807"/>
            <a:ext cx="505563" cy="50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文本框 11"/>
          <p:cNvSpPr txBox="1"/>
          <p:nvPr/>
        </p:nvSpPr>
        <p:spPr>
          <a:xfrm>
            <a:off x="294804" y="563434"/>
            <a:ext cx="923615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500" dirty="0">
                <a:solidFill>
                  <a:schemeClr val="bg1"/>
                </a:solidFill>
              </a:rPr>
              <a:t>第二课时</a:t>
            </a:r>
            <a:endParaRPr kumimoji="1" lang="zh-CN" altLang="en-US" sz="1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" y="45047"/>
            <a:ext cx="1904658" cy="1324351"/>
          </a:xfrm>
          <a:prstGeom prst="rect">
            <a:avLst/>
          </a:prstGeom>
        </p:spPr>
      </p:pic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240416" y="486813"/>
            <a:ext cx="1552381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CC6600"/>
                </a:solidFill>
                <a:latin typeface="幼圆" panose="02010600030101010101" pitchFamily="49" charset="-122"/>
                <a:ea typeface="幼圆" panose="02010600030101010101" pitchFamily="49" charset="-122"/>
              </a:rPr>
              <a:t>认一认</a:t>
            </a:r>
            <a:endParaRPr lang="zh-CN" altLang="en-US" sz="3000" b="1" dirty="0">
              <a:solidFill>
                <a:srgbClr val="CC6600"/>
              </a:solidFill>
              <a:latin typeface="幼圆" panose="02010600030101010101" pitchFamily="49" charset="-122"/>
              <a:ea typeface="幼圆" panose="02010600030101010101" pitchFamily="49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457163"/>
            <a:ext cx="2278187" cy="200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136" y="3551420"/>
            <a:ext cx="232570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964" y="1376241"/>
            <a:ext cx="1723975" cy="2090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15930"/>
            <a:ext cx="2306244" cy="701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9661"/>
            <a:ext cx="2282087" cy="1586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56" y="3642703"/>
            <a:ext cx="2057683" cy="70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325" y="1491630"/>
            <a:ext cx="2649637" cy="9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94545"/>
            <a:ext cx="2662621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068264"/>
            <a:ext cx="2384354" cy="64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70" y="2962715"/>
            <a:ext cx="202774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30383"/>
            <a:ext cx="2699697" cy="1866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04" y="1169396"/>
            <a:ext cx="2798391" cy="1588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65" y="1453727"/>
            <a:ext cx="2808312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65165"/>
            <a:ext cx="238312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318495"/>
            <a:ext cx="19526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040" y="1347614"/>
            <a:ext cx="2346320" cy="1917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3451845"/>
            <a:ext cx="30765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608" y="1707654"/>
            <a:ext cx="1972208" cy="1407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63503" y="542330"/>
            <a:ext cx="79971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12800" algn="just"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除了书上的这些物品，秋游的时候你还想带上什么？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9512" y="1857470"/>
            <a:ext cx="3384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12800"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穿戴的物品：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84169" y="1888247"/>
            <a:ext cx="2879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fán</a:t>
            </a: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ɡ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shài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yī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110" y="3647514"/>
            <a:ext cx="28238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12800"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其他物品：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195736" y="2541744"/>
            <a:ext cx="1633781" cy="637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yǐn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liào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PinYinok" panose="020B060305030202020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39952" y="2534726"/>
            <a:ext cx="235833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huǒ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lónɡ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ɡuǒ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PinYinok" panose="020B060305030202020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07951" y="2747044"/>
            <a:ext cx="22562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12800"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食物：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30081" y="4093790"/>
            <a:ext cx="32640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zhào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xiànɡ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jī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    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PinYinok" panose="020B060305030202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65519" y="3628856"/>
            <a:ext cx="16337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zhǐ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jīn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23607" y="3493366"/>
            <a:ext cx="18149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lā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jī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PinYinok" panose="020B0603050302020204" charset="0"/>
              </a:rPr>
              <a:t>dài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PinYinok" panose="020B06030503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8" grpId="0"/>
      <p:bldP spid="7" grpId="0"/>
      <p:bldP spid="8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5" y="0"/>
            <a:ext cx="1913324" cy="1324351"/>
          </a:xfrm>
          <a:prstGeom prst="rect">
            <a:avLst/>
          </a:prstGeom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52885" y="441766"/>
            <a:ext cx="1440209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CC6600"/>
                </a:solidFill>
                <a:latin typeface="幼圆" panose="02010600030101010101" pitchFamily="49" charset="-122"/>
                <a:ea typeface="幼圆" panose="02010600030101010101" pitchFamily="49" charset="-122"/>
              </a:rPr>
              <a:t>说一说</a:t>
            </a:r>
            <a:endParaRPr lang="zh-CN" altLang="en-US" sz="3000" b="1" dirty="0">
              <a:solidFill>
                <a:srgbClr val="CC6600"/>
              </a:solidFill>
              <a:latin typeface="幼圆" panose="02010600030101010101" pitchFamily="49" charset="-122"/>
              <a:ea typeface="幼圆" panose="0201060003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4348" y="785800"/>
            <a:ext cx="79971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12800" algn="just"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我们要去秋游了，看，我们乘坐的</a:t>
            </a:r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车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子来了！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357436"/>
            <a:ext cx="7452016" cy="208823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9"/>
          <p:cNvSpPr txBox="1"/>
          <p:nvPr/>
        </p:nvSpPr>
        <p:spPr>
          <a:xfrm>
            <a:off x="1714480" y="642924"/>
            <a:ext cx="4580528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复习字母表中的声母。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28728" y="1357304"/>
            <a:ext cx="5929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14560"/>
            <a:ext cx="5929313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000378"/>
            <a:ext cx="5929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3076" y="3768098"/>
            <a:ext cx="49149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950913" y="1892618"/>
            <a:ext cx="7670800" cy="175323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车的种类还有：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________________________________</a:t>
            </a:r>
            <a:r>
              <a:rPr lang="zh-CN" altLang="en-US" sz="2400" b="1" u="sng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和车有关的动作还有：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___________________________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车的部件还有：</a:t>
            </a:r>
            <a:r>
              <a:rPr lang="en-US" altLang="zh-CN" sz="2400" b="1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________________________________</a:t>
            </a:r>
            <a:endParaRPr lang="zh-CN" altLang="en-US" sz="2400" b="1" dirty="0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251200" y="1944688"/>
            <a:ext cx="1111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轿车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84650" y="1944688"/>
            <a:ext cx="1111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卡车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051425" y="1944688"/>
            <a:ext cx="1774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消防车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175375" y="1944688"/>
            <a:ext cx="1790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救护车</a:t>
            </a:r>
            <a:endParaRPr lang="zh-CN" altLang="en-US" sz="200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176713" y="2471738"/>
            <a:ext cx="1111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开车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195888" y="2471738"/>
            <a:ext cx="1111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倒车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167438" y="2452688"/>
            <a:ext cx="1111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下车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188200" y="2452688"/>
            <a:ext cx="1111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骑车</a:t>
            </a:r>
            <a:endParaRPr lang="zh-CN" altLang="en-US" sz="2000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228975" y="3028950"/>
            <a:ext cx="1111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车窗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435475" y="3028950"/>
            <a:ext cx="1111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车轮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591175" y="3019425"/>
            <a:ext cx="1111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+mj-ea"/>
                <a:ea typeface="+mj-ea"/>
              </a:rPr>
              <a:t>车门</a:t>
            </a:r>
            <a:endParaRPr lang="zh-CN" altLang="en-US" sz="2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5" y="0"/>
            <a:ext cx="1913324" cy="1324351"/>
          </a:xfrm>
          <a:prstGeom prst="rect">
            <a:avLst/>
          </a:prstGeom>
        </p:spPr>
      </p:pic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52885" y="441766"/>
            <a:ext cx="1440209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CC6600"/>
                </a:solidFill>
                <a:latin typeface="幼圆" panose="02010600030101010101" pitchFamily="49" charset="-122"/>
                <a:ea typeface="幼圆" panose="02010600030101010101" pitchFamily="49" charset="-122"/>
              </a:rPr>
              <a:t>说一说</a:t>
            </a:r>
            <a:endParaRPr lang="zh-CN" altLang="en-US" sz="3000" b="1" dirty="0">
              <a:solidFill>
                <a:srgbClr val="CC6600"/>
              </a:solidFill>
              <a:latin typeface="幼圆" panose="02010600030101010101" pitchFamily="49" charset="-122"/>
              <a:ea typeface="幼圆" panose="02010600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l="3592" t="1938" r="2265" b="33450"/>
          <a:stretch>
            <a:fillRect/>
          </a:stretch>
        </p:blipFill>
        <p:spPr>
          <a:xfrm>
            <a:off x="1259632" y="1131590"/>
            <a:ext cx="5660818" cy="3600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6"/>
          <p:cNvSpPr>
            <a:spLocks noChangeArrowheads="1"/>
          </p:cNvSpPr>
          <p:nvPr/>
        </p:nvSpPr>
        <p:spPr bwMode="auto">
          <a:xfrm>
            <a:off x="205105" y="455930"/>
            <a:ext cx="79672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l"/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读一读，记一记。</a:t>
            </a:r>
            <a:endParaRPr lang="en-US" altLang="zh-CN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l="3592" t="67828" r="2265" b="1654"/>
          <a:stretch>
            <a:fillRect/>
          </a:stretch>
        </p:blipFill>
        <p:spPr>
          <a:xfrm>
            <a:off x="2555776" y="1398270"/>
            <a:ext cx="5976665" cy="179544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567" y="3598069"/>
            <a:ext cx="3257550" cy="147994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167005" y="1398270"/>
            <a:ext cx="2028825" cy="1419225"/>
            <a:chOff x="263" y="2202"/>
            <a:chExt cx="3195" cy="2235"/>
          </a:xfrm>
        </p:grpSpPr>
        <p:sp>
          <p:nvSpPr>
            <p:cNvPr id="5" name="圆角矩形标注 4"/>
            <p:cNvSpPr/>
            <p:nvPr/>
          </p:nvSpPr>
          <p:spPr>
            <a:xfrm>
              <a:off x="288" y="2202"/>
              <a:ext cx="3170" cy="2235"/>
            </a:xfrm>
            <a:prstGeom prst="wedgeRoundRectCallout">
              <a:avLst>
                <a:gd name="adj1" fmla="val -20825"/>
                <a:gd name="adj2" fmla="val 82125"/>
                <a:gd name="adj3" fmla="val 16667"/>
              </a:avLst>
            </a:prstGeom>
            <a:gradFill>
              <a:gsLst>
                <a:gs pos="0">
                  <a:srgbClr val="FBFB11">
                    <a:alpha val="0"/>
                  </a:srgbClr>
                </a:gs>
                <a:gs pos="100000">
                  <a:srgbClr val="838309"/>
                </a:gs>
              </a:gsLst>
              <a:lin ang="5400000" scaled="0"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+mn-cs"/>
              </a:endParaRPr>
            </a:p>
          </p:txBody>
        </p:sp>
        <p:sp>
          <p:nvSpPr>
            <p:cNvPr id="6" name="文本框 3"/>
            <p:cNvSpPr txBox="1"/>
            <p:nvPr/>
          </p:nvSpPr>
          <p:spPr>
            <a:xfrm>
              <a:off x="263" y="2449"/>
              <a:ext cx="2968" cy="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000" b="1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说一说你的名字里有哪些声母和韵母。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3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400" y="333375"/>
            <a:ext cx="8849360" cy="482346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Group 12"/>
          <p:cNvGrpSpPr/>
          <p:nvPr/>
        </p:nvGrpSpPr>
        <p:grpSpPr>
          <a:xfrm>
            <a:off x="406628" y="1418153"/>
            <a:ext cx="1051157" cy="1079728"/>
            <a:chOff x="4492" y="2115"/>
            <a:chExt cx="883" cy="907"/>
          </a:xfrm>
        </p:grpSpPr>
        <p:pic>
          <p:nvPicPr>
            <p:cNvPr id="3104" name="Picture 13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05" name="Text Box 14"/>
            <p:cNvSpPr txBox="1"/>
            <p:nvPr/>
          </p:nvSpPr>
          <p:spPr>
            <a:xfrm>
              <a:off x="4709" y="2205"/>
              <a:ext cx="635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t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6" name="Group 15"/>
          <p:cNvGrpSpPr/>
          <p:nvPr/>
        </p:nvGrpSpPr>
        <p:grpSpPr>
          <a:xfrm>
            <a:off x="822108" y="563912"/>
            <a:ext cx="1052348" cy="1079728"/>
            <a:chOff x="2996" y="2557"/>
            <a:chExt cx="883" cy="907"/>
          </a:xfrm>
        </p:grpSpPr>
        <p:pic>
          <p:nvPicPr>
            <p:cNvPr id="3102" name="Picture 16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2996" y="2557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03" name="Text Box 17"/>
            <p:cNvSpPr txBox="1"/>
            <p:nvPr/>
          </p:nvSpPr>
          <p:spPr>
            <a:xfrm>
              <a:off x="3177" y="2616"/>
              <a:ext cx="635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b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7" name="Group 18"/>
          <p:cNvGrpSpPr/>
          <p:nvPr/>
        </p:nvGrpSpPr>
        <p:grpSpPr>
          <a:xfrm>
            <a:off x="7096987" y="1889395"/>
            <a:ext cx="1086910" cy="1079728"/>
            <a:chOff x="4492" y="2115"/>
            <a:chExt cx="912" cy="907"/>
          </a:xfrm>
        </p:grpSpPr>
        <p:pic>
          <p:nvPicPr>
            <p:cNvPr id="3100" name="Picture 1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01" name="Text Box 20"/>
            <p:cNvSpPr txBox="1"/>
            <p:nvPr/>
          </p:nvSpPr>
          <p:spPr>
            <a:xfrm>
              <a:off x="4769" y="2205"/>
              <a:ext cx="635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l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97785" y="525145"/>
            <a:ext cx="1050925" cy="1079500"/>
            <a:chOff x="6853" y="1523"/>
            <a:chExt cx="1655" cy="1700"/>
          </a:xfrm>
        </p:grpSpPr>
        <p:pic>
          <p:nvPicPr>
            <p:cNvPr id="3098" name="Picture 23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6853" y="1523"/>
              <a:ext cx="1655" cy="17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9" name="Text Box 24"/>
            <p:cNvSpPr txBox="1"/>
            <p:nvPr/>
          </p:nvSpPr>
          <p:spPr>
            <a:xfrm>
              <a:off x="7312" y="1756"/>
              <a:ext cx="1190" cy="12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f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10" name="Group 28"/>
          <p:cNvGrpSpPr/>
          <p:nvPr/>
        </p:nvGrpSpPr>
        <p:grpSpPr>
          <a:xfrm>
            <a:off x="5515255" y="731144"/>
            <a:ext cx="1194009" cy="1079729"/>
            <a:chOff x="4492" y="2115"/>
            <a:chExt cx="1003" cy="907"/>
          </a:xfrm>
        </p:grpSpPr>
        <p:pic>
          <p:nvPicPr>
            <p:cNvPr id="3094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5" name="Text Box 30"/>
            <p:cNvSpPr txBox="1"/>
            <p:nvPr/>
          </p:nvSpPr>
          <p:spPr>
            <a:xfrm>
              <a:off x="4723" y="2239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h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11" name="Group 31"/>
          <p:cNvGrpSpPr/>
          <p:nvPr/>
        </p:nvGrpSpPr>
        <p:grpSpPr>
          <a:xfrm>
            <a:off x="7574625" y="1040065"/>
            <a:ext cx="1051158" cy="1079729"/>
            <a:chOff x="4497" y="138"/>
            <a:chExt cx="883" cy="907"/>
          </a:xfrm>
        </p:grpSpPr>
        <p:pic>
          <p:nvPicPr>
            <p:cNvPr id="3092" name="Picture 32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7" y="138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3" name="Text Box 33"/>
            <p:cNvSpPr txBox="1"/>
            <p:nvPr/>
          </p:nvSpPr>
          <p:spPr>
            <a:xfrm>
              <a:off x="4621" y="262"/>
              <a:ext cx="635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m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13" name="Group 22"/>
          <p:cNvGrpSpPr/>
          <p:nvPr/>
        </p:nvGrpSpPr>
        <p:grpSpPr>
          <a:xfrm>
            <a:off x="1395161" y="1532167"/>
            <a:ext cx="1051157" cy="1079729"/>
            <a:chOff x="3575" y="1538"/>
            <a:chExt cx="883" cy="907"/>
          </a:xfrm>
        </p:grpSpPr>
        <p:pic>
          <p:nvPicPr>
            <p:cNvPr id="3088" name="Picture 23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3575" y="1538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9" name="Text Box 24"/>
            <p:cNvSpPr txBox="1"/>
            <p:nvPr/>
          </p:nvSpPr>
          <p:spPr>
            <a:xfrm>
              <a:off x="3797" y="1662"/>
              <a:ext cx="635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k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15" name="Group 3"/>
          <p:cNvGrpSpPr/>
          <p:nvPr/>
        </p:nvGrpSpPr>
        <p:grpSpPr>
          <a:xfrm>
            <a:off x="6818818" y="880665"/>
            <a:ext cx="1051157" cy="1079729"/>
            <a:chOff x="6506" y="4706"/>
            <a:chExt cx="883" cy="907"/>
          </a:xfrm>
        </p:grpSpPr>
        <p:pic>
          <p:nvPicPr>
            <p:cNvPr id="16" name="Picture 4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6506" y="4706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" name="Text Box 5"/>
            <p:cNvSpPr txBox="1"/>
            <p:nvPr/>
          </p:nvSpPr>
          <p:spPr>
            <a:xfrm>
              <a:off x="6630" y="4830"/>
              <a:ext cx="635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d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18" name="Group 6"/>
          <p:cNvGrpSpPr/>
          <p:nvPr/>
        </p:nvGrpSpPr>
        <p:grpSpPr>
          <a:xfrm>
            <a:off x="1688317" y="525017"/>
            <a:ext cx="1052348" cy="1079728"/>
            <a:chOff x="4792" y="15"/>
            <a:chExt cx="883" cy="907"/>
          </a:xfrm>
        </p:grpSpPr>
        <p:pic>
          <p:nvPicPr>
            <p:cNvPr id="19" name="Picture 7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792" y="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" name="Text Box 8"/>
            <p:cNvSpPr txBox="1"/>
            <p:nvPr/>
          </p:nvSpPr>
          <p:spPr>
            <a:xfrm>
              <a:off x="4976" y="107"/>
              <a:ext cx="635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p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21" name="Group 25"/>
          <p:cNvGrpSpPr/>
          <p:nvPr/>
        </p:nvGrpSpPr>
        <p:grpSpPr>
          <a:xfrm>
            <a:off x="4695595" y="634544"/>
            <a:ext cx="1051157" cy="1079729"/>
            <a:chOff x="4492" y="2115"/>
            <a:chExt cx="883" cy="907"/>
          </a:xfrm>
        </p:grpSpPr>
        <p:pic>
          <p:nvPicPr>
            <p:cNvPr id="22" name="Picture 26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" name="Text Box 27"/>
            <p:cNvSpPr txBox="1"/>
            <p:nvPr/>
          </p:nvSpPr>
          <p:spPr>
            <a:xfrm>
              <a:off x="4649" y="2205"/>
              <a:ext cx="635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g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24" name="Group 34"/>
          <p:cNvGrpSpPr/>
          <p:nvPr/>
        </p:nvGrpSpPr>
        <p:grpSpPr>
          <a:xfrm>
            <a:off x="3644691" y="557961"/>
            <a:ext cx="1051157" cy="1079728"/>
            <a:chOff x="4492" y="2115"/>
            <a:chExt cx="883" cy="907"/>
          </a:xfrm>
        </p:grpSpPr>
        <p:pic>
          <p:nvPicPr>
            <p:cNvPr id="25" name="Picture 35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" name="Text Box 36"/>
            <p:cNvSpPr txBox="1"/>
            <p:nvPr/>
          </p:nvSpPr>
          <p:spPr>
            <a:xfrm>
              <a:off x="4649" y="2205"/>
              <a:ext cx="635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n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4" name="Group 28"/>
          <p:cNvGrpSpPr/>
          <p:nvPr/>
        </p:nvGrpSpPr>
        <p:grpSpPr>
          <a:xfrm>
            <a:off x="2238020" y="1531879"/>
            <a:ext cx="1177343" cy="1079729"/>
            <a:chOff x="4492" y="2115"/>
            <a:chExt cx="989" cy="907"/>
          </a:xfrm>
        </p:grpSpPr>
        <p:pic>
          <p:nvPicPr>
            <p:cNvPr id="9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" name="Text Box 30"/>
            <p:cNvSpPr txBox="1"/>
            <p:nvPr/>
          </p:nvSpPr>
          <p:spPr>
            <a:xfrm>
              <a:off x="4709" y="2205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j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14" name="Group 28"/>
          <p:cNvGrpSpPr/>
          <p:nvPr/>
        </p:nvGrpSpPr>
        <p:grpSpPr>
          <a:xfrm>
            <a:off x="5565420" y="2742189"/>
            <a:ext cx="1105917" cy="1079729"/>
            <a:chOff x="4492" y="2115"/>
            <a:chExt cx="929" cy="907"/>
          </a:xfrm>
        </p:grpSpPr>
        <p:pic>
          <p:nvPicPr>
            <p:cNvPr id="27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8" name="Text Box 30"/>
            <p:cNvSpPr txBox="1"/>
            <p:nvPr/>
          </p:nvSpPr>
          <p:spPr>
            <a:xfrm>
              <a:off x="4649" y="2205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w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990870" y="1714124"/>
            <a:ext cx="1105917" cy="1079729"/>
            <a:chOff x="4492" y="2115"/>
            <a:chExt cx="929" cy="907"/>
          </a:xfrm>
        </p:grpSpPr>
        <p:pic>
          <p:nvPicPr>
            <p:cNvPr id="30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" name="Text Box 30"/>
            <p:cNvSpPr txBox="1"/>
            <p:nvPr/>
          </p:nvSpPr>
          <p:spPr>
            <a:xfrm>
              <a:off x="4649" y="2205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s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32" name="Group 28"/>
          <p:cNvGrpSpPr/>
          <p:nvPr/>
        </p:nvGrpSpPr>
        <p:grpSpPr>
          <a:xfrm>
            <a:off x="4668165" y="2540894"/>
            <a:ext cx="1105917" cy="1079729"/>
            <a:chOff x="4492" y="2115"/>
            <a:chExt cx="929" cy="907"/>
          </a:xfrm>
        </p:grpSpPr>
        <p:pic>
          <p:nvPicPr>
            <p:cNvPr id="33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" name="Text Box 30"/>
            <p:cNvSpPr txBox="1"/>
            <p:nvPr/>
          </p:nvSpPr>
          <p:spPr>
            <a:xfrm>
              <a:off x="4649" y="2205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c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35" name="Group 28"/>
          <p:cNvGrpSpPr/>
          <p:nvPr/>
        </p:nvGrpSpPr>
        <p:grpSpPr>
          <a:xfrm>
            <a:off x="4995190" y="1662689"/>
            <a:ext cx="1177343" cy="1079729"/>
            <a:chOff x="4492" y="2115"/>
            <a:chExt cx="989" cy="907"/>
          </a:xfrm>
        </p:grpSpPr>
        <p:pic>
          <p:nvPicPr>
            <p:cNvPr id="36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7" name="Text Box 30"/>
            <p:cNvSpPr txBox="1"/>
            <p:nvPr/>
          </p:nvSpPr>
          <p:spPr>
            <a:xfrm>
              <a:off x="4709" y="2265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z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38" name="Group 28"/>
          <p:cNvGrpSpPr/>
          <p:nvPr/>
        </p:nvGrpSpPr>
        <p:grpSpPr>
          <a:xfrm>
            <a:off x="7879995" y="2178944"/>
            <a:ext cx="1248770" cy="1079729"/>
            <a:chOff x="4492" y="2115"/>
            <a:chExt cx="1049" cy="907"/>
          </a:xfrm>
        </p:grpSpPr>
        <p:pic>
          <p:nvPicPr>
            <p:cNvPr id="39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0" name="Text Box 30"/>
            <p:cNvSpPr txBox="1"/>
            <p:nvPr/>
          </p:nvSpPr>
          <p:spPr>
            <a:xfrm>
              <a:off x="4769" y="2265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r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41" name="Group 28"/>
          <p:cNvGrpSpPr/>
          <p:nvPr/>
        </p:nvGrpSpPr>
        <p:grpSpPr>
          <a:xfrm>
            <a:off x="3656610" y="2463424"/>
            <a:ext cx="1105917" cy="1079729"/>
            <a:chOff x="4492" y="2115"/>
            <a:chExt cx="929" cy="907"/>
          </a:xfrm>
        </p:grpSpPr>
        <p:pic>
          <p:nvPicPr>
            <p:cNvPr id="42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" name="Text Box 30"/>
            <p:cNvSpPr txBox="1"/>
            <p:nvPr/>
          </p:nvSpPr>
          <p:spPr>
            <a:xfrm>
              <a:off x="4649" y="2205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sh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44" name="Group 28"/>
          <p:cNvGrpSpPr/>
          <p:nvPr/>
        </p:nvGrpSpPr>
        <p:grpSpPr>
          <a:xfrm>
            <a:off x="4019195" y="1532514"/>
            <a:ext cx="1105917" cy="1079729"/>
            <a:chOff x="4492" y="2115"/>
            <a:chExt cx="929" cy="907"/>
          </a:xfrm>
        </p:grpSpPr>
        <p:pic>
          <p:nvPicPr>
            <p:cNvPr id="45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" name="Text Box 30"/>
            <p:cNvSpPr txBox="1"/>
            <p:nvPr/>
          </p:nvSpPr>
          <p:spPr>
            <a:xfrm>
              <a:off x="4649" y="2205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ch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47" name="Group 28"/>
          <p:cNvGrpSpPr/>
          <p:nvPr/>
        </p:nvGrpSpPr>
        <p:grpSpPr>
          <a:xfrm>
            <a:off x="2716175" y="2285624"/>
            <a:ext cx="1105917" cy="1079729"/>
            <a:chOff x="4492" y="2115"/>
            <a:chExt cx="929" cy="907"/>
          </a:xfrm>
        </p:grpSpPr>
        <p:pic>
          <p:nvPicPr>
            <p:cNvPr id="48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" name="Text Box 30"/>
            <p:cNvSpPr txBox="1"/>
            <p:nvPr/>
          </p:nvSpPr>
          <p:spPr>
            <a:xfrm>
              <a:off x="4649" y="2205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zh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50" name="Group 28"/>
          <p:cNvGrpSpPr/>
          <p:nvPr/>
        </p:nvGrpSpPr>
        <p:grpSpPr>
          <a:xfrm>
            <a:off x="3145435" y="1461394"/>
            <a:ext cx="1133297" cy="1079729"/>
            <a:chOff x="4492" y="2115"/>
            <a:chExt cx="952" cy="907"/>
          </a:xfrm>
        </p:grpSpPr>
        <p:pic>
          <p:nvPicPr>
            <p:cNvPr id="51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" name="Text Box 30"/>
            <p:cNvSpPr txBox="1"/>
            <p:nvPr/>
          </p:nvSpPr>
          <p:spPr>
            <a:xfrm>
              <a:off x="4672" y="2239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x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53" name="Group 28"/>
          <p:cNvGrpSpPr/>
          <p:nvPr/>
        </p:nvGrpSpPr>
        <p:grpSpPr>
          <a:xfrm>
            <a:off x="6101296" y="582701"/>
            <a:ext cx="1176153" cy="1079729"/>
            <a:chOff x="3559" y="3893"/>
            <a:chExt cx="988" cy="907"/>
          </a:xfrm>
        </p:grpSpPr>
        <p:pic>
          <p:nvPicPr>
            <p:cNvPr id="54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3559" y="3893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5" name="Text Box 30"/>
            <p:cNvSpPr txBox="1"/>
            <p:nvPr/>
          </p:nvSpPr>
          <p:spPr>
            <a:xfrm>
              <a:off x="3775" y="3952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q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grpSp>
        <p:nvGrpSpPr>
          <p:cNvPr id="56" name="Group 28"/>
          <p:cNvGrpSpPr/>
          <p:nvPr/>
        </p:nvGrpSpPr>
        <p:grpSpPr>
          <a:xfrm>
            <a:off x="6671590" y="2648209"/>
            <a:ext cx="1105917" cy="1079729"/>
            <a:chOff x="4492" y="2115"/>
            <a:chExt cx="929" cy="907"/>
          </a:xfrm>
        </p:grpSpPr>
        <p:pic>
          <p:nvPicPr>
            <p:cNvPr id="57" name="Picture 29" descr="20091211_93dc3f57c17e51aff940PoOjxgMGI0YI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69" t="6740" r="7829" b="7829"/>
            <a:stretch>
              <a:fillRect/>
            </a:stretch>
          </p:blipFill>
          <p:spPr>
            <a:xfrm>
              <a:off x="4492" y="2115"/>
              <a:ext cx="883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8" name="Text Box 30"/>
            <p:cNvSpPr txBox="1"/>
            <p:nvPr/>
          </p:nvSpPr>
          <p:spPr>
            <a:xfrm>
              <a:off x="4649" y="2205"/>
              <a:ext cx="772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500" b="1" dirty="0">
                  <a:latin typeface="PinYinok" panose="020B0603050302020204" charset="0"/>
                  <a:cs typeface="PinYinok" panose="020B0603050302020204" charset="0"/>
                </a:rPr>
                <a:t>y</a:t>
              </a:r>
              <a:endParaRPr lang="en-US" altLang="zh-CN" sz="4500" b="1" dirty="0">
                <a:latin typeface="PinYinok" panose="020B0603050302020204" charset="0"/>
                <a:cs typeface="PinYinok" panose="020B0603050302020204" charset="0"/>
              </a:endParaRPr>
            </a:p>
          </p:txBody>
        </p:sp>
      </p:grpSp>
      <p:pic>
        <p:nvPicPr>
          <p:cNvPr id="16388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1317" y="2825488"/>
            <a:ext cx="1116965" cy="11499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文本框 4"/>
          <p:cNvSpPr txBox="1"/>
          <p:nvPr/>
        </p:nvSpPr>
        <p:spPr>
          <a:xfrm>
            <a:off x="700064" y="4371950"/>
            <a:ext cx="8231087" cy="553998"/>
          </a:xfrm>
          <a:prstGeom prst="rect">
            <a:avLst/>
          </a:prstGeom>
          <a:solidFill>
            <a:schemeClr val="bg1">
              <a:alpha val="73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按照声母表的顺序找到对应的字母，并读一读。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15694 0.700000 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700000 " pathEditMode="relative" ptsTypes="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643951 " pathEditMode="relative" ptsTypes="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7847 0.671975 " pathEditMode="relative" ptsTypes="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722 0.111852 L -0.027569 0.671852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3542 0.581481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696049 " pathEditMode="relative" ptsTypes="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349877 " pathEditMode="relative" ptsTypes="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601975 " pathEditMode="relative" ptsTypes=""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23611 0.391975 " pathEditMode="relative" ptsTypes="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573951 " pathEditMode="relative" ptsTypes="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7847 0.461975 " pathEditMode="relative" ptsTypes=""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47222 0.686049 " pathEditMode="relative" ptsTypes="">
                                      <p:cBhvr>
                                        <p:cTn id="5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434074 " pathEditMode="relative" ptsTypes="">
                                      <p:cBhvr>
                                        <p:cTn id="5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280000 " pathEditMode="relative" ptsTypes="">
                                      <p:cBhvr>
                                        <p:cTn id="6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47 0.111235 L -0.007847 0.531235 " pathEditMode="relative" ptsTypes="">
                                      <p:cBhvr>
                                        <p:cTn id="6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7847 0.266049 " pathEditMode="relative" ptsTypes="">
                                      <p:cBhvr>
                                        <p:cTn id="7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31458 0.335926 " pathEditMode="relative" ptsTypes="">
                                      <p:cBhvr>
                                        <p:cTn id="7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433951 " pathEditMode="relative" ptsTypes="">
                                      <p:cBhvr>
                                        <p:cTn id="7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237901 " pathEditMode="relative" ptsTypes="">
                                      <p:cBhvr>
                                        <p:cTn id="8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448025 " pathEditMode="relative" ptsTypes="">
                                      <p:cBhvr>
                                        <p:cTn id="8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237901 " pathEditMode="relative" ptsTypes="">
                                      <p:cBhvr>
                                        <p:cTn id="9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196049 " pathEditMode="relative" ptsTypes="">
                                      <p:cBhvr>
                                        <p:cTn id="9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云形标注 19"/>
          <p:cNvSpPr/>
          <p:nvPr/>
        </p:nvSpPr>
        <p:spPr>
          <a:xfrm>
            <a:off x="2267745" y="3967848"/>
            <a:ext cx="5391050" cy="1129968"/>
          </a:xfrm>
          <a:prstGeom prst="cloudCallout">
            <a:avLst>
              <a:gd name="adj1" fmla="val 59751"/>
              <a:gd name="adj2" fmla="val -106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6" name="Picture 1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4638" y="1548448"/>
            <a:ext cx="4106862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24075" y="1915160"/>
            <a:ext cx="6318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808220" y="1880235"/>
            <a:ext cx="6334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104708" y="3127693"/>
            <a:ext cx="63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343083" y="3128010"/>
            <a:ext cx="6334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田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6"/>
          <p:cNvSpPr>
            <a:spLocks noChangeArrowheads="1"/>
          </p:cNvSpPr>
          <p:nvPr/>
        </p:nvSpPr>
        <p:spPr bwMode="auto">
          <a:xfrm>
            <a:off x="899592" y="627534"/>
            <a:ext cx="344349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拼一拼，写一写。</a:t>
            </a:r>
            <a:endParaRPr lang="en-US" altLang="zh-CN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98" y="749170"/>
            <a:ext cx="364794" cy="36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8"/>
          <p:cNvSpPr>
            <a:spLocks noChangeArrowheads="1"/>
          </p:cNvSpPr>
          <p:nvPr/>
        </p:nvSpPr>
        <p:spPr bwMode="auto">
          <a:xfrm>
            <a:off x="2915816" y="3954776"/>
            <a:ext cx="46805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后一个字是前一个字加一笔或改一笔而成</a:t>
            </a:r>
            <a:r>
              <a:rPr lang="zh-CN" altLang="zh-CN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409662"/>
            <a:ext cx="1872208" cy="1758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云形标注 1"/>
          <p:cNvSpPr/>
          <p:nvPr/>
        </p:nvSpPr>
        <p:spPr>
          <a:xfrm>
            <a:off x="5868144" y="1315251"/>
            <a:ext cx="2160240" cy="1129968"/>
          </a:xfrm>
          <a:prstGeom prst="cloudCallout">
            <a:avLst>
              <a:gd name="adj1" fmla="val 9082"/>
              <a:gd name="adj2" fmla="val 768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你发现了什么？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2" grpId="0"/>
      <p:bldP spid="13" grpId="0"/>
      <p:bldP spid="14" grpId="0"/>
      <p:bldP spid="15" grpId="0"/>
      <p:bldP spid="19" grpId="0"/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214282" y="357172"/>
            <a:ext cx="757242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</a:rPr>
              <a:t>跟着老师一起写一写“口”“日”“目” “田”吧！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943177" y="1491576"/>
            <a:ext cx="2318547" cy="2326669"/>
            <a:chOff x="5534807" y="1672548"/>
            <a:chExt cx="2318547" cy="2326669"/>
          </a:xfrm>
        </p:grpSpPr>
        <p:sp>
          <p:nvSpPr>
            <p:cNvPr id="22" name="矩形 21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3528747" y="2124451"/>
            <a:ext cx="5123716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左右两竖向笔画稍稍往里斜，呈上宽下略窄。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6" name="Freeform 4"/>
          <p:cNvSpPr/>
          <p:nvPr/>
        </p:nvSpPr>
        <p:spPr bwMode="auto">
          <a:xfrm>
            <a:off x="1492228" y="3073394"/>
            <a:ext cx="1344612" cy="257175"/>
          </a:xfrm>
          <a:custGeom>
            <a:avLst/>
            <a:gdLst/>
            <a:ahLst/>
            <a:cxnLst>
              <a:cxn ang="0">
                <a:pos x="759" y="91"/>
              </a:cxn>
              <a:cxn ang="0">
                <a:pos x="891" y="71"/>
              </a:cxn>
              <a:cxn ang="0">
                <a:pos x="1023" y="50"/>
              </a:cxn>
              <a:cxn ang="0">
                <a:pos x="1134" y="30"/>
              </a:cxn>
              <a:cxn ang="0">
                <a:pos x="1256" y="20"/>
              </a:cxn>
              <a:cxn ang="0">
                <a:pos x="1367" y="10"/>
              </a:cxn>
              <a:cxn ang="0">
                <a:pos x="1469" y="10"/>
              </a:cxn>
              <a:cxn ang="0">
                <a:pos x="1570" y="10"/>
              </a:cxn>
              <a:cxn ang="0">
                <a:pos x="1661" y="0"/>
              </a:cxn>
              <a:cxn ang="0">
                <a:pos x="1742" y="10"/>
              </a:cxn>
              <a:cxn ang="0">
                <a:pos x="1823" y="10"/>
              </a:cxn>
              <a:cxn ang="0">
                <a:pos x="1894" y="10"/>
              </a:cxn>
              <a:cxn ang="0">
                <a:pos x="1955" y="20"/>
              </a:cxn>
              <a:cxn ang="0">
                <a:pos x="2006" y="30"/>
              </a:cxn>
              <a:cxn ang="0">
                <a:pos x="2046" y="50"/>
              </a:cxn>
              <a:cxn ang="0">
                <a:pos x="2067" y="71"/>
              </a:cxn>
              <a:cxn ang="0">
                <a:pos x="2087" y="91"/>
              </a:cxn>
              <a:cxn ang="0">
                <a:pos x="2107" y="131"/>
              </a:cxn>
              <a:cxn ang="0">
                <a:pos x="2117" y="171"/>
              </a:cxn>
              <a:cxn ang="0">
                <a:pos x="2117" y="182"/>
              </a:cxn>
              <a:cxn ang="0">
                <a:pos x="2107" y="202"/>
              </a:cxn>
              <a:cxn ang="0">
                <a:pos x="2087" y="212"/>
              </a:cxn>
              <a:cxn ang="0">
                <a:pos x="2077" y="222"/>
              </a:cxn>
              <a:cxn ang="0">
                <a:pos x="2026" y="242"/>
              </a:cxn>
              <a:cxn ang="0">
                <a:pos x="1975" y="262"/>
              </a:cxn>
              <a:cxn ang="0">
                <a:pos x="1904" y="272"/>
              </a:cxn>
              <a:cxn ang="0">
                <a:pos x="1834" y="283"/>
              </a:cxn>
              <a:cxn ang="0">
                <a:pos x="1773" y="283"/>
              </a:cxn>
              <a:cxn ang="0">
                <a:pos x="1702" y="283"/>
              </a:cxn>
              <a:cxn ang="0">
                <a:pos x="1611" y="293"/>
              </a:cxn>
              <a:cxn ang="0">
                <a:pos x="1509" y="293"/>
              </a:cxn>
              <a:cxn ang="0">
                <a:pos x="1388" y="303"/>
              </a:cxn>
              <a:cxn ang="0">
                <a:pos x="1246" y="313"/>
              </a:cxn>
              <a:cxn ang="0">
                <a:pos x="1104" y="333"/>
              </a:cxn>
              <a:cxn ang="0">
                <a:pos x="932" y="343"/>
              </a:cxn>
              <a:cxn ang="0">
                <a:pos x="759" y="363"/>
              </a:cxn>
              <a:cxn ang="0">
                <a:pos x="597" y="373"/>
              </a:cxn>
              <a:cxn ang="0">
                <a:pos x="455" y="383"/>
              </a:cxn>
              <a:cxn ang="0">
                <a:pos x="334" y="394"/>
              </a:cxn>
              <a:cxn ang="0">
                <a:pos x="222" y="404"/>
              </a:cxn>
              <a:cxn ang="0">
                <a:pos x="131" y="404"/>
              </a:cxn>
              <a:cxn ang="0">
                <a:pos x="50" y="404"/>
              </a:cxn>
              <a:cxn ang="0">
                <a:pos x="0" y="404"/>
              </a:cxn>
              <a:cxn ang="0">
                <a:pos x="0" y="171"/>
              </a:cxn>
              <a:cxn ang="0">
                <a:pos x="60" y="171"/>
              </a:cxn>
              <a:cxn ang="0">
                <a:pos x="141" y="171"/>
              </a:cxn>
              <a:cxn ang="0">
                <a:pos x="222" y="161"/>
              </a:cxn>
              <a:cxn ang="0">
                <a:pos x="314" y="151"/>
              </a:cxn>
              <a:cxn ang="0">
                <a:pos x="405" y="141"/>
              </a:cxn>
              <a:cxn ang="0">
                <a:pos x="516" y="131"/>
              </a:cxn>
              <a:cxn ang="0">
                <a:pos x="638" y="111"/>
              </a:cxn>
              <a:cxn ang="0">
                <a:pos x="759" y="91"/>
              </a:cxn>
              <a:cxn ang="0">
                <a:pos x="759" y="91"/>
              </a:cxn>
            </a:cxnLst>
            <a:rect l="0" t="0" r="r" b="b"/>
            <a:pathLst>
              <a:path w="2117" h="404">
                <a:moveTo>
                  <a:pt x="759" y="91"/>
                </a:moveTo>
                <a:lnTo>
                  <a:pt x="891" y="71"/>
                </a:lnTo>
                <a:lnTo>
                  <a:pt x="1023" y="50"/>
                </a:lnTo>
                <a:lnTo>
                  <a:pt x="1134" y="30"/>
                </a:lnTo>
                <a:lnTo>
                  <a:pt x="1256" y="20"/>
                </a:lnTo>
                <a:lnTo>
                  <a:pt x="1367" y="10"/>
                </a:lnTo>
                <a:lnTo>
                  <a:pt x="1469" y="10"/>
                </a:lnTo>
                <a:lnTo>
                  <a:pt x="1570" y="10"/>
                </a:lnTo>
                <a:lnTo>
                  <a:pt x="1661" y="0"/>
                </a:lnTo>
                <a:lnTo>
                  <a:pt x="1742" y="10"/>
                </a:lnTo>
                <a:lnTo>
                  <a:pt x="1823" y="10"/>
                </a:lnTo>
                <a:lnTo>
                  <a:pt x="1894" y="10"/>
                </a:lnTo>
                <a:lnTo>
                  <a:pt x="1955" y="20"/>
                </a:lnTo>
                <a:lnTo>
                  <a:pt x="2006" y="30"/>
                </a:lnTo>
                <a:lnTo>
                  <a:pt x="2046" y="50"/>
                </a:lnTo>
                <a:lnTo>
                  <a:pt x="2067" y="71"/>
                </a:lnTo>
                <a:lnTo>
                  <a:pt x="2087" y="91"/>
                </a:lnTo>
                <a:lnTo>
                  <a:pt x="2107" y="131"/>
                </a:lnTo>
                <a:lnTo>
                  <a:pt x="2117" y="171"/>
                </a:lnTo>
                <a:lnTo>
                  <a:pt x="2117" y="182"/>
                </a:lnTo>
                <a:lnTo>
                  <a:pt x="2107" y="202"/>
                </a:lnTo>
                <a:lnTo>
                  <a:pt x="2087" y="212"/>
                </a:lnTo>
                <a:lnTo>
                  <a:pt x="2077" y="222"/>
                </a:lnTo>
                <a:lnTo>
                  <a:pt x="2026" y="242"/>
                </a:lnTo>
                <a:lnTo>
                  <a:pt x="1975" y="262"/>
                </a:lnTo>
                <a:lnTo>
                  <a:pt x="1904" y="272"/>
                </a:lnTo>
                <a:lnTo>
                  <a:pt x="1834" y="283"/>
                </a:lnTo>
                <a:lnTo>
                  <a:pt x="1773" y="283"/>
                </a:lnTo>
                <a:lnTo>
                  <a:pt x="1702" y="283"/>
                </a:lnTo>
                <a:lnTo>
                  <a:pt x="1611" y="293"/>
                </a:lnTo>
                <a:lnTo>
                  <a:pt x="1509" y="293"/>
                </a:lnTo>
                <a:lnTo>
                  <a:pt x="1388" y="303"/>
                </a:lnTo>
                <a:lnTo>
                  <a:pt x="1246" y="313"/>
                </a:lnTo>
                <a:lnTo>
                  <a:pt x="1104" y="333"/>
                </a:lnTo>
                <a:lnTo>
                  <a:pt x="932" y="343"/>
                </a:lnTo>
                <a:lnTo>
                  <a:pt x="759" y="363"/>
                </a:lnTo>
                <a:lnTo>
                  <a:pt x="597" y="373"/>
                </a:lnTo>
                <a:lnTo>
                  <a:pt x="455" y="383"/>
                </a:lnTo>
                <a:lnTo>
                  <a:pt x="334" y="394"/>
                </a:lnTo>
                <a:lnTo>
                  <a:pt x="222" y="404"/>
                </a:lnTo>
                <a:lnTo>
                  <a:pt x="131" y="404"/>
                </a:lnTo>
                <a:lnTo>
                  <a:pt x="50" y="404"/>
                </a:lnTo>
                <a:lnTo>
                  <a:pt x="0" y="404"/>
                </a:lnTo>
                <a:lnTo>
                  <a:pt x="0" y="171"/>
                </a:lnTo>
                <a:lnTo>
                  <a:pt x="60" y="171"/>
                </a:lnTo>
                <a:lnTo>
                  <a:pt x="141" y="171"/>
                </a:lnTo>
                <a:lnTo>
                  <a:pt x="222" y="161"/>
                </a:lnTo>
                <a:lnTo>
                  <a:pt x="314" y="151"/>
                </a:lnTo>
                <a:lnTo>
                  <a:pt x="405" y="141"/>
                </a:lnTo>
                <a:lnTo>
                  <a:pt x="516" y="131"/>
                </a:lnTo>
                <a:lnTo>
                  <a:pt x="638" y="111"/>
                </a:lnTo>
                <a:lnTo>
                  <a:pt x="759" y="91"/>
                </a:lnTo>
                <a:lnTo>
                  <a:pt x="759" y="9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97" name="Freeform 5"/>
          <p:cNvSpPr/>
          <p:nvPr/>
        </p:nvSpPr>
        <p:spPr bwMode="auto">
          <a:xfrm>
            <a:off x="1195365" y="1893882"/>
            <a:ext cx="354013" cy="1654175"/>
          </a:xfrm>
          <a:custGeom>
            <a:avLst/>
            <a:gdLst/>
            <a:ahLst/>
            <a:cxnLst>
              <a:cxn ang="0">
                <a:pos x="21" y="181"/>
              </a:cxn>
              <a:cxn ang="0">
                <a:pos x="0" y="111"/>
              </a:cxn>
              <a:cxn ang="0">
                <a:pos x="11" y="50"/>
              </a:cxn>
              <a:cxn ang="0">
                <a:pos x="31" y="10"/>
              </a:cxn>
              <a:cxn ang="0">
                <a:pos x="81" y="0"/>
              </a:cxn>
              <a:cxn ang="0">
                <a:pos x="173" y="10"/>
              </a:cxn>
              <a:cxn ang="0">
                <a:pos x="304" y="50"/>
              </a:cxn>
              <a:cxn ang="0">
                <a:pos x="467" y="121"/>
              </a:cxn>
              <a:cxn ang="0">
                <a:pos x="467" y="151"/>
              </a:cxn>
              <a:cxn ang="0">
                <a:pos x="467" y="212"/>
              </a:cxn>
              <a:cxn ang="0">
                <a:pos x="477" y="292"/>
              </a:cxn>
              <a:cxn ang="0">
                <a:pos x="477" y="393"/>
              </a:cxn>
              <a:cxn ang="0">
                <a:pos x="487" y="514"/>
              </a:cxn>
              <a:cxn ang="0">
                <a:pos x="497" y="656"/>
              </a:cxn>
              <a:cxn ang="0">
                <a:pos x="507" y="827"/>
              </a:cxn>
              <a:cxn ang="0">
                <a:pos x="517" y="1009"/>
              </a:cxn>
              <a:cxn ang="0">
                <a:pos x="537" y="1383"/>
              </a:cxn>
              <a:cxn ang="0">
                <a:pos x="548" y="1705"/>
              </a:cxn>
              <a:cxn ang="0">
                <a:pos x="558" y="1978"/>
              </a:cxn>
              <a:cxn ang="0">
                <a:pos x="558" y="2180"/>
              </a:cxn>
              <a:cxn ang="0">
                <a:pos x="558" y="2351"/>
              </a:cxn>
              <a:cxn ang="0">
                <a:pos x="558" y="2473"/>
              </a:cxn>
              <a:cxn ang="0">
                <a:pos x="548" y="2543"/>
              </a:cxn>
              <a:cxn ang="0">
                <a:pos x="537" y="2584"/>
              </a:cxn>
              <a:cxn ang="0">
                <a:pos x="507" y="2604"/>
              </a:cxn>
              <a:cxn ang="0">
                <a:pos x="467" y="2604"/>
              </a:cxn>
              <a:cxn ang="0">
                <a:pos x="436" y="2563"/>
              </a:cxn>
              <a:cxn ang="0">
                <a:pos x="406" y="2503"/>
              </a:cxn>
              <a:cxn ang="0">
                <a:pos x="385" y="2452"/>
              </a:cxn>
              <a:cxn ang="0">
                <a:pos x="365" y="2372"/>
              </a:cxn>
              <a:cxn ang="0">
                <a:pos x="345" y="2261"/>
              </a:cxn>
              <a:cxn ang="0">
                <a:pos x="335" y="2129"/>
              </a:cxn>
              <a:cxn ang="0">
                <a:pos x="315" y="1968"/>
              </a:cxn>
              <a:cxn ang="0">
                <a:pos x="294" y="1776"/>
              </a:cxn>
              <a:cxn ang="0">
                <a:pos x="264" y="1554"/>
              </a:cxn>
              <a:cxn ang="0">
                <a:pos x="244" y="1312"/>
              </a:cxn>
              <a:cxn ang="0">
                <a:pos x="223" y="1100"/>
              </a:cxn>
              <a:cxn ang="0">
                <a:pos x="203" y="898"/>
              </a:cxn>
              <a:cxn ang="0">
                <a:pos x="173" y="726"/>
              </a:cxn>
              <a:cxn ang="0">
                <a:pos x="152" y="585"/>
              </a:cxn>
              <a:cxn ang="0">
                <a:pos x="122" y="464"/>
              </a:cxn>
              <a:cxn ang="0">
                <a:pos x="92" y="363"/>
              </a:cxn>
              <a:cxn ang="0">
                <a:pos x="71" y="292"/>
              </a:cxn>
              <a:cxn ang="0">
                <a:pos x="51" y="272"/>
              </a:cxn>
            </a:cxnLst>
            <a:rect l="0" t="0" r="r" b="b"/>
            <a:pathLst>
              <a:path w="558" h="2604">
                <a:moveTo>
                  <a:pt x="51" y="272"/>
                </a:moveTo>
                <a:lnTo>
                  <a:pt x="21" y="181"/>
                </a:lnTo>
                <a:lnTo>
                  <a:pt x="11" y="141"/>
                </a:lnTo>
                <a:lnTo>
                  <a:pt x="0" y="111"/>
                </a:lnTo>
                <a:lnTo>
                  <a:pt x="0" y="80"/>
                </a:lnTo>
                <a:lnTo>
                  <a:pt x="11" y="50"/>
                </a:lnTo>
                <a:lnTo>
                  <a:pt x="21" y="30"/>
                </a:lnTo>
                <a:lnTo>
                  <a:pt x="31" y="10"/>
                </a:lnTo>
                <a:lnTo>
                  <a:pt x="51" y="0"/>
                </a:lnTo>
                <a:lnTo>
                  <a:pt x="81" y="0"/>
                </a:lnTo>
                <a:lnTo>
                  <a:pt x="122" y="0"/>
                </a:lnTo>
                <a:lnTo>
                  <a:pt x="173" y="10"/>
                </a:lnTo>
                <a:lnTo>
                  <a:pt x="233" y="30"/>
                </a:lnTo>
                <a:lnTo>
                  <a:pt x="304" y="50"/>
                </a:lnTo>
                <a:lnTo>
                  <a:pt x="375" y="80"/>
                </a:lnTo>
                <a:lnTo>
                  <a:pt x="467" y="121"/>
                </a:lnTo>
                <a:lnTo>
                  <a:pt x="467" y="131"/>
                </a:lnTo>
                <a:lnTo>
                  <a:pt x="467" y="151"/>
                </a:lnTo>
                <a:lnTo>
                  <a:pt x="467" y="181"/>
                </a:lnTo>
                <a:lnTo>
                  <a:pt x="467" y="212"/>
                </a:lnTo>
                <a:lnTo>
                  <a:pt x="467" y="252"/>
                </a:lnTo>
                <a:lnTo>
                  <a:pt x="477" y="292"/>
                </a:lnTo>
                <a:lnTo>
                  <a:pt x="477" y="333"/>
                </a:lnTo>
                <a:lnTo>
                  <a:pt x="477" y="393"/>
                </a:lnTo>
                <a:lnTo>
                  <a:pt x="487" y="454"/>
                </a:lnTo>
                <a:lnTo>
                  <a:pt x="487" y="514"/>
                </a:lnTo>
                <a:lnTo>
                  <a:pt x="487" y="585"/>
                </a:lnTo>
                <a:lnTo>
                  <a:pt x="497" y="656"/>
                </a:lnTo>
                <a:lnTo>
                  <a:pt x="497" y="737"/>
                </a:lnTo>
                <a:lnTo>
                  <a:pt x="507" y="827"/>
                </a:lnTo>
                <a:lnTo>
                  <a:pt x="517" y="918"/>
                </a:lnTo>
                <a:lnTo>
                  <a:pt x="517" y="1009"/>
                </a:lnTo>
                <a:lnTo>
                  <a:pt x="527" y="1201"/>
                </a:lnTo>
                <a:lnTo>
                  <a:pt x="537" y="1383"/>
                </a:lnTo>
                <a:lnTo>
                  <a:pt x="537" y="1554"/>
                </a:lnTo>
                <a:lnTo>
                  <a:pt x="548" y="1705"/>
                </a:lnTo>
                <a:lnTo>
                  <a:pt x="548" y="1847"/>
                </a:lnTo>
                <a:lnTo>
                  <a:pt x="558" y="1978"/>
                </a:lnTo>
                <a:lnTo>
                  <a:pt x="558" y="2089"/>
                </a:lnTo>
                <a:lnTo>
                  <a:pt x="558" y="2180"/>
                </a:lnTo>
                <a:lnTo>
                  <a:pt x="558" y="2271"/>
                </a:lnTo>
                <a:lnTo>
                  <a:pt x="558" y="2351"/>
                </a:lnTo>
                <a:lnTo>
                  <a:pt x="558" y="2412"/>
                </a:lnTo>
                <a:lnTo>
                  <a:pt x="558" y="2473"/>
                </a:lnTo>
                <a:lnTo>
                  <a:pt x="558" y="2513"/>
                </a:lnTo>
                <a:lnTo>
                  <a:pt x="548" y="2543"/>
                </a:lnTo>
                <a:lnTo>
                  <a:pt x="548" y="2574"/>
                </a:lnTo>
                <a:lnTo>
                  <a:pt x="537" y="2584"/>
                </a:lnTo>
                <a:lnTo>
                  <a:pt x="527" y="2594"/>
                </a:lnTo>
                <a:lnTo>
                  <a:pt x="507" y="2604"/>
                </a:lnTo>
                <a:lnTo>
                  <a:pt x="487" y="2604"/>
                </a:lnTo>
                <a:lnTo>
                  <a:pt x="467" y="2604"/>
                </a:lnTo>
                <a:lnTo>
                  <a:pt x="456" y="2584"/>
                </a:lnTo>
                <a:lnTo>
                  <a:pt x="436" y="2563"/>
                </a:lnTo>
                <a:lnTo>
                  <a:pt x="406" y="2523"/>
                </a:lnTo>
                <a:lnTo>
                  <a:pt x="406" y="2503"/>
                </a:lnTo>
                <a:lnTo>
                  <a:pt x="396" y="2483"/>
                </a:lnTo>
                <a:lnTo>
                  <a:pt x="385" y="2452"/>
                </a:lnTo>
                <a:lnTo>
                  <a:pt x="375" y="2412"/>
                </a:lnTo>
                <a:lnTo>
                  <a:pt x="365" y="2372"/>
                </a:lnTo>
                <a:lnTo>
                  <a:pt x="355" y="2321"/>
                </a:lnTo>
                <a:lnTo>
                  <a:pt x="345" y="2261"/>
                </a:lnTo>
                <a:lnTo>
                  <a:pt x="345" y="2200"/>
                </a:lnTo>
                <a:lnTo>
                  <a:pt x="335" y="2129"/>
                </a:lnTo>
                <a:lnTo>
                  <a:pt x="325" y="2049"/>
                </a:lnTo>
                <a:lnTo>
                  <a:pt x="315" y="1968"/>
                </a:lnTo>
                <a:lnTo>
                  <a:pt x="304" y="1877"/>
                </a:lnTo>
                <a:lnTo>
                  <a:pt x="294" y="1776"/>
                </a:lnTo>
                <a:lnTo>
                  <a:pt x="274" y="1665"/>
                </a:lnTo>
                <a:lnTo>
                  <a:pt x="264" y="1554"/>
                </a:lnTo>
                <a:lnTo>
                  <a:pt x="254" y="1433"/>
                </a:lnTo>
                <a:lnTo>
                  <a:pt x="244" y="1312"/>
                </a:lnTo>
                <a:lnTo>
                  <a:pt x="233" y="1201"/>
                </a:lnTo>
                <a:lnTo>
                  <a:pt x="223" y="1100"/>
                </a:lnTo>
                <a:lnTo>
                  <a:pt x="213" y="999"/>
                </a:lnTo>
                <a:lnTo>
                  <a:pt x="203" y="898"/>
                </a:lnTo>
                <a:lnTo>
                  <a:pt x="193" y="807"/>
                </a:lnTo>
                <a:lnTo>
                  <a:pt x="173" y="726"/>
                </a:lnTo>
                <a:lnTo>
                  <a:pt x="163" y="656"/>
                </a:lnTo>
                <a:lnTo>
                  <a:pt x="152" y="585"/>
                </a:lnTo>
                <a:lnTo>
                  <a:pt x="132" y="525"/>
                </a:lnTo>
                <a:lnTo>
                  <a:pt x="122" y="464"/>
                </a:lnTo>
                <a:lnTo>
                  <a:pt x="112" y="414"/>
                </a:lnTo>
                <a:lnTo>
                  <a:pt x="92" y="363"/>
                </a:lnTo>
                <a:lnTo>
                  <a:pt x="81" y="333"/>
                </a:lnTo>
                <a:lnTo>
                  <a:pt x="71" y="292"/>
                </a:lnTo>
                <a:lnTo>
                  <a:pt x="51" y="272"/>
                </a:lnTo>
                <a:lnTo>
                  <a:pt x="51" y="272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98" name="Freeform 6"/>
          <p:cNvSpPr/>
          <p:nvPr/>
        </p:nvSpPr>
        <p:spPr bwMode="auto">
          <a:xfrm>
            <a:off x="1357290" y="1714494"/>
            <a:ext cx="1652588" cy="1466850"/>
          </a:xfrm>
          <a:custGeom>
            <a:avLst/>
            <a:gdLst/>
            <a:ahLst/>
            <a:cxnLst>
              <a:cxn ang="0">
                <a:pos x="1743" y="2311"/>
              </a:cxn>
              <a:cxn ang="0">
                <a:pos x="1803" y="2079"/>
              </a:cxn>
              <a:cxn ang="0">
                <a:pos x="1854" y="1807"/>
              </a:cxn>
              <a:cxn ang="0">
                <a:pos x="1905" y="1514"/>
              </a:cxn>
              <a:cxn ang="0">
                <a:pos x="1945" y="1191"/>
              </a:cxn>
              <a:cxn ang="0">
                <a:pos x="1986" y="888"/>
              </a:cxn>
              <a:cxn ang="0">
                <a:pos x="2006" y="666"/>
              </a:cxn>
              <a:cxn ang="0">
                <a:pos x="2006" y="586"/>
              </a:cxn>
              <a:cxn ang="0">
                <a:pos x="2016" y="515"/>
              </a:cxn>
              <a:cxn ang="0">
                <a:pos x="2006" y="474"/>
              </a:cxn>
              <a:cxn ang="0">
                <a:pos x="2006" y="444"/>
              </a:cxn>
              <a:cxn ang="0">
                <a:pos x="1925" y="414"/>
              </a:cxn>
              <a:cxn ang="0">
                <a:pos x="1783" y="404"/>
              </a:cxn>
              <a:cxn ang="0">
                <a:pos x="1662" y="404"/>
              </a:cxn>
              <a:cxn ang="0">
                <a:pos x="1479" y="424"/>
              </a:cxn>
              <a:cxn ang="0">
                <a:pos x="1246" y="444"/>
              </a:cxn>
              <a:cxn ang="0">
                <a:pos x="962" y="485"/>
              </a:cxn>
              <a:cxn ang="0">
                <a:pos x="658" y="525"/>
              </a:cxn>
              <a:cxn ang="0">
                <a:pos x="395" y="555"/>
              </a:cxn>
              <a:cxn ang="0">
                <a:pos x="182" y="565"/>
              </a:cxn>
              <a:cxn ang="0">
                <a:pos x="0" y="575"/>
              </a:cxn>
              <a:cxn ang="0">
                <a:pos x="253" y="374"/>
              </a:cxn>
              <a:cxn ang="0">
                <a:pos x="729" y="333"/>
              </a:cxn>
              <a:cxn ang="0">
                <a:pos x="1064" y="273"/>
              </a:cxn>
              <a:cxn ang="0">
                <a:pos x="1266" y="232"/>
              </a:cxn>
              <a:cxn ang="0">
                <a:pos x="1439" y="202"/>
              </a:cxn>
              <a:cxn ang="0">
                <a:pos x="1580" y="182"/>
              </a:cxn>
              <a:cxn ang="0">
                <a:pos x="1712" y="162"/>
              </a:cxn>
              <a:cxn ang="0">
                <a:pos x="1803" y="141"/>
              </a:cxn>
              <a:cxn ang="0">
                <a:pos x="1884" y="121"/>
              </a:cxn>
              <a:cxn ang="0">
                <a:pos x="1935" y="81"/>
              </a:cxn>
              <a:cxn ang="0">
                <a:pos x="1965" y="30"/>
              </a:cxn>
              <a:cxn ang="0">
                <a:pos x="2026" y="0"/>
              </a:cxn>
              <a:cxn ang="0">
                <a:pos x="2077" y="10"/>
              </a:cxn>
              <a:cxn ang="0">
                <a:pos x="2128" y="30"/>
              </a:cxn>
              <a:cxn ang="0">
                <a:pos x="2199" y="71"/>
              </a:cxn>
              <a:cxn ang="0">
                <a:pos x="2300" y="131"/>
              </a:cxn>
              <a:cxn ang="0">
                <a:pos x="2421" y="212"/>
              </a:cxn>
              <a:cxn ang="0">
                <a:pos x="2513" y="283"/>
              </a:cxn>
              <a:cxn ang="0">
                <a:pos x="2573" y="343"/>
              </a:cxn>
              <a:cxn ang="0">
                <a:pos x="2604" y="384"/>
              </a:cxn>
              <a:cxn ang="0">
                <a:pos x="2594" y="444"/>
              </a:cxn>
              <a:cxn ang="0">
                <a:pos x="2543" y="515"/>
              </a:cxn>
              <a:cxn ang="0">
                <a:pos x="2472" y="545"/>
              </a:cxn>
              <a:cxn ang="0">
                <a:pos x="2442" y="616"/>
              </a:cxn>
              <a:cxn ang="0">
                <a:pos x="2401" y="727"/>
              </a:cxn>
              <a:cxn ang="0">
                <a:pos x="2351" y="898"/>
              </a:cxn>
              <a:cxn ang="0">
                <a:pos x="2290" y="1131"/>
              </a:cxn>
              <a:cxn ang="0">
                <a:pos x="2229" y="1403"/>
              </a:cxn>
              <a:cxn ang="0">
                <a:pos x="2158" y="1726"/>
              </a:cxn>
              <a:cxn ang="0">
                <a:pos x="2087" y="2110"/>
              </a:cxn>
              <a:cxn ang="0">
                <a:pos x="2047" y="2311"/>
              </a:cxn>
            </a:cxnLst>
            <a:rect l="0" t="0" r="r" b="b"/>
            <a:pathLst>
              <a:path w="2604" h="2311">
                <a:moveTo>
                  <a:pt x="2047" y="2311"/>
                </a:moveTo>
                <a:lnTo>
                  <a:pt x="1743" y="2311"/>
                </a:lnTo>
                <a:lnTo>
                  <a:pt x="1773" y="2200"/>
                </a:lnTo>
                <a:lnTo>
                  <a:pt x="1803" y="2079"/>
                </a:lnTo>
                <a:lnTo>
                  <a:pt x="1824" y="1948"/>
                </a:lnTo>
                <a:lnTo>
                  <a:pt x="1854" y="1807"/>
                </a:lnTo>
                <a:lnTo>
                  <a:pt x="1874" y="1666"/>
                </a:lnTo>
                <a:lnTo>
                  <a:pt x="1905" y="1514"/>
                </a:lnTo>
                <a:lnTo>
                  <a:pt x="1925" y="1353"/>
                </a:lnTo>
                <a:lnTo>
                  <a:pt x="1945" y="1191"/>
                </a:lnTo>
                <a:lnTo>
                  <a:pt x="1965" y="1030"/>
                </a:lnTo>
                <a:lnTo>
                  <a:pt x="1986" y="888"/>
                </a:lnTo>
                <a:lnTo>
                  <a:pt x="1996" y="767"/>
                </a:lnTo>
                <a:lnTo>
                  <a:pt x="2006" y="666"/>
                </a:lnTo>
                <a:lnTo>
                  <a:pt x="2006" y="626"/>
                </a:lnTo>
                <a:lnTo>
                  <a:pt x="2006" y="586"/>
                </a:lnTo>
                <a:lnTo>
                  <a:pt x="2006" y="545"/>
                </a:lnTo>
                <a:lnTo>
                  <a:pt x="2016" y="515"/>
                </a:lnTo>
                <a:lnTo>
                  <a:pt x="2006" y="495"/>
                </a:lnTo>
                <a:lnTo>
                  <a:pt x="2006" y="474"/>
                </a:lnTo>
                <a:lnTo>
                  <a:pt x="2006" y="454"/>
                </a:lnTo>
                <a:lnTo>
                  <a:pt x="2006" y="444"/>
                </a:lnTo>
                <a:lnTo>
                  <a:pt x="1965" y="434"/>
                </a:lnTo>
                <a:lnTo>
                  <a:pt x="1925" y="414"/>
                </a:lnTo>
                <a:lnTo>
                  <a:pt x="1854" y="404"/>
                </a:lnTo>
                <a:lnTo>
                  <a:pt x="1783" y="404"/>
                </a:lnTo>
                <a:lnTo>
                  <a:pt x="1722" y="404"/>
                </a:lnTo>
                <a:lnTo>
                  <a:pt x="1662" y="404"/>
                </a:lnTo>
                <a:lnTo>
                  <a:pt x="1580" y="414"/>
                </a:lnTo>
                <a:lnTo>
                  <a:pt x="1479" y="424"/>
                </a:lnTo>
                <a:lnTo>
                  <a:pt x="1368" y="434"/>
                </a:lnTo>
                <a:lnTo>
                  <a:pt x="1246" y="444"/>
                </a:lnTo>
                <a:lnTo>
                  <a:pt x="1114" y="464"/>
                </a:lnTo>
                <a:lnTo>
                  <a:pt x="962" y="485"/>
                </a:lnTo>
                <a:lnTo>
                  <a:pt x="800" y="515"/>
                </a:lnTo>
                <a:lnTo>
                  <a:pt x="658" y="525"/>
                </a:lnTo>
                <a:lnTo>
                  <a:pt x="516" y="545"/>
                </a:lnTo>
                <a:lnTo>
                  <a:pt x="395" y="555"/>
                </a:lnTo>
                <a:lnTo>
                  <a:pt x="283" y="565"/>
                </a:lnTo>
                <a:lnTo>
                  <a:pt x="182" y="565"/>
                </a:lnTo>
                <a:lnTo>
                  <a:pt x="91" y="575"/>
                </a:lnTo>
                <a:lnTo>
                  <a:pt x="0" y="575"/>
                </a:lnTo>
                <a:lnTo>
                  <a:pt x="0" y="384"/>
                </a:lnTo>
                <a:lnTo>
                  <a:pt x="253" y="374"/>
                </a:lnTo>
                <a:lnTo>
                  <a:pt x="496" y="363"/>
                </a:lnTo>
                <a:lnTo>
                  <a:pt x="729" y="333"/>
                </a:lnTo>
                <a:lnTo>
                  <a:pt x="962" y="293"/>
                </a:lnTo>
                <a:lnTo>
                  <a:pt x="1064" y="273"/>
                </a:lnTo>
                <a:lnTo>
                  <a:pt x="1165" y="252"/>
                </a:lnTo>
                <a:lnTo>
                  <a:pt x="1266" y="232"/>
                </a:lnTo>
                <a:lnTo>
                  <a:pt x="1358" y="212"/>
                </a:lnTo>
                <a:lnTo>
                  <a:pt x="1439" y="202"/>
                </a:lnTo>
                <a:lnTo>
                  <a:pt x="1510" y="192"/>
                </a:lnTo>
                <a:lnTo>
                  <a:pt x="1580" y="182"/>
                </a:lnTo>
                <a:lnTo>
                  <a:pt x="1651" y="172"/>
                </a:lnTo>
                <a:lnTo>
                  <a:pt x="1712" y="162"/>
                </a:lnTo>
                <a:lnTo>
                  <a:pt x="1763" y="151"/>
                </a:lnTo>
                <a:lnTo>
                  <a:pt x="1803" y="141"/>
                </a:lnTo>
                <a:lnTo>
                  <a:pt x="1844" y="131"/>
                </a:lnTo>
                <a:lnTo>
                  <a:pt x="1884" y="121"/>
                </a:lnTo>
                <a:lnTo>
                  <a:pt x="1915" y="101"/>
                </a:lnTo>
                <a:lnTo>
                  <a:pt x="1935" y="81"/>
                </a:lnTo>
                <a:lnTo>
                  <a:pt x="1945" y="61"/>
                </a:lnTo>
                <a:lnTo>
                  <a:pt x="1965" y="30"/>
                </a:lnTo>
                <a:lnTo>
                  <a:pt x="1986" y="10"/>
                </a:lnTo>
                <a:lnTo>
                  <a:pt x="2026" y="0"/>
                </a:lnTo>
                <a:lnTo>
                  <a:pt x="2057" y="0"/>
                </a:lnTo>
                <a:lnTo>
                  <a:pt x="2077" y="10"/>
                </a:lnTo>
                <a:lnTo>
                  <a:pt x="2097" y="20"/>
                </a:lnTo>
                <a:lnTo>
                  <a:pt x="2128" y="30"/>
                </a:lnTo>
                <a:lnTo>
                  <a:pt x="2158" y="51"/>
                </a:lnTo>
                <a:lnTo>
                  <a:pt x="2199" y="71"/>
                </a:lnTo>
                <a:lnTo>
                  <a:pt x="2249" y="101"/>
                </a:lnTo>
                <a:lnTo>
                  <a:pt x="2300" y="131"/>
                </a:lnTo>
                <a:lnTo>
                  <a:pt x="2361" y="172"/>
                </a:lnTo>
                <a:lnTo>
                  <a:pt x="2421" y="212"/>
                </a:lnTo>
                <a:lnTo>
                  <a:pt x="2472" y="242"/>
                </a:lnTo>
                <a:lnTo>
                  <a:pt x="2513" y="283"/>
                </a:lnTo>
                <a:lnTo>
                  <a:pt x="2543" y="313"/>
                </a:lnTo>
                <a:lnTo>
                  <a:pt x="2573" y="343"/>
                </a:lnTo>
                <a:lnTo>
                  <a:pt x="2584" y="363"/>
                </a:lnTo>
                <a:lnTo>
                  <a:pt x="2604" y="384"/>
                </a:lnTo>
                <a:lnTo>
                  <a:pt x="2604" y="404"/>
                </a:lnTo>
                <a:lnTo>
                  <a:pt x="2594" y="444"/>
                </a:lnTo>
                <a:lnTo>
                  <a:pt x="2573" y="485"/>
                </a:lnTo>
                <a:lnTo>
                  <a:pt x="2543" y="515"/>
                </a:lnTo>
                <a:lnTo>
                  <a:pt x="2492" y="525"/>
                </a:lnTo>
                <a:lnTo>
                  <a:pt x="2472" y="545"/>
                </a:lnTo>
                <a:lnTo>
                  <a:pt x="2462" y="575"/>
                </a:lnTo>
                <a:lnTo>
                  <a:pt x="2442" y="616"/>
                </a:lnTo>
                <a:lnTo>
                  <a:pt x="2421" y="666"/>
                </a:lnTo>
                <a:lnTo>
                  <a:pt x="2401" y="727"/>
                </a:lnTo>
                <a:lnTo>
                  <a:pt x="2371" y="808"/>
                </a:lnTo>
                <a:lnTo>
                  <a:pt x="2351" y="898"/>
                </a:lnTo>
                <a:lnTo>
                  <a:pt x="2320" y="1009"/>
                </a:lnTo>
                <a:lnTo>
                  <a:pt x="2290" y="1131"/>
                </a:lnTo>
                <a:lnTo>
                  <a:pt x="2259" y="1252"/>
                </a:lnTo>
                <a:lnTo>
                  <a:pt x="2229" y="1403"/>
                </a:lnTo>
                <a:lnTo>
                  <a:pt x="2199" y="1554"/>
                </a:lnTo>
                <a:lnTo>
                  <a:pt x="2158" y="1726"/>
                </a:lnTo>
                <a:lnTo>
                  <a:pt x="2117" y="1908"/>
                </a:lnTo>
                <a:lnTo>
                  <a:pt x="2087" y="2110"/>
                </a:lnTo>
                <a:lnTo>
                  <a:pt x="2047" y="2311"/>
                </a:lnTo>
                <a:lnTo>
                  <a:pt x="2047" y="231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196" grpId="0" animBg="1"/>
      <p:bldP spid="8197" grpId="0" animBg="1"/>
      <p:bldP spid="819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214282" y="357172"/>
            <a:ext cx="757242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</a:rPr>
              <a:t>跟着老师一起写一写“口”“日”“目” “田”吧！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943177" y="1491576"/>
            <a:ext cx="2318547" cy="2326669"/>
            <a:chOff x="5534807" y="1672548"/>
            <a:chExt cx="2318547" cy="2326669"/>
          </a:xfrm>
        </p:grpSpPr>
        <p:sp>
          <p:nvSpPr>
            <p:cNvPr id="22" name="矩形 21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3528747" y="2124451"/>
            <a:ext cx="5123716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横短竖长，里面一横不碰到右侧的竖，横向笔画之间等距。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0" name="Freeform 4"/>
          <p:cNvSpPr/>
          <p:nvPr/>
        </p:nvSpPr>
        <p:spPr bwMode="auto">
          <a:xfrm>
            <a:off x="1111227" y="1927220"/>
            <a:ext cx="296863" cy="1579562"/>
          </a:xfrm>
          <a:custGeom>
            <a:avLst/>
            <a:gdLst/>
            <a:ahLst/>
            <a:cxnLst>
              <a:cxn ang="0">
                <a:pos x="467" y="252"/>
              </a:cxn>
              <a:cxn ang="0">
                <a:pos x="467" y="606"/>
              </a:cxn>
              <a:cxn ang="0">
                <a:pos x="467" y="919"/>
              </a:cxn>
              <a:cxn ang="0">
                <a:pos x="457" y="1192"/>
              </a:cxn>
              <a:cxn ang="0">
                <a:pos x="447" y="1445"/>
              </a:cxn>
              <a:cxn ang="0">
                <a:pos x="447" y="1657"/>
              </a:cxn>
              <a:cxn ang="0">
                <a:pos x="437" y="1839"/>
              </a:cxn>
              <a:cxn ang="0">
                <a:pos x="426" y="1991"/>
              </a:cxn>
              <a:cxn ang="0">
                <a:pos x="406" y="2153"/>
              </a:cxn>
              <a:cxn ang="0">
                <a:pos x="386" y="2325"/>
              </a:cxn>
              <a:cxn ang="0">
                <a:pos x="345" y="2436"/>
              </a:cxn>
              <a:cxn ang="0">
                <a:pos x="305" y="2486"/>
              </a:cxn>
              <a:cxn ang="0">
                <a:pos x="224" y="2466"/>
              </a:cxn>
              <a:cxn ang="0">
                <a:pos x="163" y="2405"/>
              </a:cxn>
              <a:cxn ang="0">
                <a:pos x="122" y="2345"/>
              </a:cxn>
              <a:cxn ang="0">
                <a:pos x="71" y="2244"/>
              </a:cxn>
              <a:cxn ang="0">
                <a:pos x="51" y="2143"/>
              </a:cxn>
              <a:cxn ang="0">
                <a:pos x="71" y="2082"/>
              </a:cxn>
              <a:cxn ang="0">
                <a:pos x="81" y="2011"/>
              </a:cxn>
              <a:cxn ang="0">
                <a:pos x="102" y="1910"/>
              </a:cxn>
              <a:cxn ang="0">
                <a:pos x="122" y="1758"/>
              </a:cxn>
              <a:cxn ang="0">
                <a:pos x="142" y="1566"/>
              </a:cxn>
              <a:cxn ang="0">
                <a:pos x="153" y="1405"/>
              </a:cxn>
              <a:cxn ang="0">
                <a:pos x="173" y="1273"/>
              </a:cxn>
              <a:cxn ang="0">
                <a:pos x="183" y="1162"/>
              </a:cxn>
              <a:cxn ang="0">
                <a:pos x="183" y="1071"/>
              </a:cxn>
              <a:cxn ang="0">
                <a:pos x="183" y="970"/>
              </a:cxn>
              <a:cxn ang="0">
                <a:pos x="173" y="849"/>
              </a:cxn>
              <a:cxn ang="0">
                <a:pos x="163" y="687"/>
              </a:cxn>
              <a:cxn ang="0">
                <a:pos x="142" y="515"/>
              </a:cxn>
              <a:cxn ang="0">
                <a:pos x="122" y="364"/>
              </a:cxn>
              <a:cxn ang="0">
                <a:pos x="102" y="252"/>
              </a:cxn>
              <a:cxn ang="0">
                <a:pos x="71" y="182"/>
              </a:cxn>
              <a:cxn ang="0">
                <a:pos x="31" y="131"/>
              </a:cxn>
              <a:cxn ang="0">
                <a:pos x="10" y="101"/>
              </a:cxn>
              <a:cxn ang="0">
                <a:pos x="0" y="60"/>
              </a:cxn>
              <a:cxn ang="0">
                <a:pos x="21" y="30"/>
              </a:cxn>
              <a:cxn ang="0">
                <a:pos x="51" y="10"/>
              </a:cxn>
              <a:cxn ang="0">
                <a:pos x="112" y="0"/>
              </a:cxn>
              <a:cxn ang="0">
                <a:pos x="224" y="20"/>
              </a:cxn>
              <a:cxn ang="0">
                <a:pos x="376" y="50"/>
              </a:cxn>
              <a:cxn ang="0">
                <a:pos x="467" y="70"/>
              </a:cxn>
            </a:cxnLst>
            <a:rect l="0" t="0" r="r" b="b"/>
            <a:pathLst>
              <a:path w="467" h="2486">
                <a:moveTo>
                  <a:pt x="467" y="70"/>
                </a:moveTo>
                <a:lnTo>
                  <a:pt x="467" y="252"/>
                </a:lnTo>
                <a:lnTo>
                  <a:pt x="467" y="434"/>
                </a:lnTo>
                <a:lnTo>
                  <a:pt x="467" y="606"/>
                </a:lnTo>
                <a:lnTo>
                  <a:pt x="467" y="768"/>
                </a:lnTo>
                <a:lnTo>
                  <a:pt x="467" y="919"/>
                </a:lnTo>
                <a:lnTo>
                  <a:pt x="457" y="1061"/>
                </a:lnTo>
                <a:lnTo>
                  <a:pt x="457" y="1192"/>
                </a:lnTo>
                <a:lnTo>
                  <a:pt x="457" y="1324"/>
                </a:lnTo>
                <a:lnTo>
                  <a:pt x="447" y="1445"/>
                </a:lnTo>
                <a:lnTo>
                  <a:pt x="447" y="1556"/>
                </a:lnTo>
                <a:lnTo>
                  <a:pt x="447" y="1657"/>
                </a:lnTo>
                <a:lnTo>
                  <a:pt x="437" y="1758"/>
                </a:lnTo>
                <a:lnTo>
                  <a:pt x="437" y="1839"/>
                </a:lnTo>
                <a:lnTo>
                  <a:pt x="426" y="1920"/>
                </a:lnTo>
                <a:lnTo>
                  <a:pt x="426" y="1991"/>
                </a:lnTo>
                <a:lnTo>
                  <a:pt x="416" y="2052"/>
                </a:lnTo>
                <a:lnTo>
                  <a:pt x="406" y="2153"/>
                </a:lnTo>
                <a:lnTo>
                  <a:pt x="396" y="2254"/>
                </a:lnTo>
                <a:lnTo>
                  <a:pt x="386" y="2325"/>
                </a:lnTo>
                <a:lnTo>
                  <a:pt x="366" y="2385"/>
                </a:lnTo>
                <a:lnTo>
                  <a:pt x="345" y="2436"/>
                </a:lnTo>
                <a:lnTo>
                  <a:pt x="325" y="2466"/>
                </a:lnTo>
                <a:lnTo>
                  <a:pt x="305" y="2486"/>
                </a:lnTo>
                <a:lnTo>
                  <a:pt x="274" y="2486"/>
                </a:lnTo>
                <a:lnTo>
                  <a:pt x="224" y="2466"/>
                </a:lnTo>
                <a:lnTo>
                  <a:pt x="183" y="2436"/>
                </a:lnTo>
                <a:lnTo>
                  <a:pt x="163" y="2405"/>
                </a:lnTo>
                <a:lnTo>
                  <a:pt x="142" y="2385"/>
                </a:lnTo>
                <a:lnTo>
                  <a:pt x="122" y="2345"/>
                </a:lnTo>
                <a:lnTo>
                  <a:pt x="102" y="2304"/>
                </a:lnTo>
                <a:lnTo>
                  <a:pt x="71" y="2244"/>
                </a:lnTo>
                <a:lnTo>
                  <a:pt x="51" y="2183"/>
                </a:lnTo>
                <a:lnTo>
                  <a:pt x="51" y="2143"/>
                </a:lnTo>
                <a:lnTo>
                  <a:pt x="61" y="2102"/>
                </a:lnTo>
                <a:lnTo>
                  <a:pt x="71" y="2082"/>
                </a:lnTo>
                <a:lnTo>
                  <a:pt x="81" y="2052"/>
                </a:lnTo>
                <a:lnTo>
                  <a:pt x="81" y="2011"/>
                </a:lnTo>
                <a:lnTo>
                  <a:pt x="92" y="1961"/>
                </a:lnTo>
                <a:lnTo>
                  <a:pt x="102" y="1910"/>
                </a:lnTo>
                <a:lnTo>
                  <a:pt x="112" y="1839"/>
                </a:lnTo>
                <a:lnTo>
                  <a:pt x="122" y="1758"/>
                </a:lnTo>
                <a:lnTo>
                  <a:pt x="132" y="1668"/>
                </a:lnTo>
                <a:lnTo>
                  <a:pt x="142" y="1566"/>
                </a:lnTo>
                <a:lnTo>
                  <a:pt x="153" y="1486"/>
                </a:lnTo>
                <a:lnTo>
                  <a:pt x="153" y="1405"/>
                </a:lnTo>
                <a:lnTo>
                  <a:pt x="163" y="1334"/>
                </a:lnTo>
                <a:lnTo>
                  <a:pt x="173" y="1273"/>
                </a:lnTo>
                <a:lnTo>
                  <a:pt x="173" y="1213"/>
                </a:lnTo>
                <a:lnTo>
                  <a:pt x="183" y="1162"/>
                </a:lnTo>
                <a:lnTo>
                  <a:pt x="183" y="1112"/>
                </a:lnTo>
                <a:lnTo>
                  <a:pt x="183" y="1071"/>
                </a:lnTo>
                <a:lnTo>
                  <a:pt x="183" y="1031"/>
                </a:lnTo>
                <a:lnTo>
                  <a:pt x="183" y="970"/>
                </a:lnTo>
                <a:lnTo>
                  <a:pt x="173" y="909"/>
                </a:lnTo>
                <a:lnTo>
                  <a:pt x="173" y="849"/>
                </a:lnTo>
                <a:lnTo>
                  <a:pt x="173" y="768"/>
                </a:lnTo>
                <a:lnTo>
                  <a:pt x="163" y="687"/>
                </a:lnTo>
                <a:lnTo>
                  <a:pt x="153" y="596"/>
                </a:lnTo>
                <a:lnTo>
                  <a:pt x="142" y="515"/>
                </a:lnTo>
                <a:lnTo>
                  <a:pt x="132" y="434"/>
                </a:lnTo>
                <a:lnTo>
                  <a:pt x="122" y="364"/>
                </a:lnTo>
                <a:lnTo>
                  <a:pt x="112" y="313"/>
                </a:lnTo>
                <a:lnTo>
                  <a:pt x="102" y="252"/>
                </a:lnTo>
                <a:lnTo>
                  <a:pt x="92" y="212"/>
                </a:lnTo>
                <a:lnTo>
                  <a:pt x="71" y="182"/>
                </a:lnTo>
                <a:lnTo>
                  <a:pt x="61" y="151"/>
                </a:lnTo>
                <a:lnTo>
                  <a:pt x="31" y="131"/>
                </a:lnTo>
                <a:lnTo>
                  <a:pt x="21" y="111"/>
                </a:lnTo>
                <a:lnTo>
                  <a:pt x="10" y="101"/>
                </a:lnTo>
                <a:lnTo>
                  <a:pt x="0" y="80"/>
                </a:lnTo>
                <a:lnTo>
                  <a:pt x="0" y="60"/>
                </a:lnTo>
                <a:lnTo>
                  <a:pt x="10" y="50"/>
                </a:lnTo>
                <a:lnTo>
                  <a:pt x="21" y="30"/>
                </a:lnTo>
                <a:lnTo>
                  <a:pt x="31" y="20"/>
                </a:lnTo>
                <a:lnTo>
                  <a:pt x="51" y="10"/>
                </a:lnTo>
                <a:lnTo>
                  <a:pt x="71" y="10"/>
                </a:lnTo>
                <a:lnTo>
                  <a:pt x="112" y="0"/>
                </a:lnTo>
                <a:lnTo>
                  <a:pt x="163" y="10"/>
                </a:lnTo>
                <a:lnTo>
                  <a:pt x="224" y="20"/>
                </a:lnTo>
                <a:lnTo>
                  <a:pt x="295" y="30"/>
                </a:lnTo>
                <a:lnTo>
                  <a:pt x="376" y="50"/>
                </a:lnTo>
                <a:lnTo>
                  <a:pt x="467" y="70"/>
                </a:lnTo>
                <a:lnTo>
                  <a:pt x="467" y="7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21" name="Freeform 5"/>
          <p:cNvSpPr/>
          <p:nvPr/>
        </p:nvSpPr>
        <p:spPr bwMode="auto">
          <a:xfrm>
            <a:off x="1285852" y="1785932"/>
            <a:ext cx="1687513" cy="1874838"/>
          </a:xfrm>
          <a:custGeom>
            <a:avLst/>
            <a:gdLst/>
            <a:ahLst/>
            <a:cxnLst>
              <a:cxn ang="0">
                <a:pos x="1634" y="293"/>
              </a:cxn>
              <a:cxn ang="0">
                <a:pos x="1330" y="314"/>
              </a:cxn>
              <a:cxn ang="0">
                <a:pos x="924" y="354"/>
              </a:cxn>
              <a:cxn ang="0">
                <a:pos x="487" y="394"/>
              </a:cxn>
              <a:cxn ang="0">
                <a:pos x="152" y="415"/>
              </a:cxn>
              <a:cxn ang="0">
                <a:pos x="0" y="293"/>
              </a:cxn>
              <a:cxn ang="0">
                <a:pos x="163" y="283"/>
              </a:cxn>
              <a:cxn ang="0">
                <a:pos x="386" y="263"/>
              </a:cxn>
              <a:cxn ang="0">
                <a:pos x="640" y="233"/>
              </a:cxn>
              <a:cxn ang="0">
                <a:pos x="934" y="192"/>
              </a:cxn>
              <a:cxn ang="0">
                <a:pos x="1492" y="132"/>
              </a:cxn>
              <a:cxn ang="0">
                <a:pos x="1756" y="101"/>
              </a:cxn>
              <a:cxn ang="0">
                <a:pos x="1908" y="51"/>
              </a:cxn>
              <a:cxn ang="0">
                <a:pos x="2030" y="0"/>
              </a:cxn>
              <a:cxn ang="0">
                <a:pos x="2192" y="20"/>
              </a:cxn>
              <a:cxn ang="0">
                <a:pos x="2395" y="101"/>
              </a:cxn>
              <a:cxn ang="0">
                <a:pos x="2537" y="182"/>
              </a:cxn>
              <a:cxn ang="0">
                <a:pos x="2628" y="243"/>
              </a:cxn>
              <a:cxn ang="0">
                <a:pos x="2659" y="273"/>
              </a:cxn>
              <a:cxn ang="0">
                <a:pos x="2608" y="334"/>
              </a:cxn>
              <a:cxn ang="0">
                <a:pos x="2517" y="394"/>
              </a:cxn>
              <a:cxn ang="0">
                <a:pos x="2486" y="475"/>
              </a:cxn>
              <a:cxn ang="0">
                <a:pos x="2496" y="617"/>
              </a:cxn>
              <a:cxn ang="0">
                <a:pos x="2496" y="1011"/>
              </a:cxn>
              <a:cxn ang="0">
                <a:pos x="2476" y="1567"/>
              </a:cxn>
              <a:cxn ang="0">
                <a:pos x="2486" y="1911"/>
              </a:cxn>
              <a:cxn ang="0">
                <a:pos x="2486" y="2265"/>
              </a:cxn>
              <a:cxn ang="0">
                <a:pos x="2446" y="2537"/>
              </a:cxn>
              <a:cxn ang="0">
                <a:pos x="2375" y="2740"/>
              </a:cxn>
              <a:cxn ang="0">
                <a:pos x="2273" y="2871"/>
              </a:cxn>
              <a:cxn ang="0">
                <a:pos x="2182" y="2942"/>
              </a:cxn>
              <a:cxn ang="0">
                <a:pos x="2111" y="2942"/>
              </a:cxn>
              <a:cxn ang="0">
                <a:pos x="2060" y="2901"/>
              </a:cxn>
              <a:cxn ang="0">
                <a:pos x="2050" y="2810"/>
              </a:cxn>
              <a:cxn ang="0">
                <a:pos x="2050" y="2679"/>
              </a:cxn>
              <a:cxn ang="0">
                <a:pos x="1918" y="2517"/>
              </a:cxn>
              <a:cxn ang="0">
                <a:pos x="1675" y="2305"/>
              </a:cxn>
              <a:cxn ang="0">
                <a:pos x="1898" y="2315"/>
              </a:cxn>
              <a:cxn ang="0">
                <a:pos x="2020" y="2305"/>
              </a:cxn>
              <a:cxn ang="0">
                <a:pos x="2070" y="2275"/>
              </a:cxn>
              <a:cxn ang="0">
                <a:pos x="2080" y="2143"/>
              </a:cxn>
              <a:cxn ang="0">
                <a:pos x="2101" y="1901"/>
              </a:cxn>
              <a:cxn ang="0">
                <a:pos x="2121" y="1577"/>
              </a:cxn>
              <a:cxn ang="0">
                <a:pos x="2131" y="1304"/>
              </a:cxn>
              <a:cxn ang="0">
                <a:pos x="2131" y="1082"/>
              </a:cxn>
              <a:cxn ang="0">
                <a:pos x="2121" y="718"/>
              </a:cxn>
              <a:cxn ang="0">
                <a:pos x="2070" y="455"/>
              </a:cxn>
              <a:cxn ang="0">
                <a:pos x="2020" y="344"/>
              </a:cxn>
              <a:cxn ang="0">
                <a:pos x="1949" y="303"/>
              </a:cxn>
              <a:cxn ang="0">
                <a:pos x="1817" y="293"/>
              </a:cxn>
            </a:cxnLst>
            <a:rect l="0" t="0" r="r" b="b"/>
            <a:pathLst>
              <a:path w="2659" h="2952">
                <a:moveTo>
                  <a:pt x="1766" y="293"/>
                </a:moveTo>
                <a:lnTo>
                  <a:pt x="1705" y="293"/>
                </a:lnTo>
                <a:lnTo>
                  <a:pt x="1634" y="293"/>
                </a:lnTo>
                <a:lnTo>
                  <a:pt x="1543" y="303"/>
                </a:lnTo>
                <a:lnTo>
                  <a:pt x="1441" y="303"/>
                </a:lnTo>
                <a:lnTo>
                  <a:pt x="1330" y="314"/>
                </a:lnTo>
                <a:lnTo>
                  <a:pt x="1208" y="324"/>
                </a:lnTo>
                <a:lnTo>
                  <a:pt x="1066" y="344"/>
                </a:lnTo>
                <a:lnTo>
                  <a:pt x="924" y="354"/>
                </a:lnTo>
                <a:lnTo>
                  <a:pt x="761" y="374"/>
                </a:lnTo>
                <a:lnTo>
                  <a:pt x="619" y="384"/>
                </a:lnTo>
                <a:lnTo>
                  <a:pt x="487" y="394"/>
                </a:lnTo>
                <a:lnTo>
                  <a:pt x="366" y="405"/>
                </a:lnTo>
                <a:lnTo>
                  <a:pt x="254" y="415"/>
                </a:lnTo>
                <a:lnTo>
                  <a:pt x="152" y="415"/>
                </a:lnTo>
                <a:lnTo>
                  <a:pt x="71" y="425"/>
                </a:lnTo>
                <a:lnTo>
                  <a:pt x="0" y="425"/>
                </a:lnTo>
                <a:lnTo>
                  <a:pt x="0" y="293"/>
                </a:lnTo>
                <a:lnTo>
                  <a:pt x="51" y="293"/>
                </a:lnTo>
                <a:lnTo>
                  <a:pt x="102" y="293"/>
                </a:lnTo>
                <a:lnTo>
                  <a:pt x="163" y="283"/>
                </a:lnTo>
                <a:lnTo>
                  <a:pt x="234" y="283"/>
                </a:lnTo>
                <a:lnTo>
                  <a:pt x="305" y="273"/>
                </a:lnTo>
                <a:lnTo>
                  <a:pt x="386" y="263"/>
                </a:lnTo>
                <a:lnTo>
                  <a:pt x="467" y="253"/>
                </a:lnTo>
                <a:lnTo>
                  <a:pt x="558" y="243"/>
                </a:lnTo>
                <a:lnTo>
                  <a:pt x="640" y="233"/>
                </a:lnTo>
                <a:lnTo>
                  <a:pt x="731" y="223"/>
                </a:lnTo>
                <a:lnTo>
                  <a:pt x="832" y="202"/>
                </a:lnTo>
                <a:lnTo>
                  <a:pt x="934" y="192"/>
                </a:lnTo>
                <a:lnTo>
                  <a:pt x="1147" y="172"/>
                </a:lnTo>
                <a:lnTo>
                  <a:pt x="1380" y="142"/>
                </a:lnTo>
                <a:lnTo>
                  <a:pt x="1492" y="132"/>
                </a:lnTo>
                <a:lnTo>
                  <a:pt x="1593" y="122"/>
                </a:lnTo>
                <a:lnTo>
                  <a:pt x="1685" y="111"/>
                </a:lnTo>
                <a:lnTo>
                  <a:pt x="1756" y="101"/>
                </a:lnTo>
                <a:lnTo>
                  <a:pt x="1827" y="81"/>
                </a:lnTo>
                <a:lnTo>
                  <a:pt x="1878" y="71"/>
                </a:lnTo>
                <a:lnTo>
                  <a:pt x="1908" y="51"/>
                </a:lnTo>
                <a:lnTo>
                  <a:pt x="1938" y="31"/>
                </a:lnTo>
                <a:lnTo>
                  <a:pt x="1979" y="10"/>
                </a:lnTo>
                <a:lnTo>
                  <a:pt x="2030" y="0"/>
                </a:lnTo>
                <a:lnTo>
                  <a:pt x="2080" y="0"/>
                </a:lnTo>
                <a:lnTo>
                  <a:pt x="2131" y="0"/>
                </a:lnTo>
                <a:lnTo>
                  <a:pt x="2192" y="20"/>
                </a:lnTo>
                <a:lnTo>
                  <a:pt x="2263" y="41"/>
                </a:lnTo>
                <a:lnTo>
                  <a:pt x="2344" y="81"/>
                </a:lnTo>
                <a:lnTo>
                  <a:pt x="2395" y="101"/>
                </a:lnTo>
                <a:lnTo>
                  <a:pt x="2446" y="132"/>
                </a:lnTo>
                <a:lnTo>
                  <a:pt x="2496" y="162"/>
                </a:lnTo>
                <a:lnTo>
                  <a:pt x="2537" y="182"/>
                </a:lnTo>
                <a:lnTo>
                  <a:pt x="2578" y="212"/>
                </a:lnTo>
                <a:lnTo>
                  <a:pt x="2608" y="233"/>
                </a:lnTo>
                <a:lnTo>
                  <a:pt x="2628" y="243"/>
                </a:lnTo>
                <a:lnTo>
                  <a:pt x="2649" y="253"/>
                </a:lnTo>
                <a:lnTo>
                  <a:pt x="2659" y="263"/>
                </a:lnTo>
                <a:lnTo>
                  <a:pt x="2659" y="273"/>
                </a:lnTo>
                <a:lnTo>
                  <a:pt x="2659" y="293"/>
                </a:lnTo>
                <a:lnTo>
                  <a:pt x="2639" y="314"/>
                </a:lnTo>
                <a:lnTo>
                  <a:pt x="2608" y="334"/>
                </a:lnTo>
                <a:lnTo>
                  <a:pt x="2568" y="354"/>
                </a:lnTo>
                <a:lnTo>
                  <a:pt x="2537" y="374"/>
                </a:lnTo>
                <a:lnTo>
                  <a:pt x="2517" y="394"/>
                </a:lnTo>
                <a:lnTo>
                  <a:pt x="2507" y="415"/>
                </a:lnTo>
                <a:lnTo>
                  <a:pt x="2496" y="445"/>
                </a:lnTo>
                <a:lnTo>
                  <a:pt x="2486" y="475"/>
                </a:lnTo>
                <a:lnTo>
                  <a:pt x="2486" y="516"/>
                </a:lnTo>
                <a:lnTo>
                  <a:pt x="2486" y="566"/>
                </a:lnTo>
                <a:lnTo>
                  <a:pt x="2496" y="617"/>
                </a:lnTo>
                <a:lnTo>
                  <a:pt x="2496" y="728"/>
                </a:lnTo>
                <a:lnTo>
                  <a:pt x="2496" y="870"/>
                </a:lnTo>
                <a:lnTo>
                  <a:pt x="2496" y="1011"/>
                </a:lnTo>
                <a:lnTo>
                  <a:pt x="2496" y="1173"/>
                </a:lnTo>
                <a:lnTo>
                  <a:pt x="2476" y="1365"/>
                </a:lnTo>
                <a:lnTo>
                  <a:pt x="2476" y="1567"/>
                </a:lnTo>
                <a:lnTo>
                  <a:pt x="2476" y="1678"/>
                </a:lnTo>
                <a:lnTo>
                  <a:pt x="2476" y="1789"/>
                </a:lnTo>
                <a:lnTo>
                  <a:pt x="2486" y="1911"/>
                </a:lnTo>
                <a:lnTo>
                  <a:pt x="2496" y="2032"/>
                </a:lnTo>
                <a:lnTo>
                  <a:pt x="2496" y="2153"/>
                </a:lnTo>
                <a:lnTo>
                  <a:pt x="2486" y="2265"/>
                </a:lnTo>
                <a:lnTo>
                  <a:pt x="2476" y="2366"/>
                </a:lnTo>
                <a:lnTo>
                  <a:pt x="2456" y="2457"/>
                </a:lnTo>
                <a:lnTo>
                  <a:pt x="2446" y="2537"/>
                </a:lnTo>
                <a:lnTo>
                  <a:pt x="2425" y="2618"/>
                </a:lnTo>
                <a:lnTo>
                  <a:pt x="2395" y="2679"/>
                </a:lnTo>
                <a:lnTo>
                  <a:pt x="2375" y="2740"/>
                </a:lnTo>
                <a:lnTo>
                  <a:pt x="2334" y="2790"/>
                </a:lnTo>
                <a:lnTo>
                  <a:pt x="2304" y="2831"/>
                </a:lnTo>
                <a:lnTo>
                  <a:pt x="2273" y="2871"/>
                </a:lnTo>
                <a:lnTo>
                  <a:pt x="2243" y="2901"/>
                </a:lnTo>
                <a:lnTo>
                  <a:pt x="2212" y="2922"/>
                </a:lnTo>
                <a:lnTo>
                  <a:pt x="2182" y="2942"/>
                </a:lnTo>
                <a:lnTo>
                  <a:pt x="2162" y="2942"/>
                </a:lnTo>
                <a:lnTo>
                  <a:pt x="2131" y="2952"/>
                </a:lnTo>
                <a:lnTo>
                  <a:pt x="2111" y="2942"/>
                </a:lnTo>
                <a:lnTo>
                  <a:pt x="2091" y="2942"/>
                </a:lnTo>
                <a:lnTo>
                  <a:pt x="2070" y="2922"/>
                </a:lnTo>
                <a:lnTo>
                  <a:pt x="2060" y="2901"/>
                </a:lnTo>
                <a:lnTo>
                  <a:pt x="2050" y="2881"/>
                </a:lnTo>
                <a:lnTo>
                  <a:pt x="2050" y="2851"/>
                </a:lnTo>
                <a:lnTo>
                  <a:pt x="2050" y="2810"/>
                </a:lnTo>
                <a:lnTo>
                  <a:pt x="2060" y="2770"/>
                </a:lnTo>
                <a:lnTo>
                  <a:pt x="2060" y="2730"/>
                </a:lnTo>
                <a:lnTo>
                  <a:pt x="2050" y="2679"/>
                </a:lnTo>
                <a:lnTo>
                  <a:pt x="2020" y="2628"/>
                </a:lnTo>
                <a:lnTo>
                  <a:pt x="1969" y="2578"/>
                </a:lnTo>
                <a:lnTo>
                  <a:pt x="1918" y="2517"/>
                </a:lnTo>
                <a:lnTo>
                  <a:pt x="1847" y="2446"/>
                </a:lnTo>
                <a:lnTo>
                  <a:pt x="1766" y="2386"/>
                </a:lnTo>
                <a:lnTo>
                  <a:pt x="1675" y="2305"/>
                </a:lnTo>
                <a:lnTo>
                  <a:pt x="1756" y="2315"/>
                </a:lnTo>
                <a:lnTo>
                  <a:pt x="1827" y="2315"/>
                </a:lnTo>
                <a:lnTo>
                  <a:pt x="1898" y="2315"/>
                </a:lnTo>
                <a:lnTo>
                  <a:pt x="1949" y="2315"/>
                </a:lnTo>
                <a:lnTo>
                  <a:pt x="1989" y="2315"/>
                </a:lnTo>
                <a:lnTo>
                  <a:pt x="2020" y="2305"/>
                </a:lnTo>
                <a:lnTo>
                  <a:pt x="2050" y="2295"/>
                </a:lnTo>
                <a:lnTo>
                  <a:pt x="2060" y="2285"/>
                </a:lnTo>
                <a:lnTo>
                  <a:pt x="2070" y="2275"/>
                </a:lnTo>
                <a:lnTo>
                  <a:pt x="2070" y="2244"/>
                </a:lnTo>
                <a:lnTo>
                  <a:pt x="2080" y="2194"/>
                </a:lnTo>
                <a:lnTo>
                  <a:pt x="2080" y="2143"/>
                </a:lnTo>
                <a:lnTo>
                  <a:pt x="2091" y="2072"/>
                </a:lnTo>
                <a:lnTo>
                  <a:pt x="2091" y="1992"/>
                </a:lnTo>
                <a:lnTo>
                  <a:pt x="2101" y="1901"/>
                </a:lnTo>
                <a:lnTo>
                  <a:pt x="2111" y="1789"/>
                </a:lnTo>
                <a:lnTo>
                  <a:pt x="2111" y="1678"/>
                </a:lnTo>
                <a:lnTo>
                  <a:pt x="2121" y="1577"/>
                </a:lnTo>
                <a:lnTo>
                  <a:pt x="2121" y="1486"/>
                </a:lnTo>
                <a:lnTo>
                  <a:pt x="2131" y="1395"/>
                </a:lnTo>
                <a:lnTo>
                  <a:pt x="2131" y="1304"/>
                </a:lnTo>
                <a:lnTo>
                  <a:pt x="2131" y="1223"/>
                </a:lnTo>
                <a:lnTo>
                  <a:pt x="2131" y="1153"/>
                </a:lnTo>
                <a:lnTo>
                  <a:pt x="2131" y="1082"/>
                </a:lnTo>
                <a:lnTo>
                  <a:pt x="2131" y="950"/>
                </a:lnTo>
                <a:lnTo>
                  <a:pt x="2131" y="829"/>
                </a:lnTo>
                <a:lnTo>
                  <a:pt x="2121" y="718"/>
                </a:lnTo>
                <a:lnTo>
                  <a:pt x="2111" y="617"/>
                </a:lnTo>
                <a:lnTo>
                  <a:pt x="2091" y="526"/>
                </a:lnTo>
                <a:lnTo>
                  <a:pt x="2070" y="455"/>
                </a:lnTo>
                <a:lnTo>
                  <a:pt x="2050" y="394"/>
                </a:lnTo>
                <a:lnTo>
                  <a:pt x="2030" y="354"/>
                </a:lnTo>
                <a:lnTo>
                  <a:pt x="2020" y="344"/>
                </a:lnTo>
                <a:lnTo>
                  <a:pt x="1999" y="324"/>
                </a:lnTo>
                <a:lnTo>
                  <a:pt x="1979" y="314"/>
                </a:lnTo>
                <a:lnTo>
                  <a:pt x="1949" y="303"/>
                </a:lnTo>
                <a:lnTo>
                  <a:pt x="1908" y="303"/>
                </a:lnTo>
                <a:lnTo>
                  <a:pt x="1867" y="293"/>
                </a:lnTo>
                <a:lnTo>
                  <a:pt x="1817" y="293"/>
                </a:lnTo>
                <a:lnTo>
                  <a:pt x="1766" y="293"/>
                </a:lnTo>
                <a:lnTo>
                  <a:pt x="1766" y="293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22" name="Freeform 6"/>
          <p:cNvSpPr/>
          <p:nvPr/>
        </p:nvSpPr>
        <p:spPr bwMode="auto">
          <a:xfrm>
            <a:off x="1317602" y="2511420"/>
            <a:ext cx="1031875" cy="166687"/>
          </a:xfrm>
          <a:custGeom>
            <a:avLst/>
            <a:gdLst/>
            <a:ahLst/>
            <a:cxnLst>
              <a:cxn ang="0">
                <a:pos x="1187" y="213"/>
              </a:cxn>
              <a:cxn ang="0">
                <a:pos x="1076" y="223"/>
              </a:cxn>
              <a:cxn ang="0">
                <a:pos x="964" y="233"/>
              </a:cxn>
              <a:cxn ang="0">
                <a:pos x="822" y="243"/>
              </a:cxn>
              <a:cxn ang="0">
                <a:pos x="680" y="253"/>
              </a:cxn>
              <a:cxn ang="0">
                <a:pos x="528" y="253"/>
              </a:cxn>
              <a:cxn ang="0">
                <a:pos x="365" y="253"/>
              </a:cxn>
              <a:cxn ang="0">
                <a:pos x="183" y="263"/>
              </a:cxn>
              <a:cxn ang="0">
                <a:pos x="0" y="263"/>
              </a:cxn>
              <a:cxn ang="0">
                <a:pos x="0" y="112"/>
              </a:cxn>
              <a:cxn ang="0">
                <a:pos x="132" y="112"/>
              </a:cxn>
              <a:cxn ang="0">
                <a:pos x="284" y="102"/>
              </a:cxn>
              <a:cxn ang="0">
                <a:pos x="457" y="81"/>
              </a:cxn>
              <a:cxn ang="0">
                <a:pos x="629" y="51"/>
              </a:cxn>
              <a:cxn ang="0">
                <a:pos x="791" y="31"/>
              </a:cxn>
              <a:cxn ang="0">
                <a:pos x="934" y="11"/>
              </a:cxn>
              <a:cxn ang="0">
                <a:pos x="994" y="11"/>
              </a:cxn>
              <a:cxn ang="0">
                <a:pos x="1055" y="11"/>
              </a:cxn>
              <a:cxn ang="0">
                <a:pos x="1116" y="0"/>
              </a:cxn>
              <a:cxn ang="0">
                <a:pos x="1157" y="0"/>
              </a:cxn>
              <a:cxn ang="0">
                <a:pos x="1248" y="11"/>
              </a:cxn>
              <a:cxn ang="0">
                <a:pos x="1339" y="11"/>
              </a:cxn>
              <a:cxn ang="0">
                <a:pos x="1421" y="21"/>
              </a:cxn>
              <a:cxn ang="0">
                <a:pos x="1502" y="31"/>
              </a:cxn>
              <a:cxn ang="0">
                <a:pos x="1553" y="61"/>
              </a:cxn>
              <a:cxn ang="0">
                <a:pos x="1583" y="81"/>
              </a:cxn>
              <a:cxn ang="0">
                <a:pos x="1613" y="102"/>
              </a:cxn>
              <a:cxn ang="0">
                <a:pos x="1624" y="112"/>
              </a:cxn>
              <a:cxn ang="0">
                <a:pos x="1613" y="132"/>
              </a:cxn>
              <a:cxn ang="0">
                <a:pos x="1593" y="142"/>
              </a:cxn>
              <a:cxn ang="0">
                <a:pos x="1563" y="152"/>
              </a:cxn>
              <a:cxn ang="0">
                <a:pos x="1512" y="162"/>
              </a:cxn>
              <a:cxn ang="0">
                <a:pos x="1451" y="172"/>
              </a:cxn>
              <a:cxn ang="0">
                <a:pos x="1380" y="193"/>
              </a:cxn>
              <a:cxn ang="0">
                <a:pos x="1289" y="203"/>
              </a:cxn>
              <a:cxn ang="0">
                <a:pos x="1187" y="213"/>
              </a:cxn>
              <a:cxn ang="0">
                <a:pos x="1187" y="213"/>
              </a:cxn>
            </a:cxnLst>
            <a:rect l="0" t="0" r="r" b="b"/>
            <a:pathLst>
              <a:path w="1624" h="263">
                <a:moveTo>
                  <a:pt x="1187" y="213"/>
                </a:moveTo>
                <a:lnTo>
                  <a:pt x="1076" y="223"/>
                </a:lnTo>
                <a:lnTo>
                  <a:pt x="964" y="233"/>
                </a:lnTo>
                <a:lnTo>
                  <a:pt x="822" y="243"/>
                </a:lnTo>
                <a:lnTo>
                  <a:pt x="680" y="253"/>
                </a:lnTo>
                <a:lnTo>
                  <a:pt x="528" y="253"/>
                </a:lnTo>
                <a:lnTo>
                  <a:pt x="365" y="253"/>
                </a:lnTo>
                <a:lnTo>
                  <a:pt x="183" y="263"/>
                </a:lnTo>
                <a:lnTo>
                  <a:pt x="0" y="263"/>
                </a:lnTo>
                <a:lnTo>
                  <a:pt x="0" y="112"/>
                </a:lnTo>
                <a:lnTo>
                  <a:pt x="132" y="112"/>
                </a:lnTo>
                <a:lnTo>
                  <a:pt x="284" y="102"/>
                </a:lnTo>
                <a:lnTo>
                  <a:pt x="457" y="81"/>
                </a:lnTo>
                <a:lnTo>
                  <a:pt x="629" y="51"/>
                </a:lnTo>
                <a:lnTo>
                  <a:pt x="791" y="31"/>
                </a:lnTo>
                <a:lnTo>
                  <a:pt x="934" y="11"/>
                </a:lnTo>
                <a:lnTo>
                  <a:pt x="994" y="11"/>
                </a:lnTo>
                <a:lnTo>
                  <a:pt x="1055" y="11"/>
                </a:lnTo>
                <a:lnTo>
                  <a:pt x="1116" y="0"/>
                </a:lnTo>
                <a:lnTo>
                  <a:pt x="1157" y="0"/>
                </a:lnTo>
                <a:lnTo>
                  <a:pt x="1248" y="11"/>
                </a:lnTo>
                <a:lnTo>
                  <a:pt x="1339" y="11"/>
                </a:lnTo>
                <a:lnTo>
                  <a:pt x="1421" y="21"/>
                </a:lnTo>
                <a:lnTo>
                  <a:pt x="1502" y="31"/>
                </a:lnTo>
                <a:lnTo>
                  <a:pt x="1553" y="61"/>
                </a:lnTo>
                <a:lnTo>
                  <a:pt x="1583" y="81"/>
                </a:lnTo>
                <a:lnTo>
                  <a:pt x="1613" y="102"/>
                </a:lnTo>
                <a:lnTo>
                  <a:pt x="1624" y="112"/>
                </a:lnTo>
                <a:lnTo>
                  <a:pt x="1613" y="132"/>
                </a:lnTo>
                <a:lnTo>
                  <a:pt x="1593" y="142"/>
                </a:lnTo>
                <a:lnTo>
                  <a:pt x="1563" y="152"/>
                </a:lnTo>
                <a:lnTo>
                  <a:pt x="1512" y="162"/>
                </a:lnTo>
                <a:lnTo>
                  <a:pt x="1451" y="172"/>
                </a:lnTo>
                <a:lnTo>
                  <a:pt x="1380" y="193"/>
                </a:lnTo>
                <a:lnTo>
                  <a:pt x="1289" y="203"/>
                </a:lnTo>
                <a:lnTo>
                  <a:pt x="1187" y="213"/>
                </a:lnTo>
                <a:lnTo>
                  <a:pt x="1187" y="213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23" name="Freeform 7"/>
          <p:cNvSpPr/>
          <p:nvPr/>
        </p:nvSpPr>
        <p:spPr bwMode="auto">
          <a:xfrm>
            <a:off x="1239815" y="3186107"/>
            <a:ext cx="1354137" cy="166688"/>
          </a:xfrm>
          <a:custGeom>
            <a:avLst/>
            <a:gdLst/>
            <a:ahLst/>
            <a:cxnLst>
              <a:cxn ang="0">
                <a:pos x="0" y="131"/>
              </a:cxn>
              <a:cxn ang="0">
                <a:pos x="183" y="111"/>
              </a:cxn>
              <a:cxn ang="0">
                <a:pos x="355" y="91"/>
              </a:cxn>
              <a:cxn ang="0">
                <a:pos x="508" y="81"/>
              </a:cxn>
              <a:cxn ang="0">
                <a:pos x="660" y="61"/>
              </a:cxn>
              <a:cxn ang="0">
                <a:pos x="802" y="50"/>
              </a:cxn>
              <a:cxn ang="0">
                <a:pos x="934" y="40"/>
              </a:cxn>
              <a:cxn ang="0">
                <a:pos x="1056" y="30"/>
              </a:cxn>
              <a:cxn ang="0">
                <a:pos x="1157" y="20"/>
              </a:cxn>
              <a:cxn ang="0">
                <a:pos x="1259" y="10"/>
              </a:cxn>
              <a:cxn ang="0">
                <a:pos x="1350" y="10"/>
              </a:cxn>
              <a:cxn ang="0">
                <a:pos x="1431" y="0"/>
              </a:cxn>
              <a:cxn ang="0">
                <a:pos x="1502" y="0"/>
              </a:cxn>
              <a:cxn ang="0">
                <a:pos x="1553" y="0"/>
              </a:cxn>
              <a:cxn ang="0">
                <a:pos x="1604" y="0"/>
              </a:cxn>
              <a:cxn ang="0">
                <a:pos x="1644" y="0"/>
              </a:cxn>
              <a:cxn ang="0">
                <a:pos x="1675" y="0"/>
              </a:cxn>
              <a:cxn ang="0">
                <a:pos x="1766" y="30"/>
              </a:cxn>
              <a:cxn ang="0">
                <a:pos x="1877" y="61"/>
              </a:cxn>
              <a:cxn ang="0">
                <a:pos x="1999" y="111"/>
              </a:cxn>
              <a:cxn ang="0">
                <a:pos x="2131" y="182"/>
              </a:cxn>
              <a:cxn ang="0">
                <a:pos x="1837" y="182"/>
              </a:cxn>
              <a:cxn ang="0">
                <a:pos x="1532" y="192"/>
              </a:cxn>
              <a:cxn ang="0">
                <a:pos x="924" y="212"/>
              </a:cxn>
              <a:cxn ang="0">
                <a:pos x="761" y="222"/>
              </a:cxn>
              <a:cxn ang="0">
                <a:pos x="629" y="232"/>
              </a:cxn>
              <a:cxn ang="0">
                <a:pos x="508" y="242"/>
              </a:cxn>
              <a:cxn ang="0">
                <a:pos x="406" y="253"/>
              </a:cxn>
              <a:cxn ang="0">
                <a:pos x="325" y="253"/>
              </a:cxn>
              <a:cxn ang="0">
                <a:pos x="254" y="263"/>
              </a:cxn>
              <a:cxn ang="0">
                <a:pos x="203" y="263"/>
              </a:cxn>
              <a:cxn ang="0">
                <a:pos x="173" y="263"/>
              </a:cxn>
              <a:cxn ang="0">
                <a:pos x="122" y="253"/>
              </a:cxn>
              <a:cxn ang="0">
                <a:pos x="71" y="232"/>
              </a:cxn>
              <a:cxn ang="0">
                <a:pos x="41" y="192"/>
              </a:cxn>
              <a:cxn ang="0">
                <a:pos x="0" y="131"/>
              </a:cxn>
              <a:cxn ang="0">
                <a:pos x="0" y="131"/>
              </a:cxn>
            </a:cxnLst>
            <a:rect l="0" t="0" r="r" b="b"/>
            <a:pathLst>
              <a:path w="2131" h="263">
                <a:moveTo>
                  <a:pt x="0" y="131"/>
                </a:moveTo>
                <a:lnTo>
                  <a:pt x="183" y="111"/>
                </a:lnTo>
                <a:lnTo>
                  <a:pt x="355" y="91"/>
                </a:lnTo>
                <a:lnTo>
                  <a:pt x="508" y="81"/>
                </a:lnTo>
                <a:lnTo>
                  <a:pt x="660" y="61"/>
                </a:lnTo>
                <a:lnTo>
                  <a:pt x="802" y="50"/>
                </a:lnTo>
                <a:lnTo>
                  <a:pt x="934" y="40"/>
                </a:lnTo>
                <a:lnTo>
                  <a:pt x="1056" y="30"/>
                </a:lnTo>
                <a:lnTo>
                  <a:pt x="1157" y="20"/>
                </a:lnTo>
                <a:lnTo>
                  <a:pt x="1259" y="10"/>
                </a:lnTo>
                <a:lnTo>
                  <a:pt x="1350" y="10"/>
                </a:lnTo>
                <a:lnTo>
                  <a:pt x="1431" y="0"/>
                </a:lnTo>
                <a:lnTo>
                  <a:pt x="1502" y="0"/>
                </a:lnTo>
                <a:lnTo>
                  <a:pt x="1553" y="0"/>
                </a:lnTo>
                <a:lnTo>
                  <a:pt x="1604" y="0"/>
                </a:lnTo>
                <a:lnTo>
                  <a:pt x="1644" y="0"/>
                </a:lnTo>
                <a:lnTo>
                  <a:pt x="1675" y="0"/>
                </a:lnTo>
                <a:lnTo>
                  <a:pt x="1766" y="30"/>
                </a:lnTo>
                <a:lnTo>
                  <a:pt x="1877" y="61"/>
                </a:lnTo>
                <a:lnTo>
                  <a:pt x="1999" y="111"/>
                </a:lnTo>
                <a:lnTo>
                  <a:pt x="2131" y="182"/>
                </a:lnTo>
                <a:lnTo>
                  <a:pt x="1837" y="182"/>
                </a:lnTo>
                <a:lnTo>
                  <a:pt x="1532" y="192"/>
                </a:lnTo>
                <a:lnTo>
                  <a:pt x="924" y="212"/>
                </a:lnTo>
                <a:lnTo>
                  <a:pt x="761" y="222"/>
                </a:lnTo>
                <a:lnTo>
                  <a:pt x="629" y="232"/>
                </a:lnTo>
                <a:lnTo>
                  <a:pt x="508" y="242"/>
                </a:lnTo>
                <a:lnTo>
                  <a:pt x="406" y="253"/>
                </a:lnTo>
                <a:lnTo>
                  <a:pt x="325" y="253"/>
                </a:lnTo>
                <a:lnTo>
                  <a:pt x="254" y="263"/>
                </a:lnTo>
                <a:lnTo>
                  <a:pt x="203" y="263"/>
                </a:lnTo>
                <a:lnTo>
                  <a:pt x="173" y="263"/>
                </a:lnTo>
                <a:lnTo>
                  <a:pt x="122" y="253"/>
                </a:lnTo>
                <a:lnTo>
                  <a:pt x="71" y="232"/>
                </a:lnTo>
                <a:lnTo>
                  <a:pt x="41" y="192"/>
                </a:lnTo>
                <a:lnTo>
                  <a:pt x="0" y="131"/>
                </a:lnTo>
                <a:lnTo>
                  <a:pt x="0" y="13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9220" grpId="0" animBg="1"/>
      <p:bldP spid="9221" grpId="0" animBg="1"/>
      <p:bldP spid="9222" grpId="0" animBg="1"/>
      <p:bldP spid="92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214282" y="357172"/>
            <a:ext cx="757242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</a:rPr>
              <a:t>跟着老师一起写一写“口”“日”“目” “田”吧！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943177" y="1491576"/>
            <a:ext cx="2318547" cy="2326669"/>
            <a:chOff x="5534807" y="1672548"/>
            <a:chExt cx="2318547" cy="2326669"/>
          </a:xfrm>
        </p:grpSpPr>
        <p:sp>
          <p:nvSpPr>
            <p:cNvPr id="22" name="矩形 21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3528747" y="2124451"/>
            <a:ext cx="5123716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竖要直，中间的横不碰到右侧的竖，横向笔画之间等距。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4" name="Freeform 4"/>
          <p:cNvSpPr/>
          <p:nvPr/>
        </p:nvSpPr>
        <p:spPr bwMode="auto">
          <a:xfrm>
            <a:off x="1208382" y="2015486"/>
            <a:ext cx="263525" cy="1481137"/>
          </a:xfrm>
          <a:custGeom>
            <a:avLst/>
            <a:gdLst/>
            <a:ahLst/>
            <a:cxnLst>
              <a:cxn ang="0">
                <a:pos x="31" y="60"/>
              </a:cxn>
              <a:cxn ang="0">
                <a:pos x="10" y="30"/>
              </a:cxn>
              <a:cxn ang="0">
                <a:pos x="10" y="10"/>
              </a:cxn>
              <a:cxn ang="0">
                <a:pos x="31" y="0"/>
              </a:cxn>
              <a:cxn ang="0">
                <a:pos x="81" y="0"/>
              </a:cxn>
              <a:cxn ang="0">
                <a:pos x="142" y="10"/>
              </a:cxn>
              <a:cxn ang="0">
                <a:pos x="233" y="20"/>
              </a:cxn>
              <a:cxn ang="0">
                <a:pos x="344" y="30"/>
              </a:cxn>
              <a:cxn ang="0">
                <a:pos x="415" y="274"/>
              </a:cxn>
              <a:cxn ang="0">
                <a:pos x="415" y="700"/>
              </a:cxn>
              <a:cxn ang="0">
                <a:pos x="405" y="1075"/>
              </a:cxn>
              <a:cxn ang="0">
                <a:pos x="405" y="1389"/>
              </a:cxn>
              <a:cxn ang="0">
                <a:pos x="395" y="1653"/>
              </a:cxn>
              <a:cxn ang="0">
                <a:pos x="385" y="1856"/>
              </a:cxn>
              <a:cxn ang="0">
                <a:pos x="385" y="2008"/>
              </a:cxn>
              <a:cxn ang="0">
                <a:pos x="375" y="2110"/>
              </a:cxn>
              <a:cxn ang="0">
                <a:pos x="365" y="2181"/>
              </a:cxn>
              <a:cxn ang="0">
                <a:pos x="344" y="2252"/>
              </a:cxn>
              <a:cxn ang="0">
                <a:pos x="314" y="2303"/>
              </a:cxn>
              <a:cxn ang="0">
                <a:pos x="294" y="2323"/>
              </a:cxn>
              <a:cxn ang="0">
                <a:pos x="263" y="2323"/>
              </a:cxn>
              <a:cxn ang="0">
                <a:pos x="213" y="2262"/>
              </a:cxn>
              <a:cxn ang="0">
                <a:pos x="142" y="2161"/>
              </a:cxn>
              <a:cxn ang="0">
                <a:pos x="101" y="2079"/>
              </a:cxn>
              <a:cxn ang="0">
                <a:pos x="91" y="2049"/>
              </a:cxn>
              <a:cxn ang="0">
                <a:pos x="101" y="2008"/>
              </a:cxn>
              <a:cxn ang="0">
                <a:pos x="112" y="1947"/>
              </a:cxn>
              <a:cxn ang="0">
                <a:pos x="132" y="1856"/>
              </a:cxn>
              <a:cxn ang="0">
                <a:pos x="142" y="1745"/>
              </a:cxn>
              <a:cxn ang="0">
                <a:pos x="162" y="1542"/>
              </a:cxn>
              <a:cxn ang="0">
                <a:pos x="182" y="1217"/>
              </a:cxn>
              <a:cxn ang="0">
                <a:pos x="172" y="689"/>
              </a:cxn>
              <a:cxn ang="0">
                <a:pos x="152" y="436"/>
              </a:cxn>
              <a:cxn ang="0">
                <a:pos x="132" y="294"/>
              </a:cxn>
              <a:cxn ang="0">
                <a:pos x="112" y="182"/>
              </a:cxn>
              <a:cxn ang="0">
                <a:pos x="71" y="111"/>
              </a:cxn>
              <a:cxn ang="0">
                <a:pos x="51" y="81"/>
              </a:cxn>
            </a:cxnLst>
            <a:rect l="0" t="0" r="r" b="b"/>
            <a:pathLst>
              <a:path w="415" h="2333">
                <a:moveTo>
                  <a:pt x="51" y="81"/>
                </a:moveTo>
                <a:lnTo>
                  <a:pt x="31" y="60"/>
                </a:lnTo>
                <a:lnTo>
                  <a:pt x="20" y="50"/>
                </a:lnTo>
                <a:lnTo>
                  <a:pt x="10" y="30"/>
                </a:lnTo>
                <a:lnTo>
                  <a:pt x="0" y="20"/>
                </a:lnTo>
                <a:lnTo>
                  <a:pt x="10" y="10"/>
                </a:lnTo>
                <a:lnTo>
                  <a:pt x="20" y="10"/>
                </a:lnTo>
                <a:lnTo>
                  <a:pt x="31" y="0"/>
                </a:lnTo>
                <a:lnTo>
                  <a:pt x="51" y="0"/>
                </a:lnTo>
                <a:lnTo>
                  <a:pt x="81" y="0"/>
                </a:lnTo>
                <a:lnTo>
                  <a:pt x="112" y="0"/>
                </a:lnTo>
                <a:lnTo>
                  <a:pt x="142" y="10"/>
                </a:lnTo>
                <a:lnTo>
                  <a:pt x="182" y="10"/>
                </a:lnTo>
                <a:lnTo>
                  <a:pt x="233" y="20"/>
                </a:lnTo>
                <a:lnTo>
                  <a:pt x="284" y="20"/>
                </a:lnTo>
                <a:lnTo>
                  <a:pt x="344" y="30"/>
                </a:lnTo>
                <a:lnTo>
                  <a:pt x="415" y="40"/>
                </a:lnTo>
                <a:lnTo>
                  <a:pt x="415" y="274"/>
                </a:lnTo>
                <a:lnTo>
                  <a:pt x="415" y="497"/>
                </a:lnTo>
                <a:lnTo>
                  <a:pt x="415" y="700"/>
                </a:lnTo>
                <a:lnTo>
                  <a:pt x="405" y="892"/>
                </a:lnTo>
                <a:lnTo>
                  <a:pt x="405" y="1075"/>
                </a:lnTo>
                <a:lnTo>
                  <a:pt x="405" y="1237"/>
                </a:lnTo>
                <a:lnTo>
                  <a:pt x="405" y="1389"/>
                </a:lnTo>
                <a:lnTo>
                  <a:pt x="395" y="1521"/>
                </a:lnTo>
                <a:lnTo>
                  <a:pt x="395" y="1653"/>
                </a:lnTo>
                <a:lnTo>
                  <a:pt x="395" y="1755"/>
                </a:lnTo>
                <a:lnTo>
                  <a:pt x="385" y="1856"/>
                </a:lnTo>
                <a:lnTo>
                  <a:pt x="385" y="1937"/>
                </a:lnTo>
                <a:lnTo>
                  <a:pt x="385" y="2008"/>
                </a:lnTo>
                <a:lnTo>
                  <a:pt x="375" y="2069"/>
                </a:lnTo>
                <a:lnTo>
                  <a:pt x="375" y="2110"/>
                </a:lnTo>
                <a:lnTo>
                  <a:pt x="375" y="2140"/>
                </a:lnTo>
                <a:lnTo>
                  <a:pt x="365" y="2181"/>
                </a:lnTo>
                <a:lnTo>
                  <a:pt x="354" y="2221"/>
                </a:lnTo>
                <a:lnTo>
                  <a:pt x="344" y="2252"/>
                </a:lnTo>
                <a:lnTo>
                  <a:pt x="324" y="2282"/>
                </a:lnTo>
                <a:lnTo>
                  <a:pt x="314" y="2303"/>
                </a:lnTo>
                <a:lnTo>
                  <a:pt x="304" y="2313"/>
                </a:lnTo>
                <a:lnTo>
                  <a:pt x="294" y="2323"/>
                </a:lnTo>
                <a:lnTo>
                  <a:pt x="284" y="2333"/>
                </a:lnTo>
                <a:lnTo>
                  <a:pt x="263" y="2323"/>
                </a:lnTo>
                <a:lnTo>
                  <a:pt x="243" y="2303"/>
                </a:lnTo>
                <a:lnTo>
                  <a:pt x="213" y="2262"/>
                </a:lnTo>
                <a:lnTo>
                  <a:pt x="182" y="2211"/>
                </a:lnTo>
                <a:lnTo>
                  <a:pt x="142" y="2161"/>
                </a:lnTo>
                <a:lnTo>
                  <a:pt x="112" y="2120"/>
                </a:lnTo>
                <a:lnTo>
                  <a:pt x="101" y="2079"/>
                </a:lnTo>
                <a:lnTo>
                  <a:pt x="91" y="2059"/>
                </a:lnTo>
                <a:lnTo>
                  <a:pt x="91" y="2049"/>
                </a:lnTo>
                <a:lnTo>
                  <a:pt x="101" y="2029"/>
                </a:lnTo>
                <a:lnTo>
                  <a:pt x="101" y="2008"/>
                </a:lnTo>
                <a:lnTo>
                  <a:pt x="112" y="1978"/>
                </a:lnTo>
                <a:lnTo>
                  <a:pt x="112" y="1947"/>
                </a:lnTo>
                <a:lnTo>
                  <a:pt x="122" y="1897"/>
                </a:lnTo>
                <a:lnTo>
                  <a:pt x="132" y="1856"/>
                </a:lnTo>
                <a:lnTo>
                  <a:pt x="132" y="1795"/>
                </a:lnTo>
                <a:lnTo>
                  <a:pt x="142" y="1745"/>
                </a:lnTo>
                <a:lnTo>
                  <a:pt x="152" y="1674"/>
                </a:lnTo>
                <a:lnTo>
                  <a:pt x="162" y="1542"/>
                </a:lnTo>
                <a:lnTo>
                  <a:pt x="172" y="1379"/>
                </a:lnTo>
                <a:lnTo>
                  <a:pt x="182" y="1217"/>
                </a:lnTo>
                <a:lnTo>
                  <a:pt x="172" y="862"/>
                </a:lnTo>
                <a:lnTo>
                  <a:pt x="172" y="689"/>
                </a:lnTo>
                <a:lnTo>
                  <a:pt x="162" y="517"/>
                </a:lnTo>
                <a:lnTo>
                  <a:pt x="152" y="436"/>
                </a:lnTo>
                <a:lnTo>
                  <a:pt x="142" y="365"/>
                </a:lnTo>
                <a:lnTo>
                  <a:pt x="132" y="294"/>
                </a:lnTo>
                <a:lnTo>
                  <a:pt x="122" y="233"/>
                </a:lnTo>
                <a:lnTo>
                  <a:pt x="112" y="182"/>
                </a:lnTo>
                <a:lnTo>
                  <a:pt x="91" y="142"/>
                </a:lnTo>
                <a:lnTo>
                  <a:pt x="71" y="111"/>
                </a:lnTo>
                <a:lnTo>
                  <a:pt x="51" y="81"/>
                </a:lnTo>
                <a:lnTo>
                  <a:pt x="51" y="8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45" name="Freeform 5"/>
          <p:cNvSpPr/>
          <p:nvPr/>
        </p:nvSpPr>
        <p:spPr bwMode="auto">
          <a:xfrm>
            <a:off x="1349670" y="1905948"/>
            <a:ext cx="1509712" cy="1674813"/>
          </a:xfrm>
          <a:custGeom>
            <a:avLst/>
            <a:gdLst/>
            <a:ahLst/>
            <a:cxnLst>
              <a:cxn ang="0">
                <a:pos x="121" y="203"/>
              </a:cxn>
              <a:cxn ang="0">
                <a:pos x="435" y="193"/>
              </a:cxn>
              <a:cxn ang="0">
                <a:pos x="658" y="183"/>
              </a:cxn>
              <a:cxn ang="0">
                <a:pos x="830" y="162"/>
              </a:cxn>
              <a:cxn ang="0">
                <a:pos x="1042" y="142"/>
              </a:cxn>
              <a:cxn ang="0">
                <a:pos x="1315" y="122"/>
              </a:cxn>
              <a:cxn ang="0">
                <a:pos x="1558" y="91"/>
              </a:cxn>
              <a:cxn ang="0">
                <a:pos x="1710" y="61"/>
              </a:cxn>
              <a:cxn ang="0">
                <a:pos x="1791" y="20"/>
              </a:cxn>
              <a:cxn ang="0">
                <a:pos x="1892" y="0"/>
              </a:cxn>
              <a:cxn ang="0">
                <a:pos x="1993" y="31"/>
              </a:cxn>
              <a:cxn ang="0">
                <a:pos x="2115" y="71"/>
              </a:cxn>
              <a:cxn ang="0">
                <a:pos x="2267" y="142"/>
              </a:cxn>
              <a:cxn ang="0">
                <a:pos x="2348" y="193"/>
              </a:cxn>
              <a:cxn ang="0">
                <a:pos x="2378" y="223"/>
              </a:cxn>
              <a:cxn ang="0">
                <a:pos x="2337" y="284"/>
              </a:cxn>
              <a:cxn ang="0">
                <a:pos x="2256" y="335"/>
              </a:cxn>
              <a:cxn ang="0">
                <a:pos x="2226" y="507"/>
              </a:cxn>
              <a:cxn ang="0">
                <a:pos x="2226" y="802"/>
              </a:cxn>
              <a:cxn ang="0">
                <a:pos x="2267" y="1491"/>
              </a:cxn>
              <a:cxn ang="0">
                <a:pos x="2267" y="1918"/>
              </a:cxn>
              <a:cxn ang="0">
                <a:pos x="2256" y="2161"/>
              </a:cxn>
              <a:cxn ang="0">
                <a:pos x="2226" y="2323"/>
              </a:cxn>
              <a:cxn ang="0">
                <a:pos x="2125" y="2516"/>
              </a:cxn>
              <a:cxn ang="0">
                <a:pos x="1993" y="2618"/>
              </a:cxn>
              <a:cxn ang="0">
                <a:pos x="1892" y="2638"/>
              </a:cxn>
              <a:cxn ang="0">
                <a:pos x="1862" y="2597"/>
              </a:cxn>
              <a:cxn ang="0">
                <a:pos x="1852" y="2506"/>
              </a:cxn>
              <a:cxn ang="0">
                <a:pos x="1831" y="2374"/>
              </a:cxn>
              <a:cxn ang="0">
                <a:pos x="1720" y="2212"/>
              </a:cxn>
              <a:cxn ang="0">
                <a:pos x="1528" y="2029"/>
              </a:cxn>
              <a:cxn ang="0">
                <a:pos x="1750" y="2049"/>
              </a:cxn>
              <a:cxn ang="0">
                <a:pos x="1872" y="2039"/>
              </a:cxn>
              <a:cxn ang="0">
                <a:pos x="1923" y="1989"/>
              </a:cxn>
              <a:cxn ang="0">
                <a:pos x="1933" y="1796"/>
              </a:cxn>
              <a:cxn ang="0">
                <a:pos x="1933" y="1441"/>
              </a:cxn>
              <a:cxn ang="0">
                <a:pos x="1933" y="994"/>
              </a:cxn>
              <a:cxn ang="0">
                <a:pos x="1933" y="660"/>
              </a:cxn>
              <a:cxn ang="0">
                <a:pos x="1912" y="457"/>
              </a:cxn>
              <a:cxn ang="0">
                <a:pos x="1882" y="345"/>
              </a:cxn>
              <a:cxn ang="0">
                <a:pos x="1842" y="274"/>
              </a:cxn>
              <a:cxn ang="0">
                <a:pos x="1811" y="254"/>
              </a:cxn>
              <a:cxn ang="0">
                <a:pos x="1700" y="233"/>
              </a:cxn>
              <a:cxn ang="0">
                <a:pos x="1518" y="233"/>
              </a:cxn>
              <a:cxn ang="0">
                <a:pos x="1356" y="244"/>
              </a:cxn>
              <a:cxn ang="0">
                <a:pos x="1164" y="264"/>
              </a:cxn>
              <a:cxn ang="0">
                <a:pos x="921" y="274"/>
              </a:cxn>
              <a:cxn ang="0">
                <a:pos x="617" y="294"/>
              </a:cxn>
              <a:cxn ang="0">
                <a:pos x="263" y="325"/>
              </a:cxn>
              <a:cxn ang="0">
                <a:pos x="0" y="355"/>
              </a:cxn>
            </a:cxnLst>
            <a:rect l="0" t="0" r="r" b="b"/>
            <a:pathLst>
              <a:path w="2378" h="2638">
                <a:moveTo>
                  <a:pt x="0" y="355"/>
                </a:moveTo>
                <a:lnTo>
                  <a:pt x="0" y="203"/>
                </a:lnTo>
                <a:lnTo>
                  <a:pt x="121" y="203"/>
                </a:lnTo>
                <a:lnTo>
                  <a:pt x="233" y="203"/>
                </a:lnTo>
                <a:lnTo>
                  <a:pt x="334" y="193"/>
                </a:lnTo>
                <a:lnTo>
                  <a:pt x="435" y="193"/>
                </a:lnTo>
                <a:lnTo>
                  <a:pt x="516" y="193"/>
                </a:lnTo>
                <a:lnTo>
                  <a:pt x="597" y="183"/>
                </a:lnTo>
                <a:lnTo>
                  <a:pt x="658" y="183"/>
                </a:lnTo>
                <a:lnTo>
                  <a:pt x="718" y="173"/>
                </a:lnTo>
                <a:lnTo>
                  <a:pt x="769" y="173"/>
                </a:lnTo>
                <a:lnTo>
                  <a:pt x="830" y="162"/>
                </a:lnTo>
                <a:lnTo>
                  <a:pt x="890" y="162"/>
                </a:lnTo>
                <a:lnTo>
                  <a:pt x="961" y="152"/>
                </a:lnTo>
                <a:lnTo>
                  <a:pt x="1042" y="142"/>
                </a:lnTo>
                <a:lnTo>
                  <a:pt x="1123" y="142"/>
                </a:lnTo>
                <a:lnTo>
                  <a:pt x="1214" y="132"/>
                </a:lnTo>
                <a:lnTo>
                  <a:pt x="1315" y="122"/>
                </a:lnTo>
                <a:lnTo>
                  <a:pt x="1406" y="112"/>
                </a:lnTo>
                <a:lnTo>
                  <a:pt x="1487" y="102"/>
                </a:lnTo>
                <a:lnTo>
                  <a:pt x="1558" y="91"/>
                </a:lnTo>
                <a:lnTo>
                  <a:pt x="1619" y="81"/>
                </a:lnTo>
                <a:lnTo>
                  <a:pt x="1670" y="71"/>
                </a:lnTo>
                <a:lnTo>
                  <a:pt x="1710" y="61"/>
                </a:lnTo>
                <a:lnTo>
                  <a:pt x="1740" y="51"/>
                </a:lnTo>
                <a:lnTo>
                  <a:pt x="1761" y="41"/>
                </a:lnTo>
                <a:lnTo>
                  <a:pt x="1791" y="20"/>
                </a:lnTo>
                <a:lnTo>
                  <a:pt x="1831" y="10"/>
                </a:lnTo>
                <a:lnTo>
                  <a:pt x="1862" y="0"/>
                </a:lnTo>
                <a:lnTo>
                  <a:pt x="1892" y="0"/>
                </a:lnTo>
                <a:lnTo>
                  <a:pt x="1933" y="10"/>
                </a:lnTo>
                <a:lnTo>
                  <a:pt x="1953" y="20"/>
                </a:lnTo>
                <a:lnTo>
                  <a:pt x="1993" y="31"/>
                </a:lnTo>
                <a:lnTo>
                  <a:pt x="2024" y="41"/>
                </a:lnTo>
                <a:lnTo>
                  <a:pt x="2064" y="51"/>
                </a:lnTo>
                <a:lnTo>
                  <a:pt x="2115" y="71"/>
                </a:lnTo>
                <a:lnTo>
                  <a:pt x="2165" y="91"/>
                </a:lnTo>
                <a:lnTo>
                  <a:pt x="2216" y="112"/>
                </a:lnTo>
                <a:lnTo>
                  <a:pt x="2267" y="142"/>
                </a:lnTo>
                <a:lnTo>
                  <a:pt x="2297" y="162"/>
                </a:lnTo>
                <a:lnTo>
                  <a:pt x="2327" y="173"/>
                </a:lnTo>
                <a:lnTo>
                  <a:pt x="2348" y="193"/>
                </a:lnTo>
                <a:lnTo>
                  <a:pt x="2368" y="203"/>
                </a:lnTo>
                <a:lnTo>
                  <a:pt x="2378" y="213"/>
                </a:lnTo>
                <a:lnTo>
                  <a:pt x="2378" y="223"/>
                </a:lnTo>
                <a:lnTo>
                  <a:pt x="2378" y="244"/>
                </a:lnTo>
                <a:lnTo>
                  <a:pt x="2358" y="264"/>
                </a:lnTo>
                <a:lnTo>
                  <a:pt x="2337" y="284"/>
                </a:lnTo>
                <a:lnTo>
                  <a:pt x="2297" y="294"/>
                </a:lnTo>
                <a:lnTo>
                  <a:pt x="2277" y="304"/>
                </a:lnTo>
                <a:lnTo>
                  <a:pt x="2256" y="335"/>
                </a:lnTo>
                <a:lnTo>
                  <a:pt x="2236" y="376"/>
                </a:lnTo>
                <a:lnTo>
                  <a:pt x="2226" y="436"/>
                </a:lnTo>
                <a:lnTo>
                  <a:pt x="2226" y="507"/>
                </a:lnTo>
                <a:lnTo>
                  <a:pt x="2226" y="589"/>
                </a:lnTo>
                <a:lnTo>
                  <a:pt x="2226" y="690"/>
                </a:lnTo>
                <a:lnTo>
                  <a:pt x="2226" y="802"/>
                </a:lnTo>
                <a:lnTo>
                  <a:pt x="2246" y="1035"/>
                </a:lnTo>
                <a:lnTo>
                  <a:pt x="2256" y="1268"/>
                </a:lnTo>
                <a:lnTo>
                  <a:pt x="2267" y="1491"/>
                </a:lnTo>
                <a:lnTo>
                  <a:pt x="2277" y="1715"/>
                </a:lnTo>
                <a:lnTo>
                  <a:pt x="2277" y="1826"/>
                </a:lnTo>
                <a:lnTo>
                  <a:pt x="2267" y="1918"/>
                </a:lnTo>
                <a:lnTo>
                  <a:pt x="2267" y="2009"/>
                </a:lnTo>
                <a:lnTo>
                  <a:pt x="2256" y="2090"/>
                </a:lnTo>
                <a:lnTo>
                  <a:pt x="2256" y="2161"/>
                </a:lnTo>
                <a:lnTo>
                  <a:pt x="2246" y="2222"/>
                </a:lnTo>
                <a:lnTo>
                  <a:pt x="2236" y="2283"/>
                </a:lnTo>
                <a:lnTo>
                  <a:pt x="2226" y="2323"/>
                </a:lnTo>
                <a:lnTo>
                  <a:pt x="2196" y="2405"/>
                </a:lnTo>
                <a:lnTo>
                  <a:pt x="2165" y="2465"/>
                </a:lnTo>
                <a:lnTo>
                  <a:pt x="2125" y="2516"/>
                </a:lnTo>
                <a:lnTo>
                  <a:pt x="2084" y="2557"/>
                </a:lnTo>
                <a:lnTo>
                  <a:pt x="2034" y="2597"/>
                </a:lnTo>
                <a:lnTo>
                  <a:pt x="1993" y="2618"/>
                </a:lnTo>
                <a:lnTo>
                  <a:pt x="1943" y="2638"/>
                </a:lnTo>
                <a:lnTo>
                  <a:pt x="1912" y="2638"/>
                </a:lnTo>
                <a:lnTo>
                  <a:pt x="1892" y="2638"/>
                </a:lnTo>
                <a:lnTo>
                  <a:pt x="1882" y="2628"/>
                </a:lnTo>
                <a:lnTo>
                  <a:pt x="1872" y="2618"/>
                </a:lnTo>
                <a:lnTo>
                  <a:pt x="1862" y="2597"/>
                </a:lnTo>
                <a:lnTo>
                  <a:pt x="1862" y="2577"/>
                </a:lnTo>
                <a:lnTo>
                  <a:pt x="1852" y="2547"/>
                </a:lnTo>
                <a:lnTo>
                  <a:pt x="1852" y="2506"/>
                </a:lnTo>
                <a:lnTo>
                  <a:pt x="1852" y="2465"/>
                </a:lnTo>
                <a:lnTo>
                  <a:pt x="1842" y="2415"/>
                </a:lnTo>
                <a:lnTo>
                  <a:pt x="1831" y="2374"/>
                </a:lnTo>
                <a:lnTo>
                  <a:pt x="1801" y="2323"/>
                </a:lnTo>
                <a:lnTo>
                  <a:pt x="1771" y="2273"/>
                </a:lnTo>
                <a:lnTo>
                  <a:pt x="1720" y="2212"/>
                </a:lnTo>
                <a:lnTo>
                  <a:pt x="1670" y="2151"/>
                </a:lnTo>
                <a:lnTo>
                  <a:pt x="1599" y="2090"/>
                </a:lnTo>
                <a:lnTo>
                  <a:pt x="1528" y="2029"/>
                </a:lnTo>
                <a:lnTo>
                  <a:pt x="1609" y="2039"/>
                </a:lnTo>
                <a:lnTo>
                  <a:pt x="1680" y="2049"/>
                </a:lnTo>
                <a:lnTo>
                  <a:pt x="1750" y="2049"/>
                </a:lnTo>
                <a:lnTo>
                  <a:pt x="1801" y="2049"/>
                </a:lnTo>
                <a:lnTo>
                  <a:pt x="1842" y="2049"/>
                </a:lnTo>
                <a:lnTo>
                  <a:pt x="1872" y="2039"/>
                </a:lnTo>
                <a:lnTo>
                  <a:pt x="1902" y="2029"/>
                </a:lnTo>
                <a:lnTo>
                  <a:pt x="1912" y="2009"/>
                </a:lnTo>
                <a:lnTo>
                  <a:pt x="1923" y="1989"/>
                </a:lnTo>
                <a:lnTo>
                  <a:pt x="1923" y="1948"/>
                </a:lnTo>
                <a:lnTo>
                  <a:pt x="1933" y="1877"/>
                </a:lnTo>
                <a:lnTo>
                  <a:pt x="1933" y="1796"/>
                </a:lnTo>
                <a:lnTo>
                  <a:pt x="1933" y="1705"/>
                </a:lnTo>
                <a:lnTo>
                  <a:pt x="1933" y="1583"/>
                </a:lnTo>
                <a:lnTo>
                  <a:pt x="1933" y="1441"/>
                </a:lnTo>
                <a:lnTo>
                  <a:pt x="1933" y="1289"/>
                </a:lnTo>
                <a:lnTo>
                  <a:pt x="1933" y="1136"/>
                </a:lnTo>
                <a:lnTo>
                  <a:pt x="1933" y="994"/>
                </a:lnTo>
                <a:lnTo>
                  <a:pt x="1933" y="873"/>
                </a:lnTo>
                <a:lnTo>
                  <a:pt x="1933" y="761"/>
                </a:lnTo>
                <a:lnTo>
                  <a:pt x="1933" y="660"/>
                </a:lnTo>
                <a:lnTo>
                  <a:pt x="1923" y="578"/>
                </a:lnTo>
                <a:lnTo>
                  <a:pt x="1923" y="518"/>
                </a:lnTo>
                <a:lnTo>
                  <a:pt x="1912" y="457"/>
                </a:lnTo>
                <a:lnTo>
                  <a:pt x="1902" y="416"/>
                </a:lnTo>
                <a:lnTo>
                  <a:pt x="1892" y="376"/>
                </a:lnTo>
                <a:lnTo>
                  <a:pt x="1882" y="345"/>
                </a:lnTo>
                <a:lnTo>
                  <a:pt x="1872" y="315"/>
                </a:lnTo>
                <a:lnTo>
                  <a:pt x="1862" y="294"/>
                </a:lnTo>
                <a:lnTo>
                  <a:pt x="1842" y="274"/>
                </a:lnTo>
                <a:lnTo>
                  <a:pt x="1831" y="264"/>
                </a:lnTo>
                <a:lnTo>
                  <a:pt x="1831" y="254"/>
                </a:lnTo>
                <a:lnTo>
                  <a:pt x="1811" y="254"/>
                </a:lnTo>
                <a:lnTo>
                  <a:pt x="1781" y="244"/>
                </a:lnTo>
                <a:lnTo>
                  <a:pt x="1740" y="244"/>
                </a:lnTo>
                <a:lnTo>
                  <a:pt x="1700" y="233"/>
                </a:lnTo>
                <a:lnTo>
                  <a:pt x="1649" y="233"/>
                </a:lnTo>
                <a:lnTo>
                  <a:pt x="1589" y="233"/>
                </a:lnTo>
                <a:lnTo>
                  <a:pt x="1518" y="233"/>
                </a:lnTo>
                <a:lnTo>
                  <a:pt x="1447" y="244"/>
                </a:lnTo>
                <a:lnTo>
                  <a:pt x="1396" y="244"/>
                </a:lnTo>
                <a:lnTo>
                  <a:pt x="1356" y="244"/>
                </a:lnTo>
                <a:lnTo>
                  <a:pt x="1295" y="254"/>
                </a:lnTo>
                <a:lnTo>
                  <a:pt x="1234" y="254"/>
                </a:lnTo>
                <a:lnTo>
                  <a:pt x="1164" y="264"/>
                </a:lnTo>
                <a:lnTo>
                  <a:pt x="1093" y="264"/>
                </a:lnTo>
                <a:lnTo>
                  <a:pt x="1012" y="274"/>
                </a:lnTo>
                <a:lnTo>
                  <a:pt x="921" y="274"/>
                </a:lnTo>
                <a:lnTo>
                  <a:pt x="830" y="284"/>
                </a:lnTo>
                <a:lnTo>
                  <a:pt x="728" y="294"/>
                </a:lnTo>
                <a:lnTo>
                  <a:pt x="617" y="294"/>
                </a:lnTo>
                <a:lnTo>
                  <a:pt x="506" y="304"/>
                </a:lnTo>
                <a:lnTo>
                  <a:pt x="395" y="315"/>
                </a:lnTo>
                <a:lnTo>
                  <a:pt x="263" y="325"/>
                </a:lnTo>
                <a:lnTo>
                  <a:pt x="131" y="335"/>
                </a:lnTo>
                <a:lnTo>
                  <a:pt x="0" y="355"/>
                </a:lnTo>
                <a:lnTo>
                  <a:pt x="0" y="355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46" name="Freeform 6"/>
          <p:cNvSpPr/>
          <p:nvPr/>
        </p:nvSpPr>
        <p:spPr bwMode="auto">
          <a:xfrm>
            <a:off x="1389357" y="2369498"/>
            <a:ext cx="898525" cy="149225"/>
          </a:xfrm>
          <a:custGeom>
            <a:avLst/>
            <a:gdLst/>
            <a:ahLst/>
            <a:cxnLst>
              <a:cxn ang="0">
                <a:pos x="1406" y="71"/>
              </a:cxn>
              <a:cxn ang="0">
                <a:pos x="1416" y="81"/>
              </a:cxn>
              <a:cxn ang="0">
                <a:pos x="1406" y="101"/>
              </a:cxn>
              <a:cxn ang="0">
                <a:pos x="1376" y="111"/>
              </a:cxn>
              <a:cxn ang="0">
                <a:pos x="1335" y="121"/>
              </a:cxn>
              <a:cxn ang="0">
                <a:pos x="1275" y="142"/>
              </a:cxn>
              <a:cxn ang="0">
                <a:pos x="1204" y="152"/>
              </a:cxn>
              <a:cxn ang="0">
                <a:pos x="1113" y="162"/>
              </a:cxn>
              <a:cxn ang="0">
                <a:pos x="1001" y="182"/>
              </a:cxn>
              <a:cxn ang="0">
                <a:pos x="759" y="202"/>
              </a:cxn>
              <a:cxn ang="0">
                <a:pos x="506" y="223"/>
              </a:cxn>
              <a:cxn ang="0">
                <a:pos x="253" y="233"/>
              </a:cxn>
              <a:cxn ang="0">
                <a:pos x="0" y="233"/>
              </a:cxn>
              <a:cxn ang="0">
                <a:pos x="0" y="111"/>
              </a:cxn>
              <a:cxn ang="0">
                <a:pos x="40" y="111"/>
              </a:cxn>
              <a:cxn ang="0">
                <a:pos x="101" y="111"/>
              </a:cxn>
              <a:cxn ang="0">
                <a:pos x="161" y="101"/>
              </a:cxn>
              <a:cxn ang="0">
                <a:pos x="222" y="101"/>
              </a:cxn>
              <a:cxn ang="0">
                <a:pos x="303" y="91"/>
              </a:cxn>
              <a:cxn ang="0">
                <a:pos x="384" y="81"/>
              </a:cxn>
              <a:cxn ang="0">
                <a:pos x="475" y="71"/>
              </a:cxn>
              <a:cxn ang="0">
                <a:pos x="576" y="60"/>
              </a:cxn>
              <a:cxn ang="0">
                <a:pos x="667" y="40"/>
              </a:cxn>
              <a:cxn ang="0">
                <a:pos x="759" y="30"/>
              </a:cxn>
              <a:cxn ang="0">
                <a:pos x="839" y="20"/>
              </a:cxn>
              <a:cxn ang="0">
                <a:pos x="910" y="10"/>
              </a:cxn>
              <a:cxn ang="0">
                <a:pos x="981" y="10"/>
              </a:cxn>
              <a:cxn ang="0">
                <a:pos x="1052" y="0"/>
              </a:cxn>
              <a:cxn ang="0">
                <a:pos x="1173" y="0"/>
              </a:cxn>
              <a:cxn ang="0">
                <a:pos x="1254" y="10"/>
              </a:cxn>
              <a:cxn ang="0">
                <a:pos x="1295" y="10"/>
              </a:cxn>
              <a:cxn ang="0">
                <a:pos x="1325" y="20"/>
              </a:cxn>
              <a:cxn ang="0">
                <a:pos x="1356" y="30"/>
              </a:cxn>
              <a:cxn ang="0">
                <a:pos x="1376" y="40"/>
              </a:cxn>
              <a:cxn ang="0">
                <a:pos x="1396" y="50"/>
              </a:cxn>
              <a:cxn ang="0">
                <a:pos x="1406" y="71"/>
              </a:cxn>
              <a:cxn ang="0">
                <a:pos x="1406" y="71"/>
              </a:cxn>
            </a:cxnLst>
            <a:rect l="0" t="0" r="r" b="b"/>
            <a:pathLst>
              <a:path w="1416" h="233">
                <a:moveTo>
                  <a:pt x="1406" y="71"/>
                </a:moveTo>
                <a:lnTo>
                  <a:pt x="1416" y="81"/>
                </a:lnTo>
                <a:lnTo>
                  <a:pt x="1406" y="101"/>
                </a:lnTo>
                <a:lnTo>
                  <a:pt x="1376" y="111"/>
                </a:lnTo>
                <a:lnTo>
                  <a:pt x="1335" y="121"/>
                </a:lnTo>
                <a:lnTo>
                  <a:pt x="1275" y="142"/>
                </a:lnTo>
                <a:lnTo>
                  <a:pt x="1204" y="152"/>
                </a:lnTo>
                <a:lnTo>
                  <a:pt x="1113" y="162"/>
                </a:lnTo>
                <a:lnTo>
                  <a:pt x="1001" y="182"/>
                </a:lnTo>
                <a:lnTo>
                  <a:pt x="759" y="202"/>
                </a:lnTo>
                <a:lnTo>
                  <a:pt x="506" y="223"/>
                </a:lnTo>
                <a:lnTo>
                  <a:pt x="253" y="233"/>
                </a:lnTo>
                <a:lnTo>
                  <a:pt x="0" y="233"/>
                </a:lnTo>
                <a:lnTo>
                  <a:pt x="0" y="111"/>
                </a:lnTo>
                <a:lnTo>
                  <a:pt x="40" y="111"/>
                </a:lnTo>
                <a:lnTo>
                  <a:pt x="101" y="111"/>
                </a:lnTo>
                <a:lnTo>
                  <a:pt x="161" y="101"/>
                </a:lnTo>
                <a:lnTo>
                  <a:pt x="222" y="101"/>
                </a:lnTo>
                <a:lnTo>
                  <a:pt x="303" y="91"/>
                </a:lnTo>
                <a:lnTo>
                  <a:pt x="384" y="81"/>
                </a:lnTo>
                <a:lnTo>
                  <a:pt x="475" y="71"/>
                </a:lnTo>
                <a:lnTo>
                  <a:pt x="576" y="60"/>
                </a:lnTo>
                <a:lnTo>
                  <a:pt x="667" y="40"/>
                </a:lnTo>
                <a:lnTo>
                  <a:pt x="759" y="30"/>
                </a:lnTo>
                <a:lnTo>
                  <a:pt x="839" y="20"/>
                </a:lnTo>
                <a:lnTo>
                  <a:pt x="910" y="10"/>
                </a:lnTo>
                <a:lnTo>
                  <a:pt x="981" y="10"/>
                </a:lnTo>
                <a:lnTo>
                  <a:pt x="1052" y="0"/>
                </a:lnTo>
                <a:lnTo>
                  <a:pt x="1173" y="0"/>
                </a:lnTo>
                <a:lnTo>
                  <a:pt x="1254" y="10"/>
                </a:lnTo>
                <a:lnTo>
                  <a:pt x="1295" y="10"/>
                </a:lnTo>
                <a:lnTo>
                  <a:pt x="1325" y="20"/>
                </a:lnTo>
                <a:lnTo>
                  <a:pt x="1356" y="30"/>
                </a:lnTo>
                <a:lnTo>
                  <a:pt x="1376" y="40"/>
                </a:lnTo>
                <a:lnTo>
                  <a:pt x="1396" y="50"/>
                </a:lnTo>
                <a:lnTo>
                  <a:pt x="1406" y="71"/>
                </a:lnTo>
                <a:lnTo>
                  <a:pt x="1406" y="7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47" name="Freeform 7"/>
          <p:cNvSpPr/>
          <p:nvPr/>
        </p:nvSpPr>
        <p:spPr bwMode="auto">
          <a:xfrm>
            <a:off x="1389357" y="2731448"/>
            <a:ext cx="949325" cy="134938"/>
          </a:xfrm>
          <a:custGeom>
            <a:avLst/>
            <a:gdLst/>
            <a:ahLst/>
            <a:cxnLst>
              <a:cxn ang="0">
                <a:pos x="789" y="30"/>
              </a:cxn>
              <a:cxn ang="0">
                <a:pos x="900" y="20"/>
              </a:cxn>
              <a:cxn ang="0">
                <a:pos x="1001" y="10"/>
              </a:cxn>
              <a:cxn ang="0">
                <a:pos x="1092" y="0"/>
              </a:cxn>
              <a:cxn ang="0">
                <a:pos x="1173" y="0"/>
              </a:cxn>
              <a:cxn ang="0">
                <a:pos x="1244" y="0"/>
              </a:cxn>
              <a:cxn ang="0">
                <a:pos x="1305" y="0"/>
              </a:cxn>
              <a:cxn ang="0">
                <a:pos x="1366" y="10"/>
              </a:cxn>
              <a:cxn ang="0">
                <a:pos x="1406" y="20"/>
              </a:cxn>
              <a:cxn ang="0">
                <a:pos x="1437" y="30"/>
              </a:cxn>
              <a:cxn ang="0">
                <a:pos x="1457" y="40"/>
              </a:cxn>
              <a:cxn ang="0">
                <a:pos x="1477" y="50"/>
              </a:cxn>
              <a:cxn ang="0">
                <a:pos x="1487" y="61"/>
              </a:cxn>
              <a:cxn ang="0">
                <a:pos x="1497" y="71"/>
              </a:cxn>
              <a:cxn ang="0">
                <a:pos x="1497" y="81"/>
              </a:cxn>
              <a:cxn ang="0">
                <a:pos x="1487" y="101"/>
              </a:cxn>
              <a:cxn ang="0">
                <a:pos x="1467" y="111"/>
              </a:cxn>
              <a:cxn ang="0">
                <a:pos x="1437" y="121"/>
              </a:cxn>
              <a:cxn ang="0">
                <a:pos x="1396" y="132"/>
              </a:cxn>
              <a:cxn ang="0">
                <a:pos x="1345" y="142"/>
              </a:cxn>
              <a:cxn ang="0">
                <a:pos x="1285" y="152"/>
              </a:cxn>
              <a:cxn ang="0">
                <a:pos x="1204" y="152"/>
              </a:cxn>
              <a:cxn ang="0">
                <a:pos x="1123" y="162"/>
              </a:cxn>
              <a:cxn ang="0">
                <a:pos x="1022" y="172"/>
              </a:cxn>
              <a:cxn ang="0">
                <a:pos x="910" y="182"/>
              </a:cxn>
              <a:cxn ang="0">
                <a:pos x="799" y="182"/>
              </a:cxn>
              <a:cxn ang="0">
                <a:pos x="688" y="192"/>
              </a:cxn>
              <a:cxn ang="0">
                <a:pos x="556" y="203"/>
              </a:cxn>
              <a:cxn ang="0">
                <a:pos x="425" y="203"/>
              </a:cxn>
              <a:cxn ang="0">
                <a:pos x="293" y="203"/>
              </a:cxn>
              <a:cxn ang="0">
                <a:pos x="151" y="213"/>
              </a:cxn>
              <a:cxn ang="0">
                <a:pos x="0" y="213"/>
              </a:cxn>
              <a:cxn ang="0">
                <a:pos x="0" y="91"/>
              </a:cxn>
              <a:cxn ang="0">
                <a:pos x="182" y="81"/>
              </a:cxn>
              <a:cxn ang="0">
                <a:pos x="374" y="71"/>
              </a:cxn>
              <a:cxn ang="0">
                <a:pos x="576" y="61"/>
              </a:cxn>
              <a:cxn ang="0">
                <a:pos x="789" y="30"/>
              </a:cxn>
              <a:cxn ang="0">
                <a:pos x="789" y="30"/>
              </a:cxn>
            </a:cxnLst>
            <a:rect l="0" t="0" r="r" b="b"/>
            <a:pathLst>
              <a:path w="1497" h="213">
                <a:moveTo>
                  <a:pt x="789" y="30"/>
                </a:moveTo>
                <a:lnTo>
                  <a:pt x="900" y="20"/>
                </a:lnTo>
                <a:lnTo>
                  <a:pt x="1001" y="10"/>
                </a:lnTo>
                <a:lnTo>
                  <a:pt x="1092" y="0"/>
                </a:lnTo>
                <a:lnTo>
                  <a:pt x="1173" y="0"/>
                </a:lnTo>
                <a:lnTo>
                  <a:pt x="1244" y="0"/>
                </a:lnTo>
                <a:lnTo>
                  <a:pt x="1305" y="0"/>
                </a:lnTo>
                <a:lnTo>
                  <a:pt x="1366" y="10"/>
                </a:lnTo>
                <a:lnTo>
                  <a:pt x="1406" y="20"/>
                </a:lnTo>
                <a:lnTo>
                  <a:pt x="1437" y="30"/>
                </a:lnTo>
                <a:lnTo>
                  <a:pt x="1457" y="40"/>
                </a:lnTo>
                <a:lnTo>
                  <a:pt x="1477" y="50"/>
                </a:lnTo>
                <a:lnTo>
                  <a:pt x="1487" y="61"/>
                </a:lnTo>
                <a:lnTo>
                  <a:pt x="1497" y="71"/>
                </a:lnTo>
                <a:lnTo>
                  <a:pt x="1497" y="81"/>
                </a:lnTo>
                <a:lnTo>
                  <a:pt x="1487" y="101"/>
                </a:lnTo>
                <a:lnTo>
                  <a:pt x="1467" y="111"/>
                </a:lnTo>
                <a:lnTo>
                  <a:pt x="1437" y="121"/>
                </a:lnTo>
                <a:lnTo>
                  <a:pt x="1396" y="132"/>
                </a:lnTo>
                <a:lnTo>
                  <a:pt x="1345" y="142"/>
                </a:lnTo>
                <a:lnTo>
                  <a:pt x="1285" y="152"/>
                </a:lnTo>
                <a:lnTo>
                  <a:pt x="1204" y="152"/>
                </a:lnTo>
                <a:lnTo>
                  <a:pt x="1123" y="162"/>
                </a:lnTo>
                <a:lnTo>
                  <a:pt x="1022" y="172"/>
                </a:lnTo>
                <a:lnTo>
                  <a:pt x="910" y="182"/>
                </a:lnTo>
                <a:lnTo>
                  <a:pt x="799" y="182"/>
                </a:lnTo>
                <a:lnTo>
                  <a:pt x="688" y="192"/>
                </a:lnTo>
                <a:lnTo>
                  <a:pt x="556" y="203"/>
                </a:lnTo>
                <a:lnTo>
                  <a:pt x="425" y="203"/>
                </a:lnTo>
                <a:lnTo>
                  <a:pt x="293" y="203"/>
                </a:lnTo>
                <a:lnTo>
                  <a:pt x="151" y="213"/>
                </a:lnTo>
                <a:lnTo>
                  <a:pt x="0" y="213"/>
                </a:lnTo>
                <a:lnTo>
                  <a:pt x="0" y="91"/>
                </a:lnTo>
                <a:lnTo>
                  <a:pt x="182" y="81"/>
                </a:lnTo>
                <a:lnTo>
                  <a:pt x="374" y="71"/>
                </a:lnTo>
                <a:lnTo>
                  <a:pt x="576" y="61"/>
                </a:lnTo>
                <a:lnTo>
                  <a:pt x="789" y="30"/>
                </a:lnTo>
                <a:lnTo>
                  <a:pt x="789" y="3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48" name="Freeform 8"/>
          <p:cNvSpPr/>
          <p:nvPr/>
        </p:nvSpPr>
        <p:spPr bwMode="auto">
          <a:xfrm>
            <a:off x="1349670" y="3123561"/>
            <a:ext cx="1144587" cy="147637"/>
          </a:xfrm>
          <a:custGeom>
            <a:avLst/>
            <a:gdLst/>
            <a:ahLst/>
            <a:cxnLst>
              <a:cxn ang="0">
                <a:pos x="850" y="50"/>
              </a:cxn>
              <a:cxn ang="0">
                <a:pos x="951" y="40"/>
              </a:cxn>
              <a:cxn ang="0">
                <a:pos x="1032" y="30"/>
              </a:cxn>
              <a:cxn ang="0">
                <a:pos x="1113" y="20"/>
              </a:cxn>
              <a:cxn ang="0">
                <a:pos x="1174" y="10"/>
              </a:cxn>
              <a:cxn ang="0">
                <a:pos x="1224" y="10"/>
              </a:cxn>
              <a:cxn ang="0">
                <a:pos x="1275" y="0"/>
              </a:cxn>
              <a:cxn ang="0">
                <a:pos x="1305" y="0"/>
              </a:cxn>
              <a:cxn ang="0">
                <a:pos x="1336" y="0"/>
              </a:cxn>
              <a:cxn ang="0">
                <a:pos x="1366" y="0"/>
              </a:cxn>
              <a:cxn ang="0">
                <a:pos x="1406" y="10"/>
              </a:cxn>
              <a:cxn ang="0">
                <a:pos x="1447" y="20"/>
              </a:cxn>
              <a:cxn ang="0">
                <a:pos x="1498" y="40"/>
              </a:cxn>
              <a:cxn ang="0">
                <a:pos x="1558" y="60"/>
              </a:cxn>
              <a:cxn ang="0">
                <a:pos x="1639" y="91"/>
              </a:cxn>
              <a:cxn ang="0">
                <a:pos x="1720" y="121"/>
              </a:cxn>
              <a:cxn ang="0">
                <a:pos x="1801" y="162"/>
              </a:cxn>
              <a:cxn ang="0">
                <a:pos x="1750" y="162"/>
              </a:cxn>
              <a:cxn ang="0">
                <a:pos x="1680" y="162"/>
              </a:cxn>
              <a:cxn ang="0">
                <a:pos x="1599" y="162"/>
              </a:cxn>
              <a:cxn ang="0">
                <a:pos x="1518" y="162"/>
              </a:cxn>
              <a:cxn ang="0">
                <a:pos x="1417" y="162"/>
              </a:cxn>
              <a:cxn ang="0">
                <a:pos x="1305" y="162"/>
              </a:cxn>
              <a:cxn ang="0">
                <a:pos x="1194" y="172"/>
              </a:cxn>
              <a:cxn ang="0">
                <a:pos x="1062" y="172"/>
              </a:cxn>
              <a:cxn ang="0">
                <a:pos x="789" y="192"/>
              </a:cxn>
              <a:cxn ang="0">
                <a:pos x="526" y="213"/>
              </a:cxn>
              <a:cxn ang="0">
                <a:pos x="263" y="223"/>
              </a:cxn>
              <a:cxn ang="0">
                <a:pos x="0" y="233"/>
              </a:cxn>
              <a:cxn ang="0">
                <a:pos x="0" y="111"/>
              </a:cxn>
              <a:cxn ang="0">
                <a:pos x="222" y="101"/>
              </a:cxn>
              <a:cxn ang="0">
                <a:pos x="435" y="91"/>
              </a:cxn>
              <a:cxn ang="0">
                <a:pos x="637" y="71"/>
              </a:cxn>
              <a:cxn ang="0">
                <a:pos x="850" y="50"/>
              </a:cxn>
              <a:cxn ang="0">
                <a:pos x="850" y="50"/>
              </a:cxn>
            </a:cxnLst>
            <a:rect l="0" t="0" r="r" b="b"/>
            <a:pathLst>
              <a:path w="1801" h="233">
                <a:moveTo>
                  <a:pt x="850" y="50"/>
                </a:moveTo>
                <a:lnTo>
                  <a:pt x="951" y="40"/>
                </a:lnTo>
                <a:lnTo>
                  <a:pt x="1032" y="30"/>
                </a:lnTo>
                <a:lnTo>
                  <a:pt x="1113" y="20"/>
                </a:lnTo>
                <a:lnTo>
                  <a:pt x="1174" y="10"/>
                </a:lnTo>
                <a:lnTo>
                  <a:pt x="1224" y="10"/>
                </a:lnTo>
                <a:lnTo>
                  <a:pt x="1275" y="0"/>
                </a:lnTo>
                <a:lnTo>
                  <a:pt x="1305" y="0"/>
                </a:lnTo>
                <a:lnTo>
                  <a:pt x="1336" y="0"/>
                </a:lnTo>
                <a:lnTo>
                  <a:pt x="1366" y="0"/>
                </a:lnTo>
                <a:lnTo>
                  <a:pt x="1406" y="10"/>
                </a:lnTo>
                <a:lnTo>
                  <a:pt x="1447" y="20"/>
                </a:lnTo>
                <a:lnTo>
                  <a:pt x="1498" y="40"/>
                </a:lnTo>
                <a:lnTo>
                  <a:pt x="1558" y="60"/>
                </a:lnTo>
                <a:lnTo>
                  <a:pt x="1639" y="91"/>
                </a:lnTo>
                <a:lnTo>
                  <a:pt x="1720" y="121"/>
                </a:lnTo>
                <a:lnTo>
                  <a:pt x="1801" y="162"/>
                </a:lnTo>
                <a:lnTo>
                  <a:pt x="1750" y="162"/>
                </a:lnTo>
                <a:lnTo>
                  <a:pt x="1680" y="162"/>
                </a:lnTo>
                <a:lnTo>
                  <a:pt x="1599" y="162"/>
                </a:lnTo>
                <a:lnTo>
                  <a:pt x="1518" y="162"/>
                </a:lnTo>
                <a:lnTo>
                  <a:pt x="1417" y="162"/>
                </a:lnTo>
                <a:lnTo>
                  <a:pt x="1305" y="162"/>
                </a:lnTo>
                <a:lnTo>
                  <a:pt x="1194" y="172"/>
                </a:lnTo>
                <a:lnTo>
                  <a:pt x="1062" y="172"/>
                </a:lnTo>
                <a:lnTo>
                  <a:pt x="789" y="192"/>
                </a:lnTo>
                <a:lnTo>
                  <a:pt x="526" y="213"/>
                </a:lnTo>
                <a:lnTo>
                  <a:pt x="263" y="223"/>
                </a:lnTo>
                <a:lnTo>
                  <a:pt x="0" y="233"/>
                </a:lnTo>
                <a:lnTo>
                  <a:pt x="0" y="111"/>
                </a:lnTo>
                <a:lnTo>
                  <a:pt x="222" y="101"/>
                </a:lnTo>
                <a:lnTo>
                  <a:pt x="435" y="91"/>
                </a:lnTo>
                <a:lnTo>
                  <a:pt x="637" y="71"/>
                </a:lnTo>
                <a:lnTo>
                  <a:pt x="850" y="50"/>
                </a:lnTo>
                <a:lnTo>
                  <a:pt x="850" y="5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0244" grpId="0" animBg="1"/>
      <p:bldP spid="10245" grpId="0" animBg="1"/>
      <p:bldP spid="10246" grpId="0" animBg="1"/>
      <p:bldP spid="10247" grpId="0" animBg="1"/>
      <p:bldP spid="1024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214282" y="357172"/>
            <a:ext cx="757242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</a:rPr>
              <a:t>跟着老师一起写一写“口”“日”“目” “田”吧！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943177" y="1491576"/>
            <a:ext cx="2318547" cy="2326669"/>
            <a:chOff x="5534807" y="1672548"/>
            <a:chExt cx="2318547" cy="2326669"/>
          </a:xfrm>
        </p:grpSpPr>
        <p:sp>
          <p:nvSpPr>
            <p:cNvPr id="22" name="矩形 21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3528747" y="2124451"/>
            <a:ext cx="5123716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中间的短横竖写在扁“口”的中间，竖在竖中线上。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8" name="Freeform 4"/>
          <p:cNvSpPr/>
          <p:nvPr/>
        </p:nvSpPr>
        <p:spPr bwMode="auto">
          <a:xfrm>
            <a:off x="1269342" y="2030408"/>
            <a:ext cx="311150" cy="1400175"/>
          </a:xfrm>
          <a:custGeom>
            <a:avLst/>
            <a:gdLst/>
            <a:ahLst/>
            <a:cxnLst>
              <a:cxn ang="0">
                <a:pos x="316" y="60"/>
              </a:cxn>
              <a:cxn ang="0">
                <a:pos x="346" y="332"/>
              </a:cxn>
              <a:cxn ang="0">
                <a:pos x="377" y="614"/>
              </a:cxn>
              <a:cxn ang="0">
                <a:pos x="397" y="906"/>
              </a:cxn>
              <a:cxn ang="0">
                <a:pos x="428" y="1208"/>
              </a:cxn>
              <a:cxn ang="0">
                <a:pos x="438" y="1359"/>
              </a:cxn>
              <a:cxn ang="0">
                <a:pos x="458" y="1500"/>
              </a:cxn>
              <a:cxn ang="0">
                <a:pos x="469" y="1621"/>
              </a:cxn>
              <a:cxn ang="0">
                <a:pos x="469" y="1732"/>
              </a:cxn>
              <a:cxn ang="0">
                <a:pos x="479" y="1822"/>
              </a:cxn>
              <a:cxn ang="0">
                <a:pos x="479" y="1903"/>
              </a:cxn>
              <a:cxn ang="0">
                <a:pos x="489" y="1973"/>
              </a:cxn>
              <a:cxn ang="0">
                <a:pos x="489" y="2024"/>
              </a:cxn>
              <a:cxn ang="0">
                <a:pos x="489" y="2064"/>
              </a:cxn>
              <a:cxn ang="0">
                <a:pos x="479" y="2104"/>
              </a:cxn>
              <a:cxn ang="0">
                <a:pos x="479" y="2134"/>
              </a:cxn>
              <a:cxn ang="0">
                <a:pos x="479" y="2165"/>
              </a:cxn>
              <a:cxn ang="0">
                <a:pos x="469" y="2185"/>
              </a:cxn>
              <a:cxn ang="0">
                <a:pos x="458" y="2195"/>
              </a:cxn>
              <a:cxn ang="0">
                <a:pos x="448" y="2205"/>
              </a:cxn>
              <a:cxn ang="0">
                <a:pos x="438" y="2195"/>
              </a:cxn>
              <a:cxn ang="0">
                <a:pos x="428" y="2195"/>
              </a:cxn>
              <a:cxn ang="0">
                <a:pos x="418" y="2185"/>
              </a:cxn>
              <a:cxn ang="0">
                <a:pos x="408" y="2154"/>
              </a:cxn>
              <a:cxn ang="0">
                <a:pos x="397" y="2124"/>
              </a:cxn>
              <a:cxn ang="0">
                <a:pos x="387" y="2084"/>
              </a:cxn>
              <a:cxn ang="0">
                <a:pos x="377" y="2034"/>
              </a:cxn>
              <a:cxn ang="0">
                <a:pos x="357" y="1973"/>
              </a:cxn>
              <a:cxn ang="0">
                <a:pos x="346" y="1903"/>
              </a:cxn>
              <a:cxn ang="0">
                <a:pos x="316" y="1762"/>
              </a:cxn>
              <a:cxn ang="0">
                <a:pos x="285" y="1611"/>
              </a:cxn>
              <a:cxn ang="0">
                <a:pos x="265" y="1470"/>
              </a:cxn>
              <a:cxn ang="0">
                <a:pos x="245" y="1319"/>
              </a:cxn>
              <a:cxn ang="0">
                <a:pos x="234" y="1178"/>
              </a:cxn>
              <a:cxn ang="0">
                <a:pos x="214" y="1017"/>
              </a:cxn>
              <a:cxn ang="0">
                <a:pos x="194" y="846"/>
              </a:cxn>
              <a:cxn ang="0">
                <a:pos x="163" y="654"/>
              </a:cxn>
              <a:cxn ang="0">
                <a:pos x="153" y="564"/>
              </a:cxn>
              <a:cxn ang="0">
                <a:pos x="133" y="483"/>
              </a:cxn>
              <a:cxn ang="0">
                <a:pos x="122" y="403"/>
              </a:cxn>
              <a:cxn ang="0">
                <a:pos x="102" y="342"/>
              </a:cxn>
              <a:cxn ang="0">
                <a:pos x="92" y="282"/>
              </a:cxn>
              <a:cxn ang="0">
                <a:pos x="82" y="231"/>
              </a:cxn>
              <a:cxn ang="0">
                <a:pos x="61" y="191"/>
              </a:cxn>
              <a:cxn ang="0">
                <a:pos x="51" y="151"/>
              </a:cxn>
              <a:cxn ang="0">
                <a:pos x="21" y="111"/>
              </a:cxn>
              <a:cxn ang="0">
                <a:pos x="10" y="70"/>
              </a:cxn>
              <a:cxn ang="0">
                <a:pos x="0" y="40"/>
              </a:cxn>
              <a:cxn ang="0">
                <a:pos x="10" y="10"/>
              </a:cxn>
              <a:cxn ang="0">
                <a:pos x="21" y="0"/>
              </a:cxn>
              <a:cxn ang="0">
                <a:pos x="41" y="0"/>
              </a:cxn>
              <a:cxn ang="0">
                <a:pos x="61" y="0"/>
              </a:cxn>
              <a:cxn ang="0">
                <a:pos x="102" y="10"/>
              </a:cxn>
              <a:cxn ang="0">
                <a:pos x="143" y="20"/>
              </a:cxn>
              <a:cxn ang="0">
                <a:pos x="194" y="30"/>
              </a:cxn>
              <a:cxn ang="0">
                <a:pos x="255" y="40"/>
              </a:cxn>
              <a:cxn ang="0">
                <a:pos x="316" y="60"/>
              </a:cxn>
              <a:cxn ang="0">
                <a:pos x="316" y="60"/>
              </a:cxn>
            </a:cxnLst>
            <a:rect l="0" t="0" r="r" b="b"/>
            <a:pathLst>
              <a:path w="489" h="2205">
                <a:moveTo>
                  <a:pt x="316" y="60"/>
                </a:moveTo>
                <a:lnTo>
                  <a:pt x="346" y="332"/>
                </a:lnTo>
                <a:lnTo>
                  <a:pt x="377" y="614"/>
                </a:lnTo>
                <a:lnTo>
                  <a:pt x="397" y="906"/>
                </a:lnTo>
                <a:lnTo>
                  <a:pt x="428" y="1208"/>
                </a:lnTo>
                <a:lnTo>
                  <a:pt x="438" y="1359"/>
                </a:lnTo>
                <a:lnTo>
                  <a:pt x="458" y="1500"/>
                </a:lnTo>
                <a:lnTo>
                  <a:pt x="469" y="1621"/>
                </a:lnTo>
                <a:lnTo>
                  <a:pt x="469" y="1732"/>
                </a:lnTo>
                <a:lnTo>
                  <a:pt x="479" y="1822"/>
                </a:lnTo>
                <a:lnTo>
                  <a:pt x="479" y="1903"/>
                </a:lnTo>
                <a:lnTo>
                  <a:pt x="489" y="1973"/>
                </a:lnTo>
                <a:lnTo>
                  <a:pt x="489" y="2024"/>
                </a:lnTo>
                <a:lnTo>
                  <a:pt x="489" y="2064"/>
                </a:lnTo>
                <a:lnTo>
                  <a:pt x="479" y="2104"/>
                </a:lnTo>
                <a:lnTo>
                  <a:pt x="479" y="2134"/>
                </a:lnTo>
                <a:lnTo>
                  <a:pt x="479" y="2165"/>
                </a:lnTo>
                <a:lnTo>
                  <a:pt x="469" y="2185"/>
                </a:lnTo>
                <a:lnTo>
                  <a:pt x="458" y="2195"/>
                </a:lnTo>
                <a:lnTo>
                  <a:pt x="448" y="2205"/>
                </a:lnTo>
                <a:lnTo>
                  <a:pt x="438" y="2195"/>
                </a:lnTo>
                <a:lnTo>
                  <a:pt x="428" y="2195"/>
                </a:lnTo>
                <a:lnTo>
                  <a:pt x="418" y="2185"/>
                </a:lnTo>
                <a:lnTo>
                  <a:pt x="408" y="2154"/>
                </a:lnTo>
                <a:lnTo>
                  <a:pt x="397" y="2124"/>
                </a:lnTo>
                <a:lnTo>
                  <a:pt x="387" y="2084"/>
                </a:lnTo>
                <a:lnTo>
                  <a:pt x="377" y="2034"/>
                </a:lnTo>
                <a:lnTo>
                  <a:pt x="357" y="1973"/>
                </a:lnTo>
                <a:lnTo>
                  <a:pt x="346" y="1903"/>
                </a:lnTo>
                <a:lnTo>
                  <a:pt x="316" y="1762"/>
                </a:lnTo>
                <a:lnTo>
                  <a:pt x="285" y="1611"/>
                </a:lnTo>
                <a:lnTo>
                  <a:pt x="265" y="1470"/>
                </a:lnTo>
                <a:lnTo>
                  <a:pt x="245" y="1319"/>
                </a:lnTo>
                <a:lnTo>
                  <a:pt x="234" y="1178"/>
                </a:lnTo>
                <a:lnTo>
                  <a:pt x="214" y="1017"/>
                </a:lnTo>
                <a:lnTo>
                  <a:pt x="194" y="846"/>
                </a:lnTo>
                <a:lnTo>
                  <a:pt x="163" y="654"/>
                </a:lnTo>
                <a:lnTo>
                  <a:pt x="153" y="564"/>
                </a:lnTo>
                <a:lnTo>
                  <a:pt x="133" y="483"/>
                </a:lnTo>
                <a:lnTo>
                  <a:pt x="122" y="403"/>
                </a:lnTo>
                <a:lnTo>
                  <a:pt x="102" y="342"/>
                </a:lnTo>
                <a:lnTo>
                  <a:pt x="92" y="282"/>
                </a:lnTo>
                <a:lnTo>
                  <a:pt x="82" y="231"/>
                </a:lnTo>
                <a:lnTo>
                  <a:pt x="61" y="191"/>
                </a:lnTo>
                <a:lnTo>
                  <a:pt x="51" y="151"/>
                </a:lnTo>
                <a:lnTo>
                  <a:pt x="21" y="111"/>
                </a:lnTo>
                <a:lnTo>
                  <a:pt x="10" y="70"/>
                </a:lnTo>
                <a:lnTo>
                  <a:pt x="0" y="40"/>
                </a:lnTo>
                <a:lnTo>
                  <a:pt x="10" y="10"/>
                </a:lnTo>
                <a:lnTo>
                  <a:pt x="21" y="0"/>
                </a:lnTo>
                <a:lnTo>
                  <a:pt x="41" y="0"/>
                </a:lnTo>
                <a:lnTo>
                  <a:pt x="61" y="0"/>
                </a:lnTo>
                <a:lnTo>
                  <a:pt x="102" y="10"/>
                </a:lnTo>
                <a:lnTo>
                  <a:pt x="143" y="20"/>
                </a:lnTo>
                <a:lnTo>
                  <a:pt x="194" y="30"/>
                </a:lnTo>
                <a:lnTo>
                  <a:pt x="255" y="40"/>
                </a:lnTo>
                <a:lnTo>
                  <a:pt x="316" y="60"/>
                </a:lnTo>
                <a:lnTo>
                  <a:pt x="316" y="6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69" name="Freeform 5"/>
          <p:cNvSpPr/>
          <p:nvPr/>
        </p:nvSpPr>
        <p:spPr bwMode="auto">
          <a:xfrm>
            <a:off x="1372530" y="1857370"/>
            <a:ext cx="1571625" cy="1662113"/>
          </a:xfrm>
          <a:custGeom>
            <a:avLst/>
            <a:gdLst/>
            <a:ahLst/>
            <a:cxnLst>
              <a:cxn ang="0">
                <a:pos x="1650" y="1933"/>
              </a:cxn>
              <a:cxn ang="0">
                <a:pos x="1782" y="1973"/>
              </a:cxn>
              <a:cxn ang="0">
                <a:pos x="1833" y="1983"/>
              </a:cxn>
              <a:cxn ang="0">
                <a:pos x="1854" y="1963"/>
              </a:cxn>
              <a:cxn ang="0">
                <a:pos x="1874" y="1893"/>
              </a:cxn>
              <a:cxn ang="0">
                <a:pos x="1905" y="1782"/>
              </a:cxn>
              <a:cxn ang="0">
                <a:pos x="1945" y="1551"/>
              </a:cxn>
              <a:cxn ang="0">
                <a:pos x="1996" y="1188"/>
              </a:cxn>
              <a:cxn ang="0">
                <a:pos x="2047" y="745"/>
              </a:cxn>
              <a:cxn ang="0">
                <a:pos x="2057" y="463"/>
              </a:cxn>
              <a:cxn ang="0">
                <a:pos x="2027" y="332"/>
              </a:cxn>
              <a:cxn ang="0">
                <a:pos x="1935" y="272"/>
              </a:cxn>
              <a:cxn ang="0">
                <a:pos x="1762" y="262"/>
              </a:cxn>
              <a:cxn ang="0">
                <a:pos x="1568" y="282"/>
              </a:cxn>
              <a:cxn ang="0">
                <a:pos x="1344" y="312"/>
              </a:cxn>
              <a:cxn ang="0">
                <a:pos x="1008" y="362"/>
              </a:cxn>
              <a:cxn ang="0">
                <a:pos x="581" y="413"/>
              </a:cxn>
              <a:cxn ang="0">
                <a:pos x="234" y="453"/>
              </a:cxn>
              <a:cxn ang="0">
                <a:pos x="31" y="473"/>
              </a:cxn>
              <a:cxn ang="0">
                <a:pos x="20" y="332"/>
              </a:cxn>
              <a:cxn ang="0">
                <a:pos x="92" y="322"/>
              </a:cxn>
              <a:cxn ang="0">
                <a:pos x="214" y="312"/>
              </a:cxn>
              <a:cxn ang="0">
                <a:pos x="377" y="292"/>
              </a:cxn>
              <a:cxn ang="0">
                <a:pos x="591" y="262"/>
              </a:cxn>
              <a:cxn ang="0">
                <a:pos x="845" y="211"/>
              </a:cxn>
              <a:cxn ang="0">
                <a:pos x="1314" y="141"/>
              </a:cxn>
              <a:cxn ang="0">
                <a:pos x="1619" y="101"/>
              </a:cxn>
              <a:cxn ang="0">
                <a:pos x="1803" y="70"/>
              </a:cxn>
              <a:cxn ang="0">
                <a:pos x="1935" y="40"/>
              </a:cxn>
              <a:cxn ang="0">
                <a:pos x="2027" y="0"/>
              </a:cxn>
              <a:cxn ang="0">
                <a:pos x="2088" y="40"/>
              </a:cxn>
              <a:cxn ang="0">
                <a:pos x="2190" y="101"/>
              </a:cxn>
              <a:cxn ang="0">
                <a:pos x="2332" y="211"/>
              </a:cxn>
              <a:cxn ang="0">
                <a:pos x="2424" y="302"/>
              </a:cxn>
              <a:cxn ang="0">
                <a:pos x="2475" y="362"/>
              </a:cxn>
              <a:cxn ang="0">
                <a:pos x="2454" y="443"/>
              </a:cxn>
              <a:cxn ang="0">
                <a:pos x="2393" y="483"/>
              </a:cxn>
              <a:cxn ang="0">
                <a:pos x="2353" y="564"/>
              </a:cxn>
              <a:cxn ang="0">
                <a:pos x="2322" y="705"/>
              </a:cxn>
              <a:cxn ang="0">
                <a:pos x="2292" y="926"/>
              </a:cxn>
              <a:cxn ang="0">
                <a:pos x="2251" y="1259"/>
              </a:cxn>
              <a:cxn ang="0">
                <a:pos x="2190" y="1691"/>
              </a:cxn>
              <a:cxn ang="0">
                <a:pos x="2108" y="2114"/>
              </a:cxn>
              <a:cxn ang="0">
                <a:pos x="2027" y="2386"/>
              </a:cxn>
              <a:cxn ang="0">
                <a:pos x="1945" y="2517"/>
              </a:cxn>
              <a:cxn ang="0">
                <a:pos x="1884" y="2598"/>
              </a:cxn>
              <a:cxn ang="0">
                <a:pos x="1833" y="2618"/>
              </a:cxn>
              <a:cxn ang="0">
                <a:pos x="1803" y="2608"/>
              </a:cxn>
              <a:cxn ang="0">
                <a:pos x="1792" y="2557"/>
              </a:cxn>
              <a:cxn ang="0">
                <a:pos x="1792" y="2457"/>
              </a:cxn>
              <a:cxn ang="0">
                <a:pos x="1762" y="2306"/>
              </a:cxn>
              <a:cxn ang="0">
                <a:pos x="1650" y="2084"/>
              </a:cxn>
              <a:cxn ang="0">
                <a:pos x="1528" y="1883"/>
              </a:cxn>
            </a:cxnLst>
            <a:rect l="0" t="0" r="r" b="b"/>
            <a:pathLst>
              <a:path w="2475" h="2618">
                <a:moveTo>
                  <a:pt x="1528" y="1883"/>
                </a:moveTo>
                <a:lnTo>
                  <a:pt x="1589" y="1913"/>
                </a:lnTo>
                <a:lnTo>
                  <a:pt x="1650" y="1933"/>
                </a:lnTo>
                <a:lnTo>
                  <a:pt x="1701" y="1943"/>
                </a:lnTo>
                <a:lnTo>
                  <a:pt x="1742" y="1963"/>
                </a:lnTo>
                <a:lnTo>
                  <a:pt x="1782" y="1973"/>
                </a:lnTo>
                <a:lnTo>
                  <a:pt x="1803" y="1983"/>
                </a:lnTo>
                <a:lnTo>
                  <a:pt x="1823" y="1983"/>
                </a:lnTo>
                <a:lnTo>
                  <a:pt x="1833" y="1983"/>
                </a:lnTo>
                <a:lnTo>
                  <a:pt x="1843" y="1983"/>
                </a:lnTo>
                <a:lnTo>
                  <a:pt x="1843" y="1973"/>
                </a:lnTo>
                <a:lnTo>
                  <a:pt x="1854" y="1963"/>
                </a:lnTo>
                <a:lnTo>
                  <a:pt x="1854" y="1943"/>
                </a:lnTo>
                <a:lnTo>
                  <a:pt x="1864" y="1923"/>
                </a:lnTo>
                <a:lnTo>
                  <a:pt x="1874" y="1893"/>
                </a:lnTo>
                <a:lnTo>
                  <a:pt x="1884" y="1863"/>
                </a:lnTo>
                <a:lnTo>
                  <a:pt x="1894" y="1822"/>
                </a:lnTo>
                <a:lnTo>
                  <a:pt x="1905" y="1782"/>
                </a:lnTo>
                <a:lnTo>
                  <a:pt x="1915" y="1722"/>
                </a:lnTo>
                <a:lnTo>
                  <a:pt x="1925" y="1641"/>
                </a:lnTo>
                <a:lnTo>
                  <a:pt x="1945" y="1551"/>
                </a:lnTo>
                <a:lnTo>
                  <a:pt x="1966" y="1450"/>
                </a:lnTo>
                <a:lnTo>
                  <a:pt x="1976" y="1319"/>
                </a:lnTo>
                <a:lnTo>
                  <a:pt x="1996" y="1188"/>
                </a:lnTo>
                <a:lnTo>
                  <a:pt x="2017" y="1027"/>
                </a:lnTo>
                <a:lnTo>
                  <a:pt x="2027" y="876"/>
                </a:lnTo>
                <a:lnTo>
                  <a:pt x="2047" y="745"/>
                </a:lnTo>
                <a:lnTo>
                  <a:pt x="2047" y="634"/>
                </a:lnTo>
                <a:lnTo>
                  <a:pt x="2057" y="534"/>
                </a:lnTo>
                <a:lnTo>
                  <a:pt x="2057" y="463"/>
                </a:lnTo>
                <a:lnTo>
                  <a:pt x="2057" y="403"/>
                </a:lnTo>
                <a:lnTo>
                  <a:pt x="2047" y="352"/>
                </a:lnTo>
                <a:lnTo>
                  <a:pt x="2027" y="332"/>
                </a:lnTo>
                <a:lnTo>
                  <a:pt x="1996" y="302"/>
                </a:lnTo>
                <a:lnTo>
                  <a:pt x="1966" y="282"/>
                </a:lnTo>
                <a:lnTo>
                  <a:pt x="1935" y="272"/>
                </a:lnTo>
                <a:lnTo>
                  <a:pt x="1894" y="262"/>
                </a:lnTo>
                <a:lnTo>
                  <a:pt x="1833" y="262"/>
                </a:lnTo>
                <a:lnTo>
                  <a:pt x="1762" y="262"/>
                </a:lnTo>
                <a:lnTo>
                  <a:pt x="1670" y="272"/>
                </a:lnTo>
                <a:lnTo>
                  <a:pt x="1619" y="272"/>
                </a:lnTo>
                <a:lnTo>
                  <a:pt x="1568" y="282"/>
                </a:lnTo>
                <a:lnTo>
                  <a:pt x="1507" y="292"/>
                </a:lnTo>
                <a:lnTo>
                  <a:pt x="1426" y="302"/>
                </a:lnTo>
                <a:lnTo>
                  <a:pt x="1344" y="312"/>
                </a:lnTo>
                <a:lnTo>
                  <a:pt x="1243" y="322"/>
                </a:lnTo>
                <a:lnTo>
                  <a:pt x="1131" y="342"/>
                </a:lnTo>
                <a:lnTo>
                  <a:pt x="1008" y="362"/>
                </a:lnTo>
                <a:lnTo>
                  <a:pt x="876" y="373"/>
                </a:lnTo>
                <a:lnTo>
                  <a:pt x="733" y="393"/>
                </a:lnTo>
                <a:lnTo>
                  <a:pt x="581" y="413"/>
                </a:lnTo>
                <a:lnTo>
                  <a:pt x="448" y="423"/>
                </a:lnTo>
                <a:lnTo>
                  <a:pt x="336" y="443"/>
                </a:lnTo>
                <a:lnTo>
                  <a:pt x="234" y="453"/>
                </a:lnTo>
                <a:lnTo>
                  <a:pt x="153" y="463"/>
                </a:lnTo>
                <a:lnTo>
                  <a:pt x="82" y="473"/>
                </a:lnTo>
                <a:lnTo>
                  <a:pt x="31" y="473"/>
                </a:lnTo>
                <a:lnTo>
                  <a:pt x="0" y="473"/>
                </a:lnTo>
                <a:lnTo>
                  <a:pt x="0" y="332"/>
                </a:lnTo>
                <a:lnTo>
                  <a:pt x="20" y="332"/>
                </a:lnTo>
                <a:lnTo>
                  <a:pt x="41" y="332"/>
                </a:lnTo>
                <a:lnTo>
                  <a:pt x="61" y="322"/>
                </a:lnTo>
                <a:lnTo>
                  <a:pt x="92" y="322"/>
                </a:lnTo>
                <a:lnTo>
                  <a:pt x="122" y="322"/>
                </a:lnTo>
                <a:lnTo>
                  <a:pt x="163" y="312"/>
                </a:lnTo>
                <a:lnTo>
                  <a:pt x="214" y="312"/>
                </a:lnTo>
                <a:lnTo>
                  <a:pt x="265" y="302"/>
                </a:lnTo>
                <a:lnTo>
                  <a:pt x="316" y="292"/>
                </a:lnTo>
                <a:lnTo>
                  <a:pt x="377" y="292"/>
                </a:lnTo>
                <a:lnTo>
                  <a:pt x="438" y="282"/>
                </a:lnTo>
                <a:lnTo>
                  <a:pt x="509" y="272"/>
                </a:lnTo>
                <a:lnTo>
                  <a:pt x="591" y="262"/>
                </a:lnTo>
                <a:lnTo>
                  <a:pt x="662" y="242"/>
                </a:lnTo>
                <a:lnTo>
                  <a:pt x="754" y="232"/>
                </a:lnTo>
                <a:lnTo>
                  <a:pt x="845" y="211"/>
                </a:lnTo>
                <a:lnTo>
                  <a:pt x="1019" y="191"/>
                </a:lnTo>
                <a:lnTo>
                  <a:pt x="1171" y="161"/>
                </a:lnTo>
                <a:lnTo>
                  <a:pt x="1314" y="141"/>
                </a:lnTo>
                <a:lnTo>
                  <a:pt x="1426" y="131"/>
                </a:lnTo>
                <a:lnTo>
                  <a:pt x="1538" y="111"/>
                </a:lnTo>
                <a:lnTo>
                  <a:pt x="1619" y="101"/>
                </a:lnTo>
                <a:lnTo>
                  <a:pt x="1691" y="91"/>
                </a:lnTo>
                <a:lnTo>
                  <a:pt x="1742" y="91"/>
                </a:lnTo>
                <a:lnTo>
                  <a:pt x="1803" y="70"/>
                </a:lnTo>
                <a:lnTo>
                  <a:pt x="1864" y="60"/>
                </a:lnTo>
                <a:lnTo>
                  <a:pt x="1905" y="50"/>
                </a:lnTo>
                <a:lnTo>
                  <a:pt x="1935" y="40"/>
                </a:lnTo>
                <a:lnTo>
                  <a:pt x="1976" y="10"/>
                </a:lnTo>
                <a:lnTo>
                  <a:pt x="2006" y="10"/>
                </a:lnTo>
                <a:lnTo>
                  <a:pt x="2027" y="0"/>
                </a:lnTo>
                <a:lnTo>
                  <a:pt x="2047" y="10"/>
                </a:lnTo>
                <a:lnTo>
                  <a:pt x="2067" y="20"/>
                </a:lnTo>
                <a:lnTo>
                  <a:pt x="2088" y="40"/>
                </a:lnTo>
                <a:lnTo>
                  <a:pt x="2118" y="50"/>
                </a:lnTo>
                <a:lnTo>
                  <a:pt x="2149" y="81"/>
                </a:lnTo>
                <a:lnTo>
                  <a:pt x="2190" y="101"/>
                </a:lnTo>
                <a:lnTo>
                  <a:pt x="2230" y="131"/>
                </a:lnTo>
                <a:lnTo>
                  <a:pt x="2281" y="171"/>
                </a:lnTo>
                <a:lnTo>
                  <a:pt x="2332" y="211"/>
                </a:lnTo>
                <a:lnTo>
                  <a:pt x="2363" y="242"/>
                </a:lnTo>
                <a:lnTo>
                  <a:pt x="2404" y="272"/>
                </a:lnTo>
                <a:lnTo>
                  <a:pt x="2424" y="302"/>
                </a:lnTo>
                <a:lnTo>
                  <a:pt x="2454" y="332"/>
                </a:lnTo>
                <a:lnTo>
                  <a:pt x="2465" y="352"/>
                </a:lnTo>
                <a:lnTo>
                  <a:pt x="2475" y="362"/>
                </a:lnTo>
                <a:lnTo>
                  <a:pt x="2475" y="383"/>
                </a:lnTo>
                <a:lnTo>
                  <a:pt x="2465" y="413"/>
                </a:lnTo>
                <a:lnTo>
                  <a:pt x="2454" y="443"/>
                </a:lnTo>
                <a:lnTo>
                  <a:pt x="2434" y="463"/>
                </a:lnTo>
                <a:lnTo>
                  <a:pt x="2414" y="473"/>
                </a:lnTo>
                <a:lnTo>
                  <a:pt x="2393" y="483"/>
                </a:lnTo>
                <a:lnTo>
                  <a:pt x="2383" y="503"/>
                </a:lnTo>
                <a:lnTo>
                  <a:pt x="2363" y="524"/>
                </a:lnTo>
                <a:lnTo>
                  <a:pt x="2353" y="564"/>
                </a:lnTo>
                <a:lnTo>
                  <a:pt x="2342" y="604"/>
                </a:lnTo>
                <a:lnTo>
                  <a:pt x="2322" y="644"/>
                </a:lnTo>
                <a:lnTo>
                  <a:pt x="2322" y="705"/>
                </a:lnTo>
                <a:lnTo>
                  <a:pt x="2312" y="765"/>
                </a:lnTo>
                <a:lnTo>
                  <a:pt x="2302" y="836"/>
                </a:lnTo>
                <a:lnTo>
                  <a:pt x="2292" y="926"/>
                </a:lnTo>
                <a:lnTo>
                  <a:pt x="2281" y="1027"/>
                </a:lnTo>
                <a:lnTo>
                  <a:pt x="2271" y="1128"/>
                </a:lnTo>
                <a:lnTo>
                  <a:pt x="2251" y="1259"/>
                </a:lnTo>
                <a:lnTo>
                  <a:pt x="2230" y="1389"/>
                </a:lnTo>
                <a:lnTo>
                  <a:pt x="2210" y="1530"/>
                </a:lnTo>
                <a:lnTo>
                  <a:pt x="2190" y="1691"/>
                </a:lnTo>
                <a:lnTo>
                  <a:pt x="2159" y="1853"/>
                </a:lnTo>
                <a:lnTo>
                  <a:pt x="2129" y="1994"/>
                </a:lnTo>
                <a:lnTo>
                  <a:pt x="2108" y="2114"/>
                </a:lnTo>
                <a:lnTo>
                  <a:pt x="2078" y="2225"/>
                </a:lnTo>
                <a:lnTo>
                  <a:pt x="2057" y="2316"/>
                </a:lnTo>
                <a:lnTo>
                  <a:pt x="2027" y="2386"/>
                </a:lnTo>
                <a:lnTo>
                  <a:pt x="2006" y="2447"/>
                </a:lnTo>
                <a:lnTo>
                  <a:pt x="1976" y="2487"/>
                </a:lnTo>
                <a:lnTo>
                  <a:pt x="1945" y="2517"/>
                </a:lnTo>
                <a:lnTo>
                  <a:pt x="1925" y="2547"/>
                </a:lnTo>
                <a:lnTo>
                  <a:pt x="1905" y="2577"/>
                </a:lnTo>
                <a:lnTo>
                  <a:pt x="1884" y="2598"/>
                </a:lnTo>
                <a:lnTo>
                  <a:pt x="1864" y="2608"/>
                </a:lnTo>
                <a:lnTo>
                  <a:pt x="1843" y="2618"/>
                </a:lnTo>
                <a:lnTo>
                  <a:pt x="1833" y="2618"/>
                </a:lnTo>
                <a:lnTo>
                  <a:pt x="1823" y="2618"/>
                </a:lnTo>
                <a:lnTo>
                  <a:pt x="1813" y="2618"/>
                </a:lnTo>
                <a:lnTo>
                  <a:pt x="1803" y="2608"/>
                </a:lnTo>
                <a:lnTo>
                  <a:pt x="1792" y="2598"/>
                </a:lnTo>
                <a:lnTo>
                  <a:pt x="1792" y="2577"/>
                </a:lnTo>
                <a:lnTo>
                  <a:pt x="1792" y="2557"/>
                </a:lnTo>
                <a:lnTo>
                  <a:pt x="1792" y="2527"/>
                </a:lnTo>
                <a:lnTo>
                  <a:pt x="1792" y="2497"/>
                </a:lnTo>
                <a:lnTo>
                  <a:pt x="1792" y="2457"/>
                </a:lnTo>
                <a:lnTo>
                  <a:pt x="1792" y="2416"/>
                </a:lnTo>
                <a:lnTo>
                  <a:pt x="1782" y="2366"/>
                </a:lnTo>
                <a:lnTo>
                  <a:pt x="1762" y="2306"/>
                </a:lnTo>
                <a:lnTo>
                  <a:pt x="1731" y="2235"/>
                </a:lnTo>
                <a:lnTo>
                  <a:pt x="1691" y="2165"/>
                </a:lnTo>
                <a:lnTo>
                  <a:pt x="1650" y="2084"/>
                </a:lnTo>
                <a:lnTo>
                  <a:pt x="1589" y="1983"/>
                </a:lnTo>
                <a:lnTo>
                  <a:pt x="1528" y="1883"/>
                </a:lnTo>
                <a:lnTo>
                  <a:pt x="1528" y="1883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70" name="Freeform 6"/>
          <p:cNvSpPr/>
          <p:nvPr/>
        </p:nvSpPr>
        <p:spPr bwMode="auto">
          <a:xfrm>
            <a:off x="1631292" y="2444745"/>
            <a:ext cx="866775" cy="238125"/>
          </a:xfrm>
          <a:custGeom>
            <a:avLst/>
            <a:gdLst/>
            <a:ahLst/>
            <a:cxnLst>
              <a:cxn ang="0">
                <a:pos x="51" y="333"/>
              </a:cxn>
              <a:cxn ang="0">
                <a:pos x="11" y="292"/>
              </a:cxn>
              <a:cxn ang="0">
                <a:pos x="0" y="272"/>
              </a:cxn>
              <a:cxn ang="0">
                <a:pos x="11" y="252"/>
              </a:cxn>
              <a:cxn ang="0">
                <a:pos x="51" y="242"/>
              </a:cxn>
              <a:cxn ang="0">
                <a:pos x="113" y="222"/>
              </a:cxn>
              <a:cxn ang="0">
                <a:pos x="194" y="212"/>
              </a:cxn>
              <a:cxn ang="0">
                <a:pos x="296" y="182"/>
              </a:cxn>
              <a:cxn ang="0">
                <a:pos x="428" y="151"/>
              </a:cxn>
              <a:cxn ang="0">
                <a:pos x="581" y="111"/>
              </a:cxn>
              <a:cxn ang="0">
                <a:pos x="754" y="71"/>
              </a:cxn>
              <a:cxn ang="0">
                <a:pos x="907" y="41"/>
              </a:cxn>
              <a:cxn ang="0">
                <a:pos x="1039" y="20"/>
              </a:cxn>
              <a:cxn ang="0">
                <a:pos x="1141" y="0"/>
              </a:cxn>
              <a:cxn ang="0">
                <a:pos x="1243" y="10"/>
              </a:cxn>
              <a:cxn ang="0">
                <a:pos x="1335" y="30"/>
              </a:cxn>
              <a:cxn ang="0">
                <a:pos x="1365" y="81"/>
              </a:cxn>
              <a:cxn ang="0">
                <a:pos x="1355" y="121"/>
              </a:cxn>
              <a:cxn ang="0">
                <a:pos x="1294" y="171"/>
              </a:cxn>
              <a:cxn ang="0">
                <a:pos x="1233" y="192"/>
              </a:cxn>
              <a:cxn ang="0">
                <a:pos x="1141" y="212"/>
              </a:cxn>
              <a:cxn ang="0">
                <a:pos x="1029" y="222"/>
              </a:cxn>
              <a:cxn ang="0">
                <a:pos x="948" y="242"/>
              </a:cxn>
              <a:cxn ang="0">
                <a:pos x="876" y="252"/>
              </a:cxn>
              <a:cxn ang="0">
                <a:pos x="774" y="272"/>
              </a:cxn>
              <a:cxn ang="0">
                <a:pos x="591" y="312"/>
              </a:cxn>
              <a:cxn ang="0">
                <a:pos x="459" y="343"/>
              </a:cxn>
              <a:cxn ang="0">
                <a:pos x="357" y="363"/>
              </a:cxn>
              <a:cxn ang="0">
                <a:pos x="286" y="373"/>
              </a:cxn>
              <a:cxn ang="0">
                <a:pos x="235" y="373"/>
              </a:cxn>
              <a:cxn ang="0">
                <a:pos x="163" y="363"/>
              </a:cxn>
              <a:cxn ang="0">
                <a:pos x="82" y="343"/>
              </a:cxn>
            </a:cxnLst>
            <a:rect l="0" t="0" r="r" b="b"/>
            <a:pathLst>
              <a:path w="1365" h="373">
                <a:moveTo>
                  <a:pt x="82" y="343"/>
                </a:moveTo>
                <a:lnTo>
                  <a:pt x="51" y="333"/>
                </a:lnTo>
                <a:lnTo>
                  <a:pt x="31" y="312"/>
                </a:lnTo>
                <a:lnTo>
                  <a:pt x="11" y="292"/>
                </a:lnTo>
                <a:lnTo>
                  <a:pt x="0" y="282"/>
                </a:lnTo>
                <a:lnTo>
                  <a:pt x="0" y="272"/>
                </a:lnTo>
                <a:lnTo>
                  <a:pt x="0" y="262"/>
                </a:lnTo>
                <a:lnTo>
                  <a:pt x="11" y="252"/>
                </a:lnTo>
                <a:lnTo>
                  <a:pt x="31" y="252"/>
                </a:lnTo>
                <a:lnTo>
                  <a:pt x="51" y="242"/>
                </a:lnTo>
                <a:lnTo>
                  <a:pt x="82" y="232"/>
                </a:lnTo>
                <a:lnTo>
                  <a:pt x="113" y="222"/>
                </a:lnTo>
                <a:lnTo>
                  <a:pt x="153" y="212"/>
                </a:lnTo>
                <a:lnTo>
                  <a:pt x="194" y="212"/>
                </a:lnTo>
                <a:lnTo>
                  <a:pt x="245" y="192"/>
                </a:lnTo>
                <a:lnTo>
                  <a:pt x="296" y="182"/>
                </a:lnTo>
                <a:lnTo>
                  <a:pt x="357" y="171"/>
                </a:lnTo>
                <a:lnTo>
                  <a:pt x="428" y="151"/>
                </a:lnTo>
                <a:lnTo>
                  <a:pt x="499" y="131"/>
                </a:lnTo>
                <a:lnTo>
                  <a:pt x="581" y="111"/>
                </a:lnTo>
                <a:lnTo>
                  <a:pt x="673" y="81"/>
                </a:lnTo>
                <a:lnTo>
                  <a:pt x="754" y="71"/>
                </a:lnTo>
                <a:lnTo>
                  <a:pt x="836" y="51"/>
                </a:lnTo>
                <a:lnTo>
                  <a:pt x="907" y="41"/>
                </a:lnTo>
                <a:lnTo>
                  <a:pt x="978" y="30"/>
                </a:lnTo>
                <a:lnTo>
                  <a:pt x="1039" y="20"/>
                </a:lnTo>
                <a:lnTo>
                  <a:pt x="1090" y="10"/>
                </a:lnTo>
                <a:lnTo>
                  <a:pt x="1141" y="0"/>
                </a:lnTo>
                <a:lnTo>
                  <a:pt x="1172" y="0"/>
                </a:lnTo>
                <a:lnTo>
                  <a:pt x="1243" y="10"/>
                </a:lnTo>
                <a:lnTo>
                  <a:pt x="1294" y="20"/>
                </a:lnTo>
                <a:lnTo>
                  <a:pt x="1335" y="30"/>
                </a:lnTo>
                <a:lnTo>
                  <a:pt x="1355" y="51"/>
                </a:lnTo>
                <a:lnTo>
                  <a:pt x="1365" y="81"/>
                </a:lnTo>
                <a:lnTo>
                  <a:pt x="1365" y="101"/>
                </a:lnTo>
                <a:lnTo>
                  <a:pt x="1355" y="121"/>
                </a:lnTo>
                <a:lnTo>
                  <a:pt x="1335" y="151"/>
                </a:lnTo>
                <a:lnTo>
                  <a:pt x="1294" y="171"/>
                </a:lnTo>
                <a:lnTo>
                  <a:pt x="1263" y="182"/>
                </a:lnTo>
                <a:lnTo>
                  <a:pt x="1233" y="192"/>
                </a:lnTo>
                <a:lnTo>
                  <a:pt x="1192" y="202"/>
                </a:lnTo>
                <a:lnTo>
                  <a:pt x="1141" y="212"/>
                </a:lnTo>
                <a:lnTo>
                  <a:pt x="1080" y="212"/>
                </a:lnTo>
                <a:lnTo>
                  <a:pt x="1029" y="222"/>
                </a:lnTo>
                <a:lnTo>
                  <a:pt x="978" y="232"/>
                </a:lnTo>
                <a:lnTo>
                  <a:pt x="948" y="242"/>
                </a:lnTo>
                <a:lnTo>
                  <a:pt x="917" y="242"/>
                </a:lnTo>
                <a:lnTo>
                  <a:pt x="876" y="252"/>
                </a:lnTo>
                <a:lnTo>
                  <a:pt x="825" y="262"/>
                </a:lnTo>
                <a:lnTo>
                  <a:pt x="774" y="272"/>
                </a:lnTo>
                <a:lnTo>
                  <a:pt x="713" y="282"/>
                </a:lnTo>
                <a:lnTo>
                  <a:pt x="591" y="312"/>
                </a:lnTo>
                <a:lnTo>
                  <a:pt x="520" y="333"/>
                </a:lnTo>
                <a:lnTo>
                  <a:pt x="459" y="343"/>
                </a:lnTo>
                <a:lnTo>
                  <a:pt x="408" y="353"/>
                </a:lnTo>
                <a:lnTo>
                  <a:pt x="357" y="363"/>
                </a:lnTo>
                <a:lnTo>
                  <a:pt x="316" y="373"/>
                </a:lnTo>
                <a:lnTo>
                  <a:pt x="286" y="373"/>
                </a:lnTo>
                <a:lnTo>
                  <a:pt x="255" y="373"/>
                </a:lnTo>
                <a:lnTo>
                  <a:pt x="235" y="373"/>
                </a:lnTo>
                <a:lnTo>
                  <a:pt x="204" y="373"/>
                </a:lnTo>
                <a:lnTo>
                  <a:pt x="163" y="363"/>
                </a:lnTo>
                <a:lnTo>
                  <a:pt x="82" y="343"/>
                </a:lnTo>
                <a:lnTo>
                  <a:pt x="82" y="343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71" name="Freeform 7"/>
          <p:cNvSpPr/>
          <p:nvPr/>
        </p:nvSpPr>
        <p:spPr bwMode="auto">
          <a:xfrm>
            <a:off x="1948792" y="2043108"/>
            <a:ext cx="193675" cy="1106487"/>
          </a:xfrm>
          <a:custGeom>
            <a:avLst/>
            <a:gdLst/>
            <a:ahLst/>
            <a:cxnLst>
              <a:cxn ang="0">
                <a:pos x="296" y="201"/>
              </a:cxn>
              <a:cxn ang="0">
                <a:pos x="306" y="232"/>
              </a:cxn>
              <a:cxn ang="0">
                <a:pos x="306" y="272"/>
              </a:cxn>
              <a:cxn ang="0">
                <a:pos x="296" y="312"/>
              </a:cxn>
              <a:cxn ang="0">
                <a:pos x="286" y="342"/>
              </a:cxn>
              <a:cxn ang="0">
                <a:pos x="275" y="373"/>
              </a:cxn>
              <a:cxn ang="0">
                <a:pos x="265" y="403"/>
              </a:cxn>
              <a:cxn ang="0">
                <a:pos x="255" y="443"/>
              </a:cxn>
              <a:cxn ang="0">
                <a:pos x="255" y="483"/>
              </a:cxn>
              <a:cxn ang="0">
                <a:pos x="245" y="524"/>
              </a:cxn>
              <a:cxn ang="0">
                <a:pos x="235" y="584"/>
              </a:cxn>
              <a:cxn ang="0">
                <a:pos x="235" y="634"/>
              </a:cxn>
              <a:cxn ang="0">
                <a:pos x="225" y="705"/>
              </a:cxn>
              <a:cxn ang="0">
                <a:pos x="225" y="775"/>
              </a:cxn>
              <a:cxn ang="0">
                <a:pos x="225" y="866"/>
              </a:cxn>
              <a:cxn ang="0">
                <a:pos x="214" y="977"/>
              </a:cxn>
              <a:cxn ang="0">
                <a:pos x="214" y="1097"/>
              </a:cxn>
              <a:cxn ang="0">
                <a:pos x="214" y="1228"/>
              </a:cxn>
              <a:cxn ang="0">
                <a:pos x="204" y="1389"/>
              </a:cxn>
              <a:cxn ang="0">
                <a:pos x="204" y="1550"/>
              </a:cxn>
              <a:cxn ang="0">
                <a:pos x="204" y="1742"/>
              </a:cxn>
              <a:cxn ang="0">
                <a:pos x="51" y="1742"/>
              </a:cxn>
              <a:cxn ang="0">
                <a:pos x="51" y="1591"/>
              </a:cxn>
              <a:cxn ang="0">
                <a:pos x="41" y="1440"/>
              </a:cxn>
              <a:cxn ang="0">
                <a:pos x="41" y="1299"/>
              </a:cxn>
              <a:cxn ang="0">
                <a:pos x="41" y="1158"/>
              </a:cxn>
              <a:cxn ang="0">
                <a:pos x="41" y="1027"/>
              </a:cxn>
              <a:cxn ang="0">
                <a:pos x="41" y="906"/>
              </a:cxn>
              <a:cxn ang="0">
                <a:pos x="41" y="785"/>
              </a:cxn>
              <a:cxn ang="0">
                <a:pos x="31" y="675"/>
              </a:cxn>
              <a:cxn ang="0">
                <a:pos x="31" y="564"/>
              </a:cxn>
              <a:cxn ang="0">
                <a:pos x="31" y="463"/>
              </a:cxn>
              <a:cxn ang="0">
                <a:pos x="31" y="373"/>
              </a:cxn>
              <a:cxn ang="0">
                <a:pos x="21" y="292"/>
              </a:cxn>
              <a:cxn ang="0">
                <a:pos x="21" y="211"/>
              </a:cxn>
              <a:cxn ang="0">
                <a:pos x="11" y="131"/>
              </a:cxn>
              <a:cxn ang="0">
                <a:pos x="11" y="70"/>
              </a:cxn>
              <a:cxn ang="0">
                <a:pos x="0" y="0"/>
              </a:cxn>
              <a:cxn ang="0">
                <a:pos x="72" y="30"/>
              </a:cxn>
              <a:cxn ang="0">
                <a:pos x="123" y="60"/>
              </a:cxn>
              <a:cxn ang="0">
                <a:pos x="174" y="91"/>
              </a:cxn>
              <a:cxn ang="0">
                <a:pos x="214" y="111"/>
              </a:cxn>
              <a:cxn ang="0">
                <a:pos x="245" y="141"/>
              </a:cxn>
              <a:cxn ang="0">
                <a:pos x="275" y="161"/>
              </a:cxn>
              <a:cxn ang="0">
                <a:pos x="286" y="181"/>
              </a:cxn>
              <a:cxn ang="0">
                <a:pos x="296" y="201"/>
              </a:cxn>
              <a:cxn ang="0">
                <a:pos x="296" y="201"/>
              </a:cxn>
            </a:cxnLst>
            <a:rect l="0" t="0" r="r" b="b"/>
            <a:pathLst>
              <a:path w="306" h="1742">
                <a:moveTo>
                  <a:pt x="296" y="201"/>
                </a:moveTo>
                <a:lnTo>
                  <a:pt x="306" y="232"/>
                </a:lnTo>
                <a:lnTo>
                  <a:pt x="306" y="272"/>
                </a:lnTo>
                <a:lnTo>
                  <a:pt x="296" y="312"/>
                </a:lnTo>
                <a:lnTo>
                  <a:pt x="286" y="342"/>
                </a:lnTo>
                <a:lnTo>
                  <a:pt x="275" y="373"/>
                </a:lnTo>
                <a:lnTo>
                  <a:pt x="265" y="403"/>
                </a:lnTo>
                <a:lnTo>
                  <a:pt x="255" y="443"/>
                </a:lnTo>
                <a:lnTo>
                  <a:pt x="255" y="483"/>
                </a:lnTo>
                <a:lnTo>
                  <a:pt x="245" y="524"/>
                </a:lnTo>
                <a:lnTo>
                  <a:pt x="235" y="584"/>
                </a:lnTo>
                <a:lnTo>
                  <a:pt x="235" y="634"/>
                </a:lnTo>
                <a:lnTo>
                  <a:pt x="225" y="705"/>
                </a:lnTo>
                <a:lnTo>
                  <a:pt x="225" y="775"/>
                </a:lnTo>
                <a:lnTo>
                  <a:pt x="225" y="866"/>
                </a:lnTo>
                <a:lnTo>
                  <a:pt x="214" y="977"/>
                </a:lnTo>
                <a:lnTo>
                  <a:pt x="214" y="1097"/>
                </a:lnTo>
                <a:lnTo>
                  <a:pt x="214" y="1228"/>
                </a:lnTo>
                <a:lnTo>
                  <a:pt x="204" y="1389"/>
                </a:lnTo>
                <a:lnTo>
                  <a:pt x="204" y="1550"/>
                </a:lnTo>
                <a:lnTo>
                  <a:pt x="204" y="1742"/>
                </a:lnTo>
                <a:lnTo>
                  <a:pt x="51" y="1742"/>
                </a:lnTo>
                <a:lnTo>
                  <a:pt x="51" y="1591"/>
                </a:lnTo>
                <a:lnTo>
                  <a:pt x="41" y="1440"/>
                </a:lnTo>
                <a:lnTo>
                  <a:pt x="41" y="1299"/>
                </a:lnTo>
                <a:lnTo>
                  <a:pt x="41" y="1158"/>
                </a:lnTo>
                <a:lnTo>
                  <a:pt x="41" y="1027"/>
                </a:lnTo>
                <a:lnTo>
                  <a:pt x="41" y="906"/>
                </a:lnTo>
                <a:lnTo>
                  <a:pt x="41" y="785"/>
                </a:lnTo>
                <a:lnTo>
                  <a:pt x="31" y="675"/>
                </a:lnTo>
                <a:lnTo>
                  <a:pt x="31" y="564"/>
                </a:lnTo>
                <a:lnTo>
                  <a:pt x="31" y="463"/>
                </a:lnTo>
                <a:lnTo>
                  <a:pt x="31" y="373"/>
                </a:lnTo>
                <a:lnTo>
                  <a:pt x="21" y="292"/>
                </a:lnTo>
                <a:lnTo>
                  <a:pt x="21" y="211"/>
                </a:lnTo>
                <a:lnTo>
                  <a:pt x="11" y="131"/>
                </a:lnTo>
                <a:lnTo>
                  <a:pt x="11" y="70"/>
                </a:lnTo>
                <a:lnTo>
                  <a:pt x="0" y="0"/>
                </a:lnTo>
                <a:lnTo>
                  <a:pt x="72" y="30"/>
                </a:lnTo>
                <a:lnTo>
                  <a:pt x="123" y="60"/>
                </a:lnTo>
                <a:lnTo>
                  <a:pt x="174" y="91"/>
                </a:lnTo>
                <a:lnTo>
                  <a:pt x="214" y="111"/>
                </a:lnTo>
                <a:lnTo>
                  <a:pt x="245" y="141"/>
                </a:lnTo>
                <a:lnTo>
                  <a:pt x="275" y="161"/>
                </a:lnTo>
                <a:lnTo>
                  <a:pt x="286" y="181"/>
                </a:lnTo>
                <a:lnTo>
                  <a:pt x="296" y="201"/>
                </a:lnTo>
                <a:lnTo>
                  <a:pt x="296" y="20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72" name="Freeform 8"/>
          <p:cNvSpPr/>
          <p:nvPr/>
        </p:nvSpPr>
        <p:spPr bwMode="auto">
          <a:xfrm>
            <a:off x="1515405" y="3027358"/>
            <a:ext cx="1066800" cy="204787"/>
          </a:xfrm>
          <a:custGeom>
            <a:avLst/>
            <a:gdLst/>
            <a:ahLst/>
            <a:cxnLst>
              <a:cxn ang="0">
                <a:pos x="0" y="162"/>
              </a:cxn>
              <a:cxn ang="0">
                <a:pos x="92" y="152"/>
              </a:cxn>
              <a:cxn ang="0">
                <a:pos x="173" y="141"/>
              </a:cxn>
              <a:cxn ang="0">
                <a:pos x="245" y="131"/>
              </a:cxn>
              <a:cxn ang="0">
                <a:pos x="306" y="131"/>
              </a:cxn>
              <a:cxn ang="0">
                <a:pos x="336" y="121"/>
              </a:cxn>
              <a:cxn ang="0">
                <a:pos x="377" y="121"/>
              </a:cxn>
              <a:cxn ang="0">
                <a:pos x="418" y="121"/>
              </a:cxn>
              <a:cxn ang="0">
                <a:pos x="479" y="111"/>
              </a:cxn>
              <a:cxn ang="0">
                <a:pos x="540" y="101"/>
              </a:cxn>
              <a:cxn ang="0">
                <a:pos x="611" y="91"/>
              </a:cxn>
              <a:cxn ang="0">
                <a:pos x="682" y="81"/>
              </a:cxn>
              <a:cxn ang="0">
                <a:pos x="774" y="61"/>
              </a:cxn>
              <a:cxn ang="0">
                <a:pos x="856" y="41"/>
              </a:cxn>
              <a:cxn ang="0">
                <a:pos x="937" y="31"/>
              </a:cxn>
              <a:cxn ang="0">
                <a:pos x="1008" y="21"/>
              </a:cxn>
              <a:cxn ang="0">
                <a:pos x="1080" y="11"/>
              </a:cxn>
              <a:cxn ang="0">
                <a:pos x="1141" y="0"/>
              </a:cxn>
              <a:cxn ang="0">
                <a:pos x="1192" y="0"/>
              </a:cxn>
              <a:cxn ang="0">
                <a:pos x="1243" y="0"/>
              </a:cxn>
              <a:cxn ang="0">
                <a:pos x="1294" y="0"/>
              </a:cxn>
              <a:cxn ang="0">
                <a:pos x="1334" y="0"/>
              </a:cxn>
              <a:cxn ang="0">
                <a:pos x="1375" y="11"/>
              </a:cxn>
              <a:cxn ang="0">
                <a:pos x="1426" y="21"/>
              </a:cxn>
              <a:cxn ang="0">
                <a:pos x="1467" y="41"/>
              </a:cxn>
              <a:cxn ang="0">
                <a:pos x="1518" y="71"/>
              </a:cxn>
              <a:cxn ang="0">
                <a:pos x="1568" y="101"/>
              </a:cxn>
              <a:cxn ang="0">
                <a:pos x="1630" y="141"/>
              </a:cxn>
              <a:cxn ang="0">
                <a:pos x="1681" y="192"/>
              </a:cxn>
              <a:cxn ang="0">
                <a:pos x="1589" y="192"/>
              </a:cxn>
              <a:cxn ang="0">
                <a:pos x="1477" y="192"/>
              </a:cxn>
              <a:cxn ang="0">
                <a:pos x="1375" y="202"/>
              </a:cxn>
              <a:cxn ang="0">
                <a:pos x="1263" y="202"/>
              </a:cxn>
              <a:cxn ang="0">
                <a:pos x="1029" y="222"/>
              </a:cxn>
              <a:cxn ang="0">
                <a:pos x="774" y="252"/>
              </a:cxn>
              <a:cxn ang="0">
                <a:pos x="642" y="272"/>
              </a:cxn>
              <a:cxn ang="0">
                <a:pos x="520" y="282"/>
              </a:cxn>
              <a:cxn ang="0">
                <a:pos x="408" y="303"/>
              </a:cxn>
              <a:cxn ang="0">
                <a:pos x="306" y="303"/>
              </a:cxn>
              <a:cxn ang="0">
                <a:pos x="214" y="313"/>
              </a:cxn>
              <a:cxn ang="0">
                <a:pos x="133" y="323"/>
              </a:cxn>
              <a:cxn ang="0">
                <a:pos x="61" y="323"/>
              </a:cxn>
              <a:cxn ang="0">
                <a:pos x="0" y="323"/>
              </a:cxn>
              <a:cxn ang="0">
                <a:pos x="0" y="162"/>
              </a:cxn>
              <a:cxn ang="0">
                <a:pos x="0" y="162"/>
              </a:cxn>
            </a:cxnLst>
            <a:rect l="0" t="0" r="r" b="b"/>
            <a:pathLst>
              <a:path w="1681" h="323">
                <a:moveTo>
                  <a:pt x="0" y="162"/>
                </a:moveTo>
                <a:lnTo>
                  <a:pt x="92" y="152"/>
                </a:lnTo>
                <a:lnTo>
                  <a:pt x="173" y="141"/>
                </a:lnTo>
                <a:lnTo>
                  <a:pt x="245" y="131"/>
                </a:lnTo>
                <a:lnTo>
                  <a:pt x="306" y="131"/>
                </a:lnTo>
                <a:lnTo>
                  <a:pt x="336" y="121"/>
                </a:lnTo>
                <a:lnTo>
                  <a:pt x="377" y="121"/>
                </a:lnTo>
                <a:lnTo>
                  <a:pt x="418" y="121"/>
                </a:lnTo>
                <a:lnTo>
                  <a:pt x="479" y="111"/>
                </a:lnTo>
                <a:lnTo>
                  <a:pt x="540" y="101"/>
                </a:lnTo>
                <a:lnTo>
                  <a:pt x="611" y="91"/>
                </a:lnTo>
                <a:lnTo>
                  <a:pt x="682" y="81"/>
                </a:lnTo>
                <a:lnTo>
                  <a:pt x="774" y="61"/>
                </a:lnTo>
                <a:lnTo>
                  <a:pt x="856" y="41"/>
                </a:lnTo>
                <a:lnTo>
                  <a:pt x="937" y="31"/>
                </a:lnTo>
                <a:lnTo>
                  <a:pt x="1008" y="21"/>
                </a:lnTo>
                <a:lnTo>
                  <a:pt x="1080" y="11"/>
                </a:lnTo>
                <a:lnTo>
                  <a:pt x="1141" y="0"/>
                </a:lnTo>
                <a:lnTo>
                  <a:pt x="1192" y="0"/>
                </a:lnTo>
                <a:lnTo>
                  <a:pt x="1243" y="0"/>
                </a:lnTo>
                <a:lnTo>
                  <a:pt x="1294" y="0"/>
                </a:lnTo>
                <a:lnTo>
                  <a:pt x="1334" y="0"/>
                </a:lnTo>
                <a:lnTo>
                  <a:pt x="1375" y="11"/>
                </a:lnTo>
                <a:lnTo>
                  <a:pt x="1426" y="21"/>
                </a:lnTo>
                <a:lnTo>
                  <a:pt x="1467" y="41"/>
                </a:lnTo>
                <a:lnTo>
                  <a:pt x="1518" y="71"/>
                </a:lnTo>
                <a:lnTo>
                  <a:pt x="1568" y="101"/>
                </a:lnTo>
                <a:lnTo>
                  <a:pt x="1630" y="141"/>
                </a:lnTo>
                <a:lnTo>
                  <a:pt x="1681" y="192"/>
                </a:lnTo>
                <a:lnTo>
                  <a:pt x="1589" y="192"/>
                </a:lnTo>
                <a:lnTo>
                  <a:pt x="1477" y="192"/>
                </a:lnTo>
                <a:lnTo>
                  <a:pt x="1375" y="202"/>
                </a:lnTo>
                <a:lnTo>
                  <a:pt x="1263" y="202"/>
                </a:lnTo>
                <a:lnTo>
                  <a:pt x="1029" y="222"/>
                </a:lnTo>
                <a:lnTo>
                  <a:pt x="774" y="252"/>
                </a:lnTo>
                <a:lnTo>
                  <a:pt x="642" y="272"/>
                </a:lnTo>
                <a:lnTo>
                  <a:pt x="520" y="282"/>
                </a:lnTo>
                <a:lnTo>
                  <a:pt x="408" y="303"/>
                </a:lnTo>
                <a:lnTo>
                  <a:pt x="306" y="303"/>
                </a:lnTo>
                <a:lnTo>
                  <a:pt x="214" y="313"/>
                </a:lnTo>
                <a:lnTo>
                  <a:pt x="133" y="323"/>
                </a:lnTo>
                <a:lnTo>
                  <a:pt x="61" y="323"/>
                </a:lnTo>
                <a:lnTo>
                  <a:pt x="0" y="323"/>
                </a:lnTo>
                <a:lnTo>
                  <a:pt x="0" y="162"/>
                </a:lnTo>
                <a:lnTo>
                  <a:pt x="0" y="162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1268" grpId="0" animBg="1"/>
      <p:bldP spid="11269" grpId="0" animBg="1"/>
      <p:bldP spid="11270" grpId="0" animBg="1"/>
      <p:bldP spid="11271" grpId="0" animBg="1"/>
      <p:bldP spid="1127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642910" y="2500312"/>
            <a:ext cx="75819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小白兔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欢迎台湾小朋友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月儿弯弯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两只羊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6" name="矩形 1"/>
          <p:cNvSpPr>
            <a:spLocks noChangeArrowheads="1"/>
          </p:cNvSpPr>
          <p:nvPr/>
        </p:nvSpPr>
        <p:spPr bwMode="auto">
          <a:xfrm>
            <a:off x="357158" y="1571618"/>
            <a:ext cx="7835900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从下面的题目中任选一首儿歌，读给大家听。</a:t>
            </a:r>
            <a:endParaRPr lang="en-US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>
            <a:hlinkClick r:id="rId1" action="ppaction://hlinkfile"/>
          </p:cNvPr>
          <p:cNvSpPr txBox="1"/>
          <p:nvPr/>
        </p:nvSpPr>
        <p:spPr>
          <a:xfrm>
            <a:off x="285720" y="928676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复习导入，分享阅读。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9"/>
          <p:cNvSpPr txBox="1"/>
          <p:nvPr/>
        </p:nvSpPr>
        <p:spPr>
          <a:xfrm>
            <a:off x="714348" y="500048"/>
            <a:ext cx="6858048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自由读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指名读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同伴合作读。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 Box 9"/>
          <p:cNvSpPr txBox="1"/>
          <p:nvPr/>
        </p:nvSpPr>
        <p:spPr>
          <a:xfrm>
            <a:off x="857224" y="1214428"/>
            <a:ext cx="6215106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提醒：在声母表的排序中，翘舌音在平舌音前面。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 Box 9"/>
          <p:cNvSpPr txBox="1"/>
          <p:nvPr/>
        </p:nvSpPr>
        <p:spPr>
          <a:xfrm>
            <a:off x="785786" y="2643188"/>
            <a:ext cx="6858048" cy="206210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区分形近声母：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b——d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p——q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这两组声母很淘气，常常会让我们分不清谁是谁，你是用什么好办法区分它们的？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" grpId="0"/>
      <p:bldP spid="4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155148" y="2643758"/>
            <a:ext cx="75819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读儿歌，思考：窗外的风念了什么？小鸟念了什么？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376833"/>
            <a:ext cx="200025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文本框 3">
            <a:hlinkClick r:id="rId2" action="ppaction://hlinkfile"/>
          </p:cNvPr>
          <p:cNvSpPr txBox="1"/>
          <p:nvPr/>
        </p:nvSpPr>
        <p:spPr>
          <a:xfrm>
            <a:off x="3419872" y="96916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鸟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念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3275856" y="699542"/>
            <a:ext cx="37488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zh-CN" sz="2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xiǎo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niǎo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niàn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shū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椭圆形标注 12"/>
          <p:cNvSpPr/>
          <p:nvPr/>
        </p:nvSpPr>
        <p:spPr>
          <a:xfrm>
            <a:off x="6000760" y="1196751"/>
            <a:ext cx="1857388" cy="571504"/>
          </a:xfrm>
          <a:prstGeom prst="wedgeEllipseCallout">
            <a:avLst>
              <a:gd name="adj1" fmla="val -74576"/>
              <a:gd name="adj2" fmla="val -4149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翘舌音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椭圆形标注 13"/>
          <p:cNvSpPr/>
          <p:nvPr/>
        </p:nvSpPr>
        <p:spPr>
          <a:xfrm>
            <a:off x="4214810" y="1911131"/>
            <a:ext cx="1857388" cy="571504"/>
          </a:xfrm>
          <a:prstGeom prst="wedgeEllipseCallout">
            <a:avLst>
              <a:gd name="adj1" fmla="val -49961"/>
              <a:gd name="adj2" fmla="val -13349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三声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3" grpId="0" animBg="1"/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714348" y="2214560"/>
            <a:ext cx="7581900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自由读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开火车读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齐读拟声词。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6" name="矩形 1"/>
          <p:cNvSpPr>
            <a:spLocks noChangeArrowheads="1"/>
          </p:cNvSpPr>
          <p:nvPr/>
        </p:nvSpPr>
        <p:spPr bwMode="auto">
          <a:xfrm>
            <a:off x="357158" y="1000114"/>
            <a:ext cx="7835900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淅淅沙沙    叽叽喳喳</a:t>
            </a:r>
            <a:endParaRPr lang="en-US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642910" y="3643320"/>
            <a:ext cx="7581900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自由读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开火车读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齐读拟声词。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6" name="矩形 1"/>
          <p:cNvSpPr>
            <a:spLocks noChangeArrowheads="1"/>
          </p:cNvSpPr>
          <p:nvPr/>
        </p:nvSpPr>
        <p:spPr bwMode="auto">
          <a:xfrm>
            <a:off x="500034" y="785800"/>
            <a:ext cx="78359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重点提醒：“一句”的“一”读二声。“窗外的风”的“窗”是翘舌后鼻音，“的”是轻声，“风”的韵母</a:t>
            </a:r>
            <a:r>
              <a:rPr lang="en-US" altLang="zh-CN" sz="2800" b="1" dirty="0">
                <a:solidFill>
                  <a:srgbClr val="00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eng</a:t>
            </a:r>
            <a:r>
              <a:rPr lang="zh-CN" altLang="en-US" sz="2800" b="1" dirty="0">
                <a:solidFill>
                  <a:srgbClr val="00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，不要发成</a:t>
            </a:r>
            <a:r>
              <a:rPr lang="en-US" altLang="zh-CN" sz="2800" b="1" dirty="0" err="1">
                <a:solidFill>
                  <a:srgbClr val="00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ong</a:t>
            </a:r>
            <a:r>
              <a:rPr lang="zh-CN" altLang="en-US" sz="2800" b="1" dirty="0">
                <a:solidFill>
                  <a:srgbClr val="00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的音。“念了、笑了”这两组轻声词第一个字读音稍长一些。</a:t>
            </a:r>
            <a:endParaRPr lang="en-US" altLang="zh-CN" sz="2800" b="1" dirty="0">
              <a:solidFill>
                <a:srgbClr val="000000"/>
              </a:solidFill>
              <a:latin typeface="汉语拼音" panose="02010600030101010101" pitchFamily="34" charset="-122"/>
              <a:ea typeface="楷体" panose="02010609060101010101" pitchFamily="49" charset="-122"/>
              <a:cs typeface="汉语拼音" panose="02010600030101010101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标注 4"/>
          <p:cNvSpPr/>
          <p:nvPr/>
        </p:nvSpPr>
        <p:spPr>
          <a:xfrm>
            <a:off x="2184399" y="659765"/>
            <a:ext cx="4481513" cy="706438"/>
          </a:xfrm>
          <a:prstGeom prst="wedgeRoundRectCallout">
            <a:avLst>
              <a:gd name="adj1" fmla="val -55945"/>
              <a:gd name="adj2" fmla="val 3927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b="1" dirty="0">
                <a:solidFill>
                  <a:schemeClr val="tx1"/>
                </a:solidFill>
              </a:rPr>
              <a:t>朗读本文时应该注意什么？</a:t>
            </a:r>
            <a:endParaRPr lang="zh-CN" altLang="en-US" sz="22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64995" y="1555115"/>
            <a:ext cx="6229350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   读时需要注意：轻声音节有（们）</a:t>
            </a:r>
            <a:r>
              <a:rPr lang="en-US" altLang="zh-CN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方正姚体" pitchFamily="2" charset="-122"/>
                <a:cs typeface="汉语拼音" panose="02010600030101010101" pitchFamily="34" charset="-122"/>
              </a:rPr>
              <a:t>men</a:t>
            </a:r>
            <a:r>
              <a:rPr lang="zh-CN" altLang="en-US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、（着）</a:t>
            </a:r>
            <a:r>
              <a:rPr lang="en-US" altLang="zh-CN" sz="2200" b="1" dirty="0" err="1">
                <a:solidFill>
                  <a:srgbClr val="FF0000"/>
                </a:solidFill>
                <a:latin typeface="汉语拼音" panose="02010600030101010101" pitchFamily="34" charset="-122"/>
                <a:ea typeface="方正姚体" pitchFamily="2" charset="-122"/>
                <a:cs typeface="汉语拼音" panose="02010600030101010101" pitchFamily="34" charset="-122"/>
              </a:rPr>
              <a:t>zhe</a:t>
            </a:r>
            <a:r>
              <a:rPr lang="zh-CN" altLang="en-US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、（的）</a:t>
            </a:r>
            <a:r>
              <a:rPr lang="en-US" altLang="zh-CN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方正姚体" pitchFamily="2" charset="-122"/>
                <a:cs typeface="汉语拼音" panose="02010600030101010101" pitchFamily="34" charset="-122"/>
              </a:rPr>
              <a:t>de</a:t>
            </a:r>
            <a:r>
              <a:rPr lang="zh-CN" altLang="en-US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、（吗）</a:t>
            </a:r>
            <a:r>
              <a:rPr lang="en-US" altLang="zh-CN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方正姚体" pitchFamily="2" charset="-122"/>
                <a:cs typeface="汉语拼音" panose="02010600030101010101" pitchFamily="34" charset="-122"/>
              </a:rPr>
              <a:t>ma</a:t>
            </a:r>
            <a:r>
              <a:rPr lang="zh-CN" altLang="en-US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、（了）</a:t>
            </a:r>
            <a:r>
              <a:rPr lang="en-US" altLang="zh-CN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方正姚体" pitchFamily="2" charset="-122"/>
                <a:cs typeface="汉语拼音" panose="02010600030101010101" pitchFamily="34" charset="-122"/>
              </a:rPr>
              <a:t>le</a:t>
            </a:r>
            <a:r>
              <a:rPr lang="zh-CN" altLang="en-US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、（啦）</a:t>
            </a:r>
            <a:r>
              <a:rPr lang="en-US" altLang="zh-CN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方正姚体" pitchFamily="2" charset="-122"/>
                <a:cs typeface="汉语拼音" panose="02010600030101010101" pitchFamily="34" charset="-122"/>
              </a:rPr>
              <a:t>la</a:t>
            </a:r>
            <a:r>
              <a:rPr lang="zh-CN" altLang="en-US" sz="2200" b="1" dirty="0">
                <a:solidFill>
                  <a:srgbClr val="FF0000"/>
                </a:solidFill>
                <a:latin typeface="汉语拼音" panose="02010600030101010101" pitchFamily="34" charset="-122"/>
                <a:ea typeface="楷体" panose="02010609060101010101" pitchFamily="49" charset="-122"/>
                <a:cs typeface="汉语拼音" panose="02010600030101010101" pitchFamily="34" charset="-122"/>
              </a:rPr>
              <a:t>，要读得轻短些；稀稀沙沙、叽叽喳喳是拟声词，也是叠词，要读出词语的和谐美和节奏美。整篇短文妙趣横生，充满了童真童趣，要读出孩子们的天真、小鸟的可爱。</a:t>
            </a:r>
            <a:endParaRPr lang="en-US" altLang="zh-CN" sz="2000" b="1" dirty="0">
              <a:solidFill>
                <a:srgbClr val="FF0000"/>
              </a:solidFill>
              <a:latin typeface="汉语拼音" panose="02010600030101010101" pitchFamily="34" charset="-122"/>
              <a:ea typeface="楷体" panose="02010609060101010101" pitchFamily="49" charset="-122"/>
              <a:cs typeface="汉语拼音" panose="02010600030101010101" pitchFamily="34" charset="-122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0" y="359093"/>
            <a:ext cx="2014220" cy="2014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9"/>
          <p:cNvSpPr txBox="1"/>
          <p:nvPr/>
        </p:nvSpPr>
        <p:spPr>
          <a:xfrm>
            <a:off x="714348" y="500048"/>
            <a:ext cx="6858048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①借助手势图，右手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，左手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；右手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p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，左手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q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 Box 9"/>
          <p:cNvSpPr txBox="1"/>
          <p:nvPr/>
        </p:nvSpPr>
        <p:spPr>
          <a:xfrm>
            <a:off x="857224" y="3357568"/>
            <a:ext cx="6858048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②儿歌识记：右下半圆</a:t>
            </a:r>
            <a:r>
              <a:rPr lang="en-US" altLang="zh-CN" sz="32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bbb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，左下半圆</a:t>
            </a:r>
            <a:r>
              <a:rPr lang="en-US" altLang="zh-CN" sz="32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ddd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，右上半圆</a:t>
            </a:r>
            <a:r>
              <a:rPr lang="en-US" altLang="zh-CN" sz="32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ppp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，左上半圆</a:t>
            </a:r>
            <a:r>
              <a:rPr lang="en-US" altLang="zh-CN" sz="32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qqq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43042" y="1785932"/>
            <a:ext cx="5179119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9"/>
          <p:cNvSpPr txBox="1"/>
          <p:nvPr/>
        </p:nvSpPr>
        <p:spPr>
          <a:xfrm>
            <a:off x="714348" y="500048"/>
            <a:ext cx="6858048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同桌合作巩固音近声母：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z——</a:t>
            </a:r>
            <a:r>
              <a:rPr lang="en-US" altLang="zh-CN" sz="32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zh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c——</a:t>
            </a:r>
            <a:r>
              <a:rPr lang="en-US" altLang="zh-CN" sz="32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ch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s——</a:t>
            </a:r>
            <a:r>
              <a:rPr lang="en-US" altLang="zh-CN" sz="32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sh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n——l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 Box 9"/>
          <p:cNvSpPr txBox="1"/>
          <p:nvPr/>
        </p:nvSpPr>
        <p:spPr>
          <a:xfrm>
            <a:off x="928662" y="1714494"/>
            <a:ext cx="6215106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熟读韵母表中的韵母。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14678" y="2428874"/>
            <a:ext cx="2672596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Box 9"/>
          <p:cNvSpPr txBox="1"/>
          <p:nvPr/>
        </p:nvSpPr>
        <p:spPr>
          <a:xfrm>
            <a:off x="857224" y="785800"/>
            <a:ext cx="6858048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复习整体认读音节。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14414" y="1785932"/>
            <a:ext cx="59134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571750"/>
            <a:ext cx="59213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357568"/>
            <a:ext cx="39243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9"/>
          <p:cNvSpPr txBox="1"/>
          <p:nvPr/>
        </p:nvSpPr>
        <p:spPr>
          <a:xfrm>
            <a:off x="1687615" y="825147"/>
            <a:ext cx="4580528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比较下面音节的异同。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999999"/>
              </a:clrFrom>
              <a:clrTo>
                <a:srgbClr val="99999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27" y="506477"/>
            <a:ext cx="1289818" cy="449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552" y="955610"/>
            <a:ext cx="364794" cy="36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750" y="1804606"/>
            <a:ext cx="1368371" cy="80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75691" y="1636007"/>
            <a:ext cx="881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yǎn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854" y="1723744"/>
            <a:ext cx="139065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890975" y="1613320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yuǎn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Text Box 9"/>
          <p:cNvSpPr txBox="1"/>
          <p:nvPr/>
        </p:nvSpPr>
        <p:spPr>
          <a:xfrm>
            <a:off x="1142976" y="3143254"/>
            <a:ext cx="6000792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①它们都是前鼻音。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②一个有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ü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，一个没有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ü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2" grpId="0"/>
      <p:bldP spid="22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9"/>
          <p:cNvSpPr txBox="1"/>
          <p:nvPr/>
        </p:nvSpPr>
        <p:spPr>
          <a:xfrm>
            <a:off x="1687615" y="825147"/>
            <a:ext cx="4580528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读一读，把音节读准。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999999"/>
              </a:clrFrom>
              <a:clrTo>
                <a:srgbClr val="99999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27" y="506477"/>
            <a:ext cx="1289818" cy="449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552" y="955610"/>
            <a:ext cx="364794" cy="36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35" y="1804606"/>
            <a:ext cx="1368371" cy="80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86176" y="1636007"/>
            <a:ext cx="881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yǎn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02653" y="1673505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yuan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279" y="1770457"/>
            <a:ext cx="1368371" cy="80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902653" y="1644536"/>
            <a:ext cx="881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yīn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791" y="1719153"/>
            <a:ext cx="139065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4939912" y="1608729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yīnɡ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339" y="1723744"/>
            <a:ext cx="139065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001460" y="1613320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yuǎn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049" y="1851319"/>
            <a:ext cx="1368371" cy="80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616866" y="1682720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jiǎn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153" y="1770457"/>
            <a:ext cx="139065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7731274" y="1660033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juǎn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99" y="2956197"/>
            <a:ext cx="1368371" cy="80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475656" y="2789515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zuān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003" y="2875335"/>
            <a:ext cx="139065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2555809" y="2777097"/>
            <a:ext cx="1346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zhuān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570" y="3010359"/>
            <a:ext cx="1368371" cy="80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4389327" y="2843677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chán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674" y="2929497"/>
            <a:ext cx="139065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5469480" y="2831259"/>
            <a:ext cx="1346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chuán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866" y="2900827"/>
            <a:ext cx="141922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6616866" y="2859782"/>
            <a:ext cx="1579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chuánɡ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2" grpId="0"/>
      <p:bldP spid="23" grpId="0"/>
      <p:bldP spid="26" grpId="0"/>
      <p:bldP spid="28" grpId="0"/>
      <p:bldP spid="22" grpId="0"/>
      <p:bldP spid="30" grpId="0"/>
      <p:bldP spid="32" grpId="0"/>
      <p:bldP spid="34" grpId="0"/>
      <p:bldP spid="36" grpId="0"/>
      <p:bldP spid="38" grpId="0"/>
      <p:bldP spid="40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75653" y="1257300"/>
            <a:ext cx="302260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60875" y="1193483"/>
            <a:ext cx="3762375" cy="202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043608" y="3507854"/>
            <a:ext cx="7616576" cy="128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53657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提示：借助复韵母中的第一个字母的读音来辨别不同。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285478" y="585306"/>
            <a:ext cx="35745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比一比，读一读。</a:t>
            </a:r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76" y="627534"/>
            <a:ext cx="505563" cy="50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</p:bldLst>
  </p:timing>
</p:sld>
</file>

<file path=ppt/tags/tag1.xml><?xml version="1.0" encoding="utf-8"?>
<p:tagLst xmlns:p="http://schemas.openxmlformats.org/presentationml/2006/main">
  <p:tag name="KSO_WM_DOC_GUID" val="{e6da1093-942a-4ae6-96c9-5de2b87aca2a}"/>
  <p:tag name="COMMONDATA" val="eyJoZGlkIjoiZWE3NjZlYjJkMjNiZjRmNDUwNDg2MDIyMjNiOTJhMjAifQ==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1476</Words>
  <Application>WPS 演示</Application>
  <PresentationFormat>全屏显示(16:9)</PresentationFormat>
  <Paragraphs>255</Paragraphs>
  <Slides>33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51" baseType="lpstr">
      <vt:lpstr>Arial</vt:lpstr>
      <vt:lpstr>宋体</vt:lpstr>
      <vt:lpstr>Wingdings</vt:lpstr>
      <vt:lpstr>黑体</vt:lpstr>
      <vt:lpstr>楷体</vt:lpstr>
      <vt:lpstr>Calibri</vt:lpstr>
      <vt:lpstr>微软雅黑</vt:lpstr>
      <vt:lpstr>等线</vt:lpstr>
      <vt:lpstr>等线 Light</vt:lpstr>
      <vt:lpstr>Arial Unicode MS</vt:lpstr>
      <vt:lpstr>Times New Roman</vt:lpstr>
      <vt:lpstr>幼圆</vt:lpstr>
      <vt:lpstr>PinYinok</vt:lpstr>
      <vt:lpstr>仿宋_GB2312</vt:lpstr>
      <vt:lpstr>华文楷体</vt:lpstr>
      <vt:lpstr>汉语拼音</vt:lpstr>
      <vt:lpstr>方正姚体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1</cp:revision>
  <dcterms:created xsi:type="dcterms:W3CDTF">2022-05-29T03:58:05Z</dcterms:created>
  <dcterms:modified xsi:type="dcterms:W3CDTF">2022-05-29T03:58:07Z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4CB957B47FD74A10B4B2D49B08E62437</vt:lpwstr>
  </property>
</Properties>
</file>