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35"/>
  </p:handoutMasterIdLst>
  <p:sldIdLst>
    <p:sldId id="1089" r:id="rId4"/>
    <p:sldId id="1090" r:id="rId6"/>
    <p:sldId id="1091" r:id="rId7"/>
    <p:sldId id="1092" r:id="rId8"/>
    <p:sldId id="1093" r:id="rId9"/>
    <p:sldId id="1094" r:id="rId10"/>
    <p:sldId id="1095" r:id="rId11"/>
    <p:sldId id="1096" r:id="rId12"/>
    <p:sldId id="1097" r:id="rId13"/>
    <p:sldId id="1098" r:id="rId14"/>
    <p:sldId id="1099" r:id="rId15"/>
    <p:sldId id="1100" r:id="rId16"/>
    <p:sldId id="1101" r:id="rId17"/>
    <p:sldId id="1102" r:id="rId18"/>
    <p:sldId id="1103" r:id="rId19"/>
    <p:sldId id="1104" r:id="rId20"/>
    <p:sldId id="1105" r:id="rId21"/>
    <p:sldId id="1106" r:id="rId22"/>
    <p:sldId id="1107" r:id="rId23"/>
    <p:sldId id="1108" r:id="rId24"/>
    <p:sldId id="1109" r:id="rId25"/>
    <p:sldId id="1110" r:id="rId26"/>
    <p:sldId id="1111" r:id="rId27"/>
    <p:sldId id="1112" r:id="rId28"/>
    <p:sldId id="1113" r:id="rId29"/>
    <p:sldId id="1114" r:id="rId30"/>
    <p:sldId id="1115" r:id="rId31"/>
    <p:sldId id="1116" r:id="rId32"/>
    <p:sldId id="1117" r:id="rId33"/>
    <p:sldId id="1118" r:id="rId34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0"/>
    </p:embeddedFont>
    <p:embeddedFont>
      <p:font typeface="楷体" panose="02010609060101010101" pitchFamily="49" charset="-122"/>
      <p:regular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微软雅黑" panose="020B0503020204020204" charset="-122"/>
      <p:regular r:id="rId46"/>
    </p:embeddedFont>
    <p:embeddedFont>
      <p:font typeface="等线" panose="02010600030101010101" charset="-122"/>
      <p:regular r:id="rId47"/>
    </p:embeddedFont>
  </p:embeddedFontLst>
  <p:custDataLst>
    <p:tags r:id="rId4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9680D"/>
    <a:srgbClr val="98D267"/>
    <a:srgbClr val="CBF1FF"/>
    <a:srgbClr val="D1F5B8"/>
    <a:srgbClr val="ECAAC3"/>
    <a:srgbClr val="D2F5B9"/>
    <a:srgbClr val="53B948"/>
    <a:srgbClr val="29A6DE"/>
    <a:srgbClr val="0B5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45" autoAdjust="0"/>
    <p:restoredTop sz="94660"/>
  </p:normalViewPr>
  <p:slideViewPr>
    <p:cSldViewPr>
      <p:cViewPr>
        <p:scale>
          <a:sx n="76" d="100"/>
          <a:sy n="76" d="100"/>
        </p:scale>
        <p:origin x="940" y="44"/>
      </p:cViewPr>
      <p:guideLst>
        <p:guide orient="horz" pos="1595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8" Type="http://schemas.openxmlformats.org/officeDocument/2006/relationships/tags" Target="tags/tag517.xml"/><Relationship Id="rId47" Type="http://schemas.openxmlformats.org/officeDocument/2006/relationships/font" Target="fonts/font8.fntdata"/><Relationship Id="rId46" Type="http://schemas.openxmlformats.org/officeDocument/2006/relationships/font" Target="fonts/font7.fntdata"/><Relationship Id="rId45" Type="http://schemas.openxmlformats.org/officeDocument/2006/relationships/font" Target="fonts/font6.fntdata"/><Relationship Id="rId44" Type="http://schemas.openxmlformats.org/officeDocument/2006/relationships/font" Target="fonts/font5.fntdata"/><Relationship Id="rId43" Type="http://schemas.openxmlformats.org/officeDocument/2006/relationships/font" Target="fonts/font4.fntdata"/><Relationship Id="rId42" Type="http://schemas.openxmlformats.org/officeDocument/2006/relationships/font" Target="fonts/font3.fntdata"/><Relationship Id="rId41" Type="http://schemas.openxmlformats.org/officeDocument/2006/relationships/font" Target="fonts/font2.fntdata"/><Relationship Id="rId40" Type="http://schemas.openxmlformats.org/officeDocument/2006/relationships/font" Target="fonts/font1.fntdata"/><Relationship Id="rId4" Type="http://schemas.openxmlformats.org/officeDocument/2006/relationships/slide" Target="slides/slide1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1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45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424.xml"/><Relationship Id="rId8" Type="http://schemas.openxmlformats.org/officeDocument/2006/relationships/tags" Target="../tags/tag423.xml"/><Relationship Id="rId7" Type="http://schemas.openxmlformats.org/officeDocument/2006/relationships/tags" Target="../tags/tag422.xml"/><Relationship Id="rId6" Type="http://schemas.openxmlformats.org/officeDocument/2006/relationships/tags" Target="../tags/tag421.xml"/><Relationship Id="rId5" Type="http://schemas.openxmlformats.org/officeDocument/2006/relationships/tags" Target="../tags/tag420.xml"/><Relationship Id="rId4" Type="http://schemas.openxmlformats.org/officeDocument/2006/relationships/tags" Target="../tags/tag419.xml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430.xml"/><Relationship Id="rId14" Type="http://schemas.openxmlformats.org/officeDocument/2006/relationships/tags" Target="../tags/tag429.xml"/><Relationship Id="rId13" Type="http://schemas.openxmlformats.org/officeDocument/2006/relationships/tags" Target="../tags/tag428.xml"/><Relationship Id="rId12" Type="http://schemas.openxmlformats.org/officeDocument/2006/relationships/tags" Target="../tags/tag427.xml"/><Relationship Id="rId11" Type="http://schemas.openxmlformats.org/officeDocument/2006/relationships/tags" Target="../tags/tag426.xml"/><Relationship Id="rId10" Type="http://schemas.openxmlformats.org/officeDocument/2006/relationships/tags" Target="../tags/tag425.xml"/><Relationship Id="rId1" Type="http://schemas.openxmlformats.org/officeDocument/2006/relationships/tags" Target="../tags/tag41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tags" Target="../tags/tag434.xml"/><Relationship Id="rId3" Type="http://schemas.openxmlformats.org/officeDocument/2006/relationships/tags" Target="../tags/tag433.xml"/><Relationship Id="rId2" Type="http://schemas.openxmlformats.org/officeDocument/2006/relationships/tags" Target="../tags/tag432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44.xml"/><Relationship Id="rId13" Type="http://schemas.openxmlformats.org/officeDocument/2006/relationships/tags" Target="../tags/tag443.xml"/><Relationship Id="rId12" Type="http://schemas.openxmlformats.org/officeDocument/2006/relationships/tags" Target="../tags/tag442.xml"/><Relationship Id="rId11" Type="http://schemas.openxmlformats.org/officeDocument/2006/relationships/tags" Target="../tags/tag441.xml"/><Relationship Id="rId10" Type="http://schemas.openxmlformats.org/officeDocument/2006/relationships/tags" Target="../tags/tag440.xml"/><Relationship Id="rId1" Type="http://schemas.openxmlformats.org/officeDocument/2006/relationships/tags" Target="../tags/tag4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3" Type="http://schemas.openxmlformats.org/officeDocument/2006/relationships/notesSlide" Target="../notesSlides/notesSlide2.xml"/><Relationship Id="rId32" Type="http://schemas.openxmlformats.org/officeDocument/2006/relationships/slideLayout" Target="../slideLayouts/slideLayout10.xml"/><Relationship Id="rId31" Type="http://schemas.openxmlformats.org/officeDocument/2006/relationships/tags" Target="../tags/tag258.xml"/><Relationship Id="rId30" Type="http://schemas.openxmlformats.org/officeDocument/2006/relationships/tags" Target="../tags/tag257.xml"/><Relationship Id="rId3" Type="http://schemas.openxmlformats.org/officeDocument/2006/relationships/tags" Target="../tags/tag230.xml"/><Relationship Id="rId29" Type="http://schemas.openxmlformats.org/officeDocument/2006/relationships/tags" Target="../tags/tag256.xml"/><Relationship Id="rId28" Type="http://schemas.openxmlformats.org/officeDocument/2006/relationships/tags" Target="../tags/tag255.xml"/><Relationship Id="rId27" Type="http://schemas.openxmlformats.org/officeDocument/2006/relationships/tags" Target="../tags/tag254.xml"/><Relationship Id="rId26" Type="http://schemas.openxmlformats.org/officeDocument/2006/relationships/tags" Target="../tags/tag253.xml"/><Relationship Id="rId25" Type="http://schemas.openxmlformats.org/officeDocument/2006/relationships/tags" Target="../tags/tag252.xml"/><Relationship Id="rId24" Type="http://schemas.openxmlformats.org/officeDocument/2006/relationships/tags" Target="../tags/tag251.xml"/><Relationship Id="rId23" Type="http://schemas.openxmlformats.org/officeDocument/2006/relationships/tags" Target="../tags/tag250.xml"/><Relationship Id="rId22" Type="http://schemas.openxmlformats.org/officeDocument/2006/relationships/tags" Target="../tags/tag249.xml"/><Relationship Id="rId21" Type="http://schemas.openxmlformats.org/officeDocument/2006/relationships/tags" Target="../tags/tag248.xml"/><Relationship Id="rId20" Type="http://schemas.openxmlformats.org/officeDocument/2006/relationships/tags" Target="../tags/tag247.xml"/><Relationship Id="rId2" Type="http://schemas.openxmlformats.org/officeDocument/2006/relationships/tags" Target="../tags/tag229.xml"/><Relationship Id="rId19" Type="http://schemas.openxmlformats.org/officeDocument/2006/relationships/tags" Target="../tags/tag246.xml"/><Relationship Id="rId18" Type="http://schemas.openxmlformats.org/officeDocument/2006/relationships/tags" Target="../tags/tag245.xml"/><Relationship Id="rId17" Type="http://schemas.openxmlformats.org/officeDocument/2006/relationships/tags" Target="../tags/tag244.xml"/><Relationship Id="rId16" Type="http://schemas.openxmlformats.org/officeDocument/2006/relationships/tags" Target="../tags/tag243.xml"/><Relationship Id="rId15" Type="http://schemas.openxmlformats.org/officeDocument/2006/relationships/tags" Target="../tags/tag242.xml"/><Relationship Id="rId14" Type="http://schemas.openxmlformats.org/officeDocument/2006/relationships/tags" Target="../tags/tag241.xml"/><Relationship Id="rId13" Type="http://schemas.openxmlformats.org/officeDocument/2006/relationships/tags" Target="../tags/tag240.xml"/><Relationship Id="rId12" Type="http://schemas.openxmlformats.org/officeDocument/2006/relationships/tags" Target="../tags/tag239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tags" Target="../tags/tag2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tags" Target="../tags/tag448.xml"/><Relationship Id="rId3" Type="http://schemas.openxmlformats.org/officeDocument/2006/relationships/tags" Target="../tags/tag447.xml"/><Relationship Id="rId2" Type="http://schemas.openxmlformats.org/officeDocument/2006/relationships/tags" Target="../tags/tag446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57.xml"/><Relationship Id="rId12" Type="http://schemas.openxmlformats.org/officeDocument/2006/relationships/tags" Target="../tags/tag456.xml"/><Relationship Id="rId11" Type="http://schemas.openxmlformats.org/officeDocument/2006/relationships/tags" Target="../tags/tag455.xml"/><Relationship Id="rId10" Type="http://schemas.openxmlformats.org/officeDocument/2006/relationships/tags" Target="../tags/tag454.xml"/><Relationship Id="rId1" Type="http://schemas.openxmlformats.org/officeDocument/2006/relationships/tags" Target="../tags/tag44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66.xml"/><Relationship Id="rId8" Type="http://schemas.openxmlformats.org/officeDocument/2006/relationships/tags" Target="../tags/tag465.xml"/><Relationship Id="rId7" Type="http://schemas.openxmlformats.org/officeDocument/2006/relationships/tags" Target="../tags/tag464.xml"/><Relationship Id="rId6" Type="http://schemas.openxmlformats.org/officeDocument/2006/relationships/tags" Target="../tags/tag463.xml"/><Relationship Id="rId5" Type="http://schemas.openxmlformats.org/officeDocument/2006/relationships/tags" Target="../tags/tag462.xml"/><Relationship Id="rId4" Type="http://schemas.openxmlformats.org/officeDocument/2006/relationships/tags" Target="../tags/tag461.xml"/><Relationship Id="rId3" Type="http://schemas.openxmlformats.org/officeDocument/2006/relationships/tags" Target="../tags/tag460.xml"/><Relationship Id="rId2" Type="http://schemas.openxmlformats.org/officeDocument/2006/relationships/tags" Target="../tags/tag45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69.xml"/><Relationship Id="rId11" Type="http://schemas.openxmlformats.org/officeDocument/2006/relationships/tags" Target="../tags/tag468.xml"/><Relationship Id="rId10" Type="http://schemas.openxmlformats.org/officeDocument/2006/relationships/tags" Target="../tags/tag467.xml"/><Relationship Id="rId1" Type="http://schemas.openxmlformats.org/officeDocument/2006/relationships/tags" Target="../tags/tag458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478.xml"/><Relationship Id="rId8" Type="http://schemas.openxmlformats.org/officeDocument/2006/relationships/tags" Target="../tags/tag477.xml"/><Relationship Id="rId7" Type="http://schemas.openxmlformats.org/officeDocument/2006/relationships/tags" Target="../tags/tag476.xml"/><Relationship Id="rId6" Type="http://schemas.openxmlformats.org/officeDocument/2006/relationships/tags" Target="../tags/tag475.xml"/><Relationship Id="rId5" Type="http://schemas.openxmlformats.org/officeDocument/2006/relationships/tags" Target="../tags/tag474.xml"/><Relationship Id="rId4" Type="http://schemas.openxmlformats.org/officeDocument/2006/relationships/tags" Target="../tags/tag473.xml"/><Relationship Id="rId3" Type="http://schemas.openxmlformats.org/officeDocument/2006/relationships/tags" Target="../tags/tag472.xml"/><Relationship Id="rId2" Type="http://schemas.openxmlformats.org/officeDocument/2006/relationships/tags" Target="../tags/tag471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482.xml"/><Relationship Id="rId14" Type="http://schemas.openxmlformats.org/officeDocument/2006/relationships/tags" Target="../tags/tag481.xml"/><Relationship Id="rId13" Type="http://schemas.openxmlformats.org/officeDocument/2006/relationships/image" Target="../media/image13.jpeg"/><Relationship Id="rId12" Type="http://schemas.openxmlformats.org/officeDocument/2006/relationships/hyperlink" Target="&#35838;&#25991;&#26391;&#35835;-&#35821;&#25991;&#22253;&#22320;-&#23567;&#26494;&#40736;&#25214;&#33457;&#29983;.mp4" TargetMode="External"/><Relationship Id="rId11" Type="http://schemas.openxmlformats.org/officeDocument/2006/relationships/tags" Target="../tags/tag480.xml"/><Relationship Id="rId10" Type="http://schemas.openxmlformats.org/officeDocument/2006/relationships/tags" Target="../tags/tag479.xml"/><Relationship Id="rId1" Type="http://schemas.openxmlformats.org/officeDocument/2006/relationships/tags" Target="../tags/tag470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491.xml"/><Relationship Id="rId8" Type="http://schemas.openxmlformats.org/officeDocument/2006/relationships/tags" Target="../tags/tag490.xml"/><Relationship Id="rId7" Type="http://schemas.openxmlformats.org/officeDocument/2006/relationships/tags" Target="../tags/tag489.xml"/><Relationship Id="rId6" Type="http://schemas.openxmlformats.org/officeDocument/2006/relationships/tags" Target="../tags/tag488.xml"/><Relationship Id="rId5" Type="http://schemas.openxmlformats.org/officeDocument/2006/relationships/tags" Target="../tags/tag487.xml"/><Relationship Id="rId4" Type="http://schemas.openxmlformats.org/officeDocument/2006/relationships/tags" Target="../tags/tag486.xml"/><Relationship Id="rId3" Type="http://schemas.openxmlformats.org/officeDocument/2006/relationships/tags" Target="../tags/tag485.xml"/><Relationship Id="rId2" Type="http://schemas.openxmlformats.org/officeDocument/2006/relationships/tags" Target="../tags/tag48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94.xml"/><Relationship Id="rId11" Type="http://schemas.openxmlformats.org/officeDocument/2006/relationships/tags" Target="../tags/tag493.xml"/><Relationship Id="rId10" Type="http://schemas.openxmlformats.org/officeDocument/2006/relationships/tags" Target="../tags/tag492.xml"/><Relationship Id="rId1" Type="http://schemas.openxmlformats.org/officeDocument/2006/relationships/tags" Target="../tags/tag483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503.xml"/><Relationship Id="rId8" Type="http://schemas.openxmlformats.org/officeDocument/2006/relationships/tags" Target="../tags/tag502.xml"/><Relationship Id="rId7" Type="http://schemas.openxmlformats.org/officeDocument/2006/relationships/tags" Target="../tags/tag501.xml"/><Relationship Id="rId6" Type="http://schemas.openxmlformats.org/officeDocument/2006/relationships/tags" Target="../tags/tag500.xml"/><Relationship Id="rId5" Type="http://schemas.openxmlformats.org/officeDocument/2006/relationships/tags" Target="../tags/tag499.xml"/><Relationship Id="rId4" Type="http://schemas.openxmlformats.org/officeDocument/2006/relationships/tags" Target="../tags/tag498.xml"/><Relationship Id="rId3" Type="http://schemas.openxmlformats.org/officeDocument/2006/relationships/tags" Target="../tags/tag497.xml"/><Relationship Id="rId2" Type="http://schemas.openxmlformats.org/officeDocument/2006/relationships/tags" Target="../tags/tag49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05.xml"/><Relationship Id="rId10" Type="http://schemas.openxmlformats.org/officeDocument/2006/relationships/tags" Target="../tags/tag504.xml"/><Relationship Id="rId1" Type="http://schemas.openxmlformats.org/officeDocument/2006/relationships/tags" Target="../tags/tag49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67.xml"/><Relationship Id="rId8" Type="http://schemas.openxmlformats.org/officeDocument/2006/relationships/tags" Target="../tags/tag266.xml"/><Relationship Id="rId7" Type="http://schemas.openxmlformats.org/officeDocument/2006/relationships/tags" Target="../tags/tag265.xml"/><Relationship Id="rId6" Type="http://schemas.openxmlformats.org/officeDocument/2006/relationships/tags" Target="../tags/tag264.xml"/><Relationship Id="rId5" Type="http://schemas.openxmlformats.org/officeDocument/2006/relationships/tags" Target="../tags/tag263.xml"/><Relationship Id="rId4" Type="http://schemas.openxmlformats.org/officeDocument/2006/relationships/tags" Target="../tags/tag262.xml"/><Relationship Id="rId3" Type="http://schemas.openxmlformats.org/officeDocument/2006/relationships/tags" Target="../tags/tag261.xml"/><Relationship Id="rId28" Type="http://schemas.openxmlformats.org/officeDocument/2006/relationships/notesSlide" Target="../notesSlides/notesSlide3.xml"/><Relationship Id="rId27" Type="http://schemas.openxmlformats.org/officeDocument/2006/relationships/slideLayout" Target="../slideLayouts/slideLayout10.xml"/><Relationship Id="rId26" Type="http://schemas.openxmlformats.org/officeDocument/2006/relationships/tags" Target="../tags/tag284.xml"/><Relationship Id="rId25" Type="http://schemas.openxmlformats.org/officeDocument/2006/relationships/tags" Target="../tags/tag283.xml"/><Relationship Id="rId24" Type="http://schemas.openxmlformats.org/officeDocument/2006/relationships/tags" Target="../tags/tag282.xml"/><Relationship Id="rId23" Type="http://schemas.openxmlformats.org/officeDocument/2006/relationships/tags" Target="../tags/tag281.xml"/><Relationship Id="rId22" Type="http://schemas.openxmlformats.org/officeDocument/2006/relationships/tags" Target="../tags/tag280.xml"/><Relationship Id="rId21" Type="http://schemas.openxmlformats.org/officeDocument/2006/relationships/tags" Target="../tags/tag279.xml"/><Relationship Id="rId20" Type="http://schemas.openxmlformats.org/officeDocument/2006/relationships/tags" Target="../tags/tag278.xml"/><Relationship Id="rId2" Type="http://schemas.openxmlformats.org/officeDocument/2006/relationships/tags" Target="../tags/tag260.xml"/><Relationship Id="rId19" Type="http://schemas.openxmlformats.org/officeDocument/2006/relationships/tags" Target="../tags/tag277.xml"/><Relationship Id="rId18" Type="http://schemas.openxmlformats.org/officeDocument/2006/relationships/tags" Target="../tags/tag276.xml"/><Relationship Id="rId17" Type="http://schemas.openxmlformats.org/officeDocument/2006/relationships/tags" Target="../tags/tag275.xml"/><Relationship Id="rId16" Type="http://schemas.openxmlformats.org/officeDocument/2006/relationships/tags" Target="../tags/tag274.xml"/><Relationship Id="rId15" Type="http://schemas.openxmlformats.org/officeDocument/2006/relationships/tags" Target="../tags/tag273.xml"/><Relationship Id="rId14" Type="http://schemas.openxmlformats.org/officeDocument/2006/relationships/tags" Target="../tags/tag272.xml"/><Relationship Id="rId13" Type="http://schemas.openxmlformats.org/officeDocument/2006/relationships/tags" Target="../tags/tag271.xml"/><Relationship Id="rId12" Type="http://schemas.openxmlformats.org/officeDocument/2006/relationships/tags" Target="../tags/tag270.xml"/><Relationship Id="rId11" Type="http://schemas.openxmlformats.org/officeDocument/2006/relationships/tags" Target="../tags/tag269.xml"/><Relationship Id="rId10" Type="http://schemas.openxmlformats.org/officeDocument/2006/relationships/tags" Target="../tags/tag268.xml"/><Relationship Id="rId1" Type="http://schemas.openxmlformats.org/officeDocument/2006/relationships/tags" Target="../tags/tag259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tags" Target="../tags/tag513.xml"/><Relationship Id="rId7" Type="http://schemas.openxmlformats.org/officeDocument/2006/relationships/tags" Target="../tags/tag512.xml"/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4" Type="http://schemas.openxmlformats.org/officeDocument/2006/relationships/tags" Target="../tags/tag509.xml"/><Relationship Id="rId3" Type="http://schemas.openxmlformats.org/officeDocument/2006/relationships/tags" Target="../tags/tag508.xml"/><Relationship Id="rId2" Type="http://schemas.openxmlformats.org/officeDocument/2006/relationships/tags" Target="../tags/tag50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16.xml"/><Relationship Id="rId10" Type="http://schemas.openxmlformats.org/officeDocument/2006/relationships/tags" Target="../tags/tag515.xml"/><Relationship Id="rId1" Type="http://schemas.openxmlformats.org/officeDocument/2006/relationships/tags" Target="../tags/tag50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0" Type="http://schemas.openxmlformats.org/officeDocument/2006/relationships/notesSlide" Target="../notesSlides/notesSlide4.xml"/><Relationship Id="rId3" Type="http://schemas.openxmlformats.org/officeDocument/2006/relationships/tags" Target="../tags/tag287.xml"/><Relationship Id="rId29" Type="http://schemas.openxmlformats.org/officeDocument/2006/relationships/slideLayout" Target="../slideLayouts/slideLayout10.xml"/><Relationship Id="rId28" Type="http://schemas.openxmlformats.org/officeDocument/2006/relationships/tags" Target="../tags/tag312.xml"/><Relationship Id="rId27" Type="http://schemas.openxmlformats.org/officeDocument/2006/relationships/tags" Target="../tags/tag311.xml"/><Relationship Id="rId26" Type="http://schemas.openxmlformats.org/officeDocument/2006/relationships/tags" Target="../tags/tag310.xml"/><Relationship Id="rId25" Type="http://schemas.openxmlformats.org/officeDocument/2006/relationships/tags" Target="../tags/tag309.xml"/><Relationship Id="rId24" Type="http://schemas.openxmlformats.org/officeDocument/2006/relationships/tags" Target="../tags/tag308.xml"/><Relationship Id="rId23" Type="http://schemas.openxmlformats.org/officeDocument/2006/relationships/tags" Target="../tags/tag307.xml"/><Relationship Id="rId22" Type="http://schemas.openxmlformats.org/officeDocument/2006/relationships/tags" Target="../tags/tag306.xml"/><Relationship Id="rId21" Type="http://schemas.openxmlformats.org/officeDocument/2006/relationships/tags" Target="../tags/tag305.xml"/><Relationship Id="rId20" Type="http://schemas.openxmlformats.org/officeDocument/2006/relationships/tags" Target="../tags/tag304.xml"/><Relationship Id="rId2" Type="http://schemas.openxmlformats.org/officeDocument/2006/relationships/tags" Target="../tags/tag286.xml"/><Relationship Id="rId19" Type="http://schemas.openxmlformats.org/officeDocument/2006/relationships/tags" Target="../tags/tag303.xml"/><Relationship Id="rId18" Type="http://schemas.openxmlformats.org/officeDocument/2006/relationships/tags" Target="../tags/tag302.xml"/><Relationship Id="rId17" Type="http://schemas.openxmlformats.org/officeDocument/2006/relationships/tags" Target="../tags/tag301.xml"/><Relationship Id="rId16" Type="http://schemas.openxmlformats.org/officeDocument/2006/relationships/tags" Target="../tags/tag300.xml"/><Relationship Id="rId15" Type="http://schemas.openxmlformats.org/officeDocument/2006/relationships/tags" Target="../tags/tag299.xml"/><Relationship Id="rId14" Type="http://schemas.openxmlformats.org/officeDocument/2006/relationships/tags" Target="../tags/tag298.xml"/><Relationship Id="rId13" Type="http://schemas.openxmlformats.org/officeDocument/2006/relationships/tags" Target="../tags/tag297.xml"/><Relationship Id="rId12" Type="http://schemas.openxmlformats.org/officeDocument/2006/relationships/tags" Target="../tags/tag296.xml"/><Relationship Id="rId11" Type="http://schemas.openxmlformats.org/officeDocument/2006/relationships/tags" Target="../tags/tag295.xml"/><Relationship Id="rId10" Type="http://schemas.openxmlformats.org/officeDocument/2006/relationships/tags" Target="../tags/tag294.xml"/><Relationship Id="rId1" Type="http://schemas.openxmlformats.org/officeDocument/2006/relationships/tags" Target="../tags/tag28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tags" Target="../tags/tag315.xml"/><Relationship Id="rId29" Type="http://schemas.openxmlformats.org/officeDocument/2006/relationships/notesSlide" Target="../notesSlides/notesSlide5.xml"/><Relationship Id="rId28" Type="http://schemas.openxmlformats.org/officeDocument/2006/relationships/slideLayout" Target="../slideLayouts/slideLayout10.xml"/><Relationship Id="rId27" Type="http://schemas.openxmlformats.org/officeDocument/2006/relationships/tags" Target="../tags/tag339.xml"/><Relationship Id="rId26" Type="http://schemas.openxmlformats.org/officeDocument/2006/relationships/tags" Target="../tags/tag338.xml"/><Relationship Id="rId25" Type="http://schemas.openxmlformats.org/officeDocument/2006/relationships/tags" Target="../tags/tag337.xml"/><Relationship Id="rId24" Type="http://schemas.openxmlformats.org/officeDocument/2006/relationships/tags" Target="../tags/tag336.xml"/><Relationship Id="rId23" Type="http://schemas.openxmlformats.org/officeDocument/2006/relationships/tags" Target="../tags/tag335.xml"/><Relationship Id="rId22" Type="http://schemas.openxmlformats.org/officeDocument/2006/relationships/tags" Target="../tags/tag334.xml"/><Relationship Id="rId21" Type="http://schemas.openxmlformats.org/officeDocument/2006/relationships/tags" Target="../tags/tag333.xml"/><Relationship Id="rId20" Type="http://schemas.openxmlformats.org/officeDocument/2006/relationships/tags" Target="../tags/tag332.xml"/><Relationship Id="rId2" Type="http://schemas.openxmlformats.org/officeDocument/2006/relationships/tags" Target="../tags/tag314.xml"/><Relationship Id="rId19" Type="http://schemas.openxmlformats.org/officeDocument/2006/relationships/tags" Target="../tags/tag331.xml"/><Relationship Id="rId18" Type="http://schemas.openxmlformats.org/officeDocument/2006/relationships/tags" Target="../tags/tag330.xml"/><Relationship Id="rId17" Type="http://schemas.openxmlformats.org/officeDocument/2006/relationships/tags" Target="../tags/tag329.xml"/><Relationship Id="rId16" Type="http://schemas.openxmlformats.org/officeDocument/2006/relationships/tags" Target="../tags/tag328.xml"/><Relationship Id="rId15" Type="http://schemas.openxmlformats.org/officeDocument/2006/relationships/tags" Target="../tags/tag327.xml"/><Relationship Id="rId14" Type="http://schemas.openxmlformats.org/officeDocument/2006/relationships/tags" Target="../tags/tag326.xml"/><Relationship Id="rId13" Type="http://schemas.openxmlformats.org/officeDocument/2006/relationships/tags" Target="../tags/tag325.xml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tags" Target="../tags/tag31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tags" Target="../tags/tag346.xml"/><Relationship Id="rId6" Type="http://schemas.openxmlformats.org/officeDocument/2006/relationships/tags" Target="../tags/tag345.xml"/><Relationship Id="rId5" Type="http://schemas.openxmlformats.org/officeDocument/2006/relationships/tags" Target="../tags/tag344.xml"/><Relationship Id="rId4" Type="http://schemas.openxmlformats.org/officeDocument/2006/relationships/tags" Target="../tags/tag343.xml"/><Relationship Id="rId3" Type="http://schemas.openxmlformats.org/officeDocument/2006/relationships/tags" Target="../tags/tag342.xml"/><Relationship Id="rId25" Type="http://schemas.openxmlformats.org/officeDocument/2006/relationships/notesSlide" Target="../notesSlides/notesSlide6.xml"/><Relationship Id="rId24" Type="http://schemas.openxmlformats.org/officeDocument/2006/relationships/slideLayout" Target="../slideLayouts/slideLayout10.xml"/><Relationship Id="rId23" Type="http://schemas.openxmlformats.org/officeDocument/2006/relationships/tags" Target="../tags/tag362.xml"/><Relationship Id="rId22" Type="http://schemas.openxmlformats.org/officeDocument/2006/relationships/tags" Target="../tags/tag361.xml"/><Relationship Id="rId21" Type="http://schemas.openxmlformats.org/officeDocument/2006/relationships/tags" Target="../tags/tag360.xml"/><Relationship Id="rId20" Type="http://schemas.openxmlformats.org/officeDocument/2006/relationships/tags" Target="../tags/tag359.xml"/><Relationship Id="rId2" Type="http://schemas.openxmlformats.org/officeDocument/2006/relationships/tags" Target="../tags/tag341.xml"/><Relationship Id="rId19" Type="http://schemas.openxmlformats.org/officeDocument/2006/relationships/tags" Target="../tags/tag358.xml"/><Relationship Id="rId18" Type="http://schemas.openxmlformats.org/officeDocument/2006/relationships/tags" Target="../tags/tag357.xml"/><Relationship Id="rId17" Type="http://schemas.openxmlformats.org/officeDocument/2006/relationships/tags" Target="../tags/tag356.xml"/><Relationship Id="rId16" Type="http://schemas.openxmlformats.org/officeDocument/2006/relationships/tags" Target="../tags/tag355.xml"/><Relationship Id="rId15" Type="http://schemas.openxmlformats.org/officeDocument/2006/relationships/tags" Target="../tags/tag354.xml"/><Relationship Id="rId14" Type="http://schemas.openxmlformats.org/officeDocument/2006/relationships/tags" Target="../tags/tag353.xml"/><Relationship Id="rId13" Type="http://schemas.openxmlformats.org/officeDocument/2006/relationships/tags" Target="../tags/tag352.xml"/><Relationship Id="rId12" Type="http://schemas.openxmlformats.org/officeDocument/2006/relationships/tags" Target="../tags/tag351.xml"/><Relationship Id="rId11" Type="http://schemas.openxmlformats.org/officeDocument/2006/relationships/tags" Target="../tags/tag350.xml"/><Relationship Id="rId10" Type="http://schemas.openxmlformats.org/officeDocument/2006/relationships/tags" Target="../tags/tag349.xml"/><Relationship Id="rId1" Type="http://schemas.openxmlformats.org/officeDocument/2006/relationships/tags" Target="../tags/tag34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71.xml"/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0" Type="http://schemas.openxmlformats.org/officeDocument/2006/relationships/notesSlide" Target="../notesSlides/notesSlide7.xml"/><Relationship Id="rId3" Type="http://schemas.openxmlformats.org/officeDocument/2006/relationships/tags" Target="../tags/tag365.xml"/><Relationship Id="rId29" Type="http://schemas.openxmlformats.org/officeDocument/2006/relationships/slideLayout" Target="../slideLayouts/slideLayout10.xml"/><Relationship Id="rId28" Type="http://schemas.openxmlformats.org/officeDocument/2006/relationships/tags" Target="../tags/tag390.xml"/><Relationship Id="rId27" Type="http://schemas.openxmlformats.org/officeDocument/2006/relationships/tags" Target="../tags/tag389.xml"/><Relationship Id="rId26" Type="http://schemas.openxmlformats.org/officeDocument/2006/relationships/tags" Target="../tags/tag388.xml"/><Relationship Id="rId25" Type="http://schemas.openxmlformats.org/officeDocument/2006/relationships/tags" Target="../tags/tag387.xml"/><Relationship Id="rId24" Type="http://schemas.openxmlformats.org/officeDocument/2006/relationships/tags" Target="../tags/tag386.xml"/><Relationship Id="rId23" Type="http://schemas.openxmlformats.org/officeDocument/2006/relationships/tags" Target="../tags/tag385.xml"/><Relationship Id="rId22" Type="http://schemas.openxmlformats.org/officeDocument/2006/relationships/tags" Target="../tags/tag384.xml"/><Relationship Id="rId21" Type="http://schemas.openxmlformats.org/officeDocument/2006/relationships/tags" Target="../tags/tag383.xml"/><Relationship Id="rId20" Type="http://schemas.openxmlformats.org/officeDocument/2006/relationships/tags" Target="../tags/tag382.xml"/><Relationship Id="rId2" Type="http://schemas.openxmlformats.org/officeDocument/2006/relationships/tags" Target="../tags/tag364.xml"/><Relationship Id="rId19" Type="http://schemas.openxmlformats.org/officeDocument/2006/relationships/tags" Target="../tags/tag381.xml"/><Relationship Id="rId18" Type="http://schemas.openxmlformats.org/officeDocument/2006/relationships/tags" Target="../tags/tag380.xml"/><Relationship Id="rId17" Type="http://schemas.openxmlformats.org/officeDocument/2006/relationships/tags" Target="../tags/tag379.xml"/><Relationship Id="rId16" Type="http://schemas.openxmlformats.org/officeDocument/2006/relationships/tags" Target="../tags/tag378.xml"/><Relationship Id="rId15" Type="http://schemas.openxmlformats.org/officeDocument/2006/relationships/tags" Target="../tags/tag377.xml"/><Relationship Id="rId14" Type="http://schemas.openxmlformats.org/officeDocument/2006/relationships/tags" Target="../tags/tag376.xml"/><Relationship Id="rId13" Type="http://schemas.openxmlformats.org/officeDocument/2006/relationships/tags" Target="../tags/tag375.xml"/><Relationship Id="rId12" Type="http://schemas.openxmlformats.org/officeDocument/2006/relationships/tags" Target="../tags/tag374.xml"/><Relationship Id="rId11" Type="http://schemas.openxmlformats.org/officeDocument/2006/relationships/tags" Target="../tags/tag373.xml"/><Relationship Id="rId10" Type="http://schemas.openxmlformats.org/officeDocument/2006/relationships/tags" Target="../tags/tag372.xml"/><Relationship Id="rId1" Type="http://schemas.openxmlformats.org/officeDocument/2006/relationships/tags" Target="../tags/tag36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2" Type="http://schemas.openxmlformats.org/officeDocument/2006/relationships/notesSlide" Target="../notesSlides/notesSlide8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00.xml"/><Relationship Id="rId1" Type="http://schemas.openxmlformats.org/officeDocument/2006/relationships/tags" Target="../tags/tag3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409.xml"/><Relationship Id="rId8" Type="http://schemas.openxmlformats.org/officeDocument/2006/relationships/tags" Target="../tags/tag408.xml"/><Relationship Id="rId7" Type="http://schemas.openxmlformats.org/officeDocument/2006/relationships/tags" Target="../tags/tag407.xml"/><Relationship Id="rId6" Type="http://schemas.openxmlformats.org/officeDocument/2006/relationships/tags" Target="../tags/tag406.xml"/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415.xml"/><Relationship Id="rId14" Type="http://schemas.openxmlformats.org/officeDocument/2006/relationships/tags" Target="../tags/tag414.xml"/><Relationship Id="rId13" Type="http://schemas.openxmlformats.org/officeDocument/2006/relationships/tags" Target="../tags/tag413.xml"/><Relationship Id="rId12" Type="http://schemas.openxmlformats.org/officeDocument/2006/relationships/tags" Target="../tags/tag412.xml"/><Relationship Id="rId11" Type="http://schemas.openxmlformats.org/officeDocument/2006/relationships/tags" Target="../tags/tag411.xml"/><Relationship Id="rId10" Type="http://schemas.openxmlformats.org/officeDocument/2006/relationships/tags" Target="../tags/tag410.xml"/><Relationship Id="rId1" Type="http://schemas.openxmlformats.org/officeDocument/2006/relationships/tags" Target="../tags/tag4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/>
              <a:t>语文园地四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CN" altLang="en-US" dirty="0"/>
              <a:t>一年级上册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" name="矩形 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347865" y="1445499"/>
            <a:ext cx="5286412" cy="220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提示要点：先写撇点，再在横中线上一点的位置写撇，撇要舒展，最后从横中线上起笔写横，横要稍稍往上斜，经过第二笔撇的时候，要把撇的起笔露出来。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Freeform 8"/>
          <p:cNvSpPr/>
          <p:nvPr>
            <p:custDataLst>
              <p:tags r:id="rId11"/>
            </p:custDataLst>
          </p:nvPr>
        </p:nvSpPr>
        <p:spPr bwMode="auto">
          <a:xfrm>
            <a:off x="929640" y="2252345"/>
            <a:ext cx="1077595" cy="1259840"/>
          </a:xfrm>
          <a:custGeom>
            <a:avLst/>
            <a:gdLst>
              <a:gd name="T0" fmla="*/ 530 w 769"/>
              <a:gd name="T1" fmla="*/ 616 h 898"/>
              <a:gd name="T2" fmla="*/ 446 w 769"/>
              <a:gd name="T3" fmla="*/ 697 h 898"/>
              <a:gd name="T4" fmla="*/ 346 w 769"/>
              <a:gd name="T5" fmla="*/ 764 h 898"/>
              <a:gd name="T6" fmla="*/ 295 w 769"/>
              <a:gd name="T7" fmla="*/ 794 h 898"/>
              <a:gd name="T8" fmla="*/ 245 w 769"/>
              <a:gd name="T9" fmla="*/ 819 h 898"/>
              <a:gd name="T10" fmla="*/ 184 w 769"/>
              <a:gd name="T11" fmla="*/ 846 h 898"/>
              <a:gd name="T12" fmla="*/ 101 w 769"/>
              <a:gd name="T13" fmla="*/ 875 h 898"/>
              <a:gd name="T14" fmla="*/ 65 w 769"/>
              <a:gd name="T15" fmla="*/ 884 h 898"/>
              <a:gd name="T16" fmla="*/ 38 w 769"/>
              <a:gd name="T17" fmla="*/ 892 h 898"/>
              <a:gd name="T18" fmla="*/ 19 w 769"/>
              <a:gd name="T19" fmla="*/ 896 h 898"/>
              <a:gd name="T20" fmla="*/ 6 w 769"/>
              <a:gd name="T21" fmla="*/ 898 h 898"/>
              <a:gd name="T22" fmla="*/ 0 w 769"/>
              <a:gd name="T23" fmla="*/ 896 h 898"/>
              <a:gd name="T24" fmla="*/ 0 w 769"/>
              <a:gd name="T25" fmla="*/ 892 h 898"/>
              <a:gd name="T26" fmla="*/ 8 w 769"/>
              <a:gd name="T27" fmla="*/ 882 h 898"/>
              <a:gd name="T28" fmla="*/ 23 w 769"/>
              <a:gd name="T29" fmla="*/ 873 h 898"/>
              <a:gd name="T30" fmla="*/ 48 w 769"/>
              <a:gd name="T31" fmla="*/ 857 h 898"/>
              <a:gd name="T32" fmla="*/ 80 w 769"/>
              <a:gd name="T33" fmla="*/ 842 h 898"/>
              <a:gd name="T34" fmla="*/ 134 w 769"/>
              <a:gd name="T35" fmla="*/ 815 h 898"/>
              <a:gd name="T36" fmla="*/ 214 w 769"/>
              <a:gd name="T37" fmla="*/ 771 h 898"/>
              <a:gd name="T38" fmla="*/ 295 w 769"/>
              <a:gd name="T39" fmla="*/ 718 h 898"/>
              <a:gd name="T40" fmla="*/ 371 w 769"/>
              <a:gd name="T41" fmla="*/ 660 h 898"/>
              <a:gd name="T42" fmla="*/ 444 w 769"/>
              <a:gd name="T43" fmla="*/ 591 h 898"/>
              <a:gd name="T44" fmla="*/ 511 w 769"/>
              <a:gd name="T45" fmla="*/ 509 h 898"/>
              <a:gd name="T46" fmla="*/ 561 w 769"/>
              <a:gd name="T47" fmla="*/ 419 h 898"/>
              <a:gd name="T48" fmla="*/ 603 w 769"/>
              <a:gd name="T49" fmla="*/ 320 h 898"/>
              <a:gd name="T50" fmla="*/ 628 w 769"/>
              <a:gd name="T51" fmla="*/ 230 h 898"/>
              <a:gd name="T52" fmla="*/ 635 w 769"/>
              <a:gd name="T53" fmla="*/ 180 h 898"/>
              <a:gd name="T54" fmla="*/ 641 w 769"/>
              <a:gd name="T55" fmla="*/ 140 h 898"/>
              <a:gd name="T56" fmla="*/ 645 w 769"/>
              <a:gd name="T57" fmla="*/ 107 h 898"/>
              <a:gd name="T58" fmla="*/ 645 w 769"/>
              <a:gd name="T59" fmla="*/ 82 h 898"/>
              <a:gd name="T60" fmla="*/ 643 w 769"/>
              <a:gd name="T61" fmla="*/ 63 h 898"/>
              <a:gd name="T62" fmla="*/ 637 w 769"/>
              <a:gd name="T63" fmla="*/ 36 h 898"/>
              <a:gd name="T64" fmla="*/ 639 w 769"/>
              <a:gd name="T65" fmla="*/ 15 h 898"/>
              <a:gd name="T66" fmla="*/ 645 w 769"/>
              <a:gd name="T67" fmla="*/ 2 h 898"/>
              <a:gd name="T68" fmla="*/ 657 w 769"/>
              <a:gd name="T69" fmla="*/ 0 h 898"/>
              <a:gd name="T70" fmla="*/ 674 w 769"/>
              <a:gd name="T71" fmla="*/ 2 h 898"/>
              <a:gd name="T72" fmla="*/ 695 w 769"/>
              <a:gd name="T73" fmla="*/ 12 h 898"/>
              <a:gd name="T74" fmla="*/ 720 w 769"/>
              <a:gd name="T75" fmla="*/ 25 h 898"/>
              <a:gd name="T76" fmla="*/ 743 w 769"/>
              <a:gd name="T77" fmla="*/ 44 h 898"/>
              <a:gd name="T78" fmla="*/ 760 w 769"/>
              <a:gd name="T79" fmla="*/ 63 h 898"/>
              <a:gd name="T80" fmla="*/ 768 w 769"/>
              <a:gd name="T81" fmla="*/ 80 h 898"/>
              <a:gd name="T82" fmla="*/ 768 w 769"/>
              <a:gd name="T83" fmla="*/ 92 h 898"/>
              <a:gd name="T84" fmla="*/ 766 w 769"/>
              <a:gd name="T85" fmla="*/ 107 h 898"/>
              <a:gd name="T86" fmla="*/ 760 w 769"/>
              <a:gd name="T87" fmla="*/ 134 h 898"/>
              <a:gd name="T88" fmla="*/ 752 w 769"/>
              <a:gd name="T89" fmla="*/ 168 h 898"/>
              <a:gd name="T90" fmla="*/ 741 w 769"/>
              <a:gd name="T91" fmla="*/ 212 h 898"/>
              <a:gd name="T92" fmla="*/ 724 w 769"/>
              <a:gd name="T93" fmla="*/ 266 h 898"/>
              <a:gd name="T94" fmla="*/ 697 w 769"/>
              <a:gd name="T95" fmla="*/ 345 h 898"/>
              <a:gd name="T96" fmla="*/ 645 w 769"/>
              <a:gd name="T97" fmla="*/ 454 h 898"/>
              <a:gd name="T98" fmla="*/ 580 w 769"/>
              <a:gd name="T99" fmla="*/ 555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69" h="898">
                <a:moveTo>
                  <a:pt x="580" y="555"/>
                </a:moveTo>
                <a:lnTo>
                  <a:pt x="555" y="586"/>
                </a:lnTo>
                <a:lnTo>
                  <a:pt x="530" y="616"/>
                </a:lnTo>
                <a:lnTo>
                  <a:pt x="503" y="645"/>
                </a:lnTo>
                <a:lnTo>
                  <a:pt x="475" y="672"/>
                </a:lnTo>
                <a:lnTo>
                  <a:pt x="446" y="697"/>
                </a:lnTo>
                <a:lnTo>
                  <a:pt x="413" y="720"/>
                </a:lnTo>
                <a:lnTo>
                  <a:pt x="381" y="743"/>
                </a:lnTo>
                <a:lnTo>
                  <a:pt x="346" y="764"/>
                </a:lnTo>
                <a:lnTo>
                  <a:pt x="329" y="775"/>
                </a:lnTo>
                <a:lnTo>
                  <a:pt x="312" y="785"/>
                </a:lnTo>
                <a:lnTo>
                  <a:pt x="295" y="794"/>
                </a:lnTo>
                <a:lnTo>
                  <a:pt x="278" y="804"/>
                </a:lnTo>
                <a:lnTo>
                  <a:pt x="262" y="811"/>
                </a:lnTo>
                <a:lnTo>
                  <a:pt x="245" y="819"/>
                </a:lnTo>
                <a:lnTo>
                  <a:pt x="230" y="827"/>
                </a:lnTo>
                <a:lnTo>
                  <a:pt x="214" y="834"/>
                </a:lnTo>
                <a:lnTo>
                  <a:pt x="184" y="846"/>
                </a:lnTo>
                <a:lnTo>
                  <a:pt x="155" y="857"/>
                </a:lnTo>
                <a:lnTo>
                  <a:pt x="126" y="867"/>
                </a:lnTo>
                <a:lnTo>
                  <a:pt x="101" y="875"/>
                </a:lnTo>
                <a:lnTo>
                  <a:pt x="88" y="878"/>
                </a:lnTo>
                <a:lnTo>
                  <a:pt x="77" y="882"/>
                </a:lnTo>
                <a:lnTo>
                  <a:pt x="65" y="884"/>
                </a:lnTo>
                <a:lnTo>
                  <a:pt x="56" y="888"/>
                </a:lnTo>
                <a:lnTo>
                  <a:pt x="46" y="890"/>
                </a:lnTo>
                <a:lnTo>
                  <a:pt x="38" y="892"/>
                </a:lnTo>
                <a:lnTo>
                  <a:pt x="31" y="894"/>
                </a:lnTo>
                <a:lnTo>
                  <a:pt x="25" y="894"/>
                </a:lnTo>
                <a:lnTo>
                  <a:pt x="19" y="896"/>
                </a:lnTo>
                <a:lnTo>
                  <a:pt x="13" y="896"/>
                </a:lnTo>
                <a:lnTo>
                  <a:pt x="10" y="898"/>
                </a:lnTo>
                <a:lnTo>
                  <a:pt x="6" y="898"/>
                </a:lnTo>
                <a:lnTo>
                  <a:pt x="4" y="898"/>
                </a:lnTo>
                <a:lnTo>
                  <a:pt x="2" y="896"/>
                </a:lnTo>
                <a:lnTo>
                  <a:pt x="0" y="896"/>
                </a:lnTo>
                <a:lnTo>
                  <a:pt x="0" y="894"/>
                </a:lnTo>
                <a:lnTo>
                  <a:pt x="0" y="894"/>
                </a:lnTo>
                <a:lnTo>
                  <a:pt x="0" y="892"/>
                </a:lnTo>
                <a:lnTo>
                  <a:pt x="0" y="888"/>
                </a:lnTo>
                <a:lnTo>
                  <a:pt x="4" y="886"/>
                </a:lnTo>
                <a:lnTo>
                  <a:pt x="8" y="882"/>
                </a:lnTo>
                <a:lnTo>
                  <a:pt x="11" y="880"/>
                </a:lnTo>
                <a:lnTo>
                  <a:pt x="17" y="876"/>
                </a:lnTo>
                <a:lnTo>
                  <a:pt x="23" y="873"/>
                </a:lnTo>
                <a:lnTo>
                  <a:pt x="31" y="867"/>
                </a:lnTo>
                <a:lnTo>
                  <a:pt x="38" y="863"/>
                </a:lnTo>
                <a:lnTo>
                  <a:pt x="48" y="857"/>
                </a:lnTo>
                <a:lnTo>
                  <a:pt x="57" y="852"/>
                </a:lnTo>
                <a:lnTo>
                  <a:pt x="69" y="848"/>
                </a:lnTo>
                <a:lnTo>
                  <a:pt x="80" y="842"/>
                </a:lnTo>
                <a:lnTo>
                  <a:pt x="94" y="834"/>
                </a:lnTo>
                <a:lnTo>
                  <a:pt x="107" y="829"/>
                </a:lnTo>
                <a:lnTo>
                  <a:pt x="134" y="815"/>
                </a:lnTo>
                <a:lnTo>
                  <a:pt x="161" y="802"/>
                </a:lnTo>
                <a:lnTo>
                  <a:pt x="188" y="787"/>
                </a:lnTo>
                <a:lnTo>
                  <a:pt x="214" y="771"/>
                </a:lnTo>
                <a:lnTo>
                  <a:pt x="241" y="754"/>
                </a:lnTo>
                <a:lnTo>
                  <a:pt x="268" y="737"/>
                </a:lnTo>
                <a:lnTo>
                  <a:pt x="295" y="718"/>
                </a:lnTo>
                <a:lnTo>
                  <a:pt x="322" y="699"/>
                </a:lnTo>
                <a:lnTo>
                  <a:pt x="346" y="679"/>
                </a:lnTo>
                <a:lnTo>
                  <a:pt x="371" y="660"/>
                </a:lnTo>
                <a:lnTo>
                  <a:pt x="396" y="639"/>
                </a:lnTo>
                <a:lnTo>
                  <a:pt x="421" y="616"/>
                </a:lnTo>
                <a:lnTo>
                  <a:pt x="444" y="591"/>
                </a:lnTo>
                <a:lnTo>
                  <a:pt x="467" y="565"/>
                </a:lnTo>
                <a:lnTo>
                  <a:pt x="488" y="538"/>
                </a:lnTo>
                <a:lnTo>
                  <a:pt x="511" y="509"/>
                </a:lnTo>
                <a:lnTo>
                  <a:pt x="528" y="480"/>
                </a:lnTo>
                <a:lnTo>
                  <a:pt x="546" y="452"/>
                </a:lnTo>
                <a:lnTo>
                  <a:pt x="561" y="419"/>
                </a:lnTo>
                <a:lnTo>
                  <a:pt x="576" y="387"/>
                </a:lnTo>
                <a:lnTo>
                  <a:pt x="590" y="354"/>
                </a:lnTo>
                <a:lnTo>
                  <a:pt x="603" y="320"/>
                </a:lnTo>
                <a:lnTo>
                  <a:pt x="614" y="283"/>
                </a:lnTo>
                <a:lnTo>
                  <a:pt x="624" y="247"/>
                </a:lnTo>
                <a:lnTo>
                  <a:pt x="628" y="230"/>
                </a:lnTo>
                <a:lnTo>
                  <a:pt x="630" y="212"/>
                </a:lnTo>
                <a:lnTo>
                  <a:pt x="634" y="195"/>
                </a:lnTo>
                <a:lnTo>
                  <a:pt x="635" y="180"/>
                </a:lnTo>
                <a:lnTo>
                  <a:pt x="637" y="167"/>
                </a:lnTo>
                <a:lnTo>
                  <a:pt x="639" y="153"/>
                </a:lnTo>
                <a:lnTo>
                  <a:pt x="641" y="140"/>
                </a:lnTo>
                <a:lnTo>
                  <a:pt x="643" y="128"/>
                </a:lnTo>
                <a:lnTo>
                  <a:pt x="643" y="117"/>
                </a:lnTo>
                <a:lnTo>
                  <a:pt x="645" y="107"/>
                </a:lnTo>
                <a:lnTo>
                  <a:pt x="645" y="98"/>
                </a:lnTo>
                <a:lnTo>
                  <a:pt x="645" y="90"/>
                </a:lnTo>
                <a:lnTo>
                  <a:pt x="645" y="82"/>
                </a:lnTo>
                <a:lnTo>
                  <a:pt x="645" y="75"/>
                </a:lnTo>
                <a:lnTo>
                  <a:pt x="643" y="69"/>
                </a:lnTo>
                <a:lnTo>
                  <a:pt x="643" y="63"/>
                </a:lnTo>
                <a:lnTo>
                  <a:pt x="641" y="54"/>
                </a:lnTo>
                <a:lnTo>
                  <a:pt x="639" y="46"/>
                </a:lnTo>
                <a:lnTo>
                  <a:pt x="637" y="36"/>
                </a:lnTo>
                <a:lnTo>
                  <a:pt x="637" y="29"/>
                </a:lnTo>
                <a:lnTo>
                  <a:pt x="637" y="23"/>
                </a:lnTo>
                <a:lnTo>
                  <a:pt x="639" y="15"/>
                </a:lnTo>
                <a:lnTo>
                  <a:pt x="641" y="10"/>
                </a:lnTo>
                <a:lnTo>
                  <a:pt x="643" y="4"/>
                </a:lnTo>
                <a:lnTo>
                  <a:pt x="645" y="2"/>
                </a:lnTo>
                <a:lnTo>
                  <a:pt x="649" y="2"/>
                </a:lnTo>
                <a:lnTo>
                  <a:pt x="653" y="0"/>
                </a:lnTo>
                <a:lnTo>
                  <a:pt x="657" y="0"/>
                </a:lnTo>
                <a:lnTo>
                  <a:pt x="662" y="0"/>
                </a:lnTo>
                <a:lnTo>
                  <a:pt x="668" y="2"/>
                </a:lnTo>
                <a:lnTo>
                  <a:pt x="674" y="2"/>
                </a:lnTo>
                <a:lnTo>
                  <a:pt x="680" y="4"/>
                </a:lnTo>
                <a:lnTo>
                  <a:pt x="687" y="8"/>
                </a:lnTo>
                <a:lnTo>
                  <a:pt x="695" y="12"/>
                </a:lnTo>
                <a:lnTo>
                  <a:pt x="704" y="15"/>
                </a:lnTo>
                <a:lnTo>
                  <a:pt x="712" y="19"/>
                </a:lnTo>
                <a:lnTo>
                  <a:pt x="720" y="25"/>
                </a:lnTo>
                <a:lnTo>
                  <a:pt x="729" y="31"/>
                </a:lnTo>
                <a:lnTo>
                  <a:pt x="737" y="36"/>
                </a:lnTo>
                <a:lnTo>
                  <a:pt x="743" y="44"/>
                </a:lnTo>
                <a:lnTo>
                  <a:pt x="750" y="52"/>
                </a:lnTo>
                <a:lnTo>
                  <a:pt x="756" y="58"/>
                </a:lnTo>
                <a:lnTo>
                  <a:pt x="760" y="63"/>
                </a:lnTo>
                <a:lnTo>
                  <a:pt x="764" y="69"/>
                </a:lnTo>
                <a:lnTo>
                  <a:pt x="766" y="75"/>
                </a:lnTo>
                <a:lnTo>
                  <a:pt x="768" y="80"/>
                </a:lnTo>
                <a:lnTo>
                  <a:pt x="768" y="84"/>
                </a:lnTo>
                <a:lnTo>
                  <a:pt x="769" y="90"/>
                </a:lnTo>
                <a:lnTo>
                  <a:pt x="768" y="92"/>
                </a:lnTo>
                <a:lnTo>
                  <a:pt x="768" y="98"/>
                </a:lnTo>
                <a:lnTo>
                  <a:pt x="768" y="102"/>
                </a:lnTo>
                <a:lnTo>
                  <a:pt x="766" y="107"/>
                </a:lnTo>
                <a:lnTo>
                  <a:pt x="764" y="115"/>
                </a:lnTo>
                <a:lnTo>
                  <a:pt x="762" y="124"/>
                </a:lnTo>
                <a:lnTo>
                  <a:pt x="760" y="134"/>
                </a:lnTo>
                <a:lnTo>
                  <a:pt x="758" y="144"/>
                </a:lnTo>
                <a:lnTo>
                  <a:pt x="756" y="155"/>
                </a:lnTo>
                <a:lnTo>
                  <a:pt x="752" y="168"/>
                </a:lnTo>
                <a:lnTo>
                  <a:pt x="748" y="182"/>
                </a:lnTo>
                <a:lnTo>
                  <a:pt x="745" y="197"/>
                </a:lnTo>
                <a:lnTo>
                  <a:pt x="741" y="212"/>
                </a:lnTo>
                <a:lnTo>
                  <a:pt x="735" y="230"/>
                </a:lnTo>
                <a:lnTo>
                  <a:pt x="729" y="247"/>
                </a:lnTo>
                <a:lnTo>
                  <a:pt x="724" y="266"/>
                </a:lnTo>
                <a:lnTo>
                  <a:pt x="718" y="285"/>
                </a:lnTo>
                <a:lnTo>
                  <a:pt x="712" y="306"/>
                </a:lnTo>
                <a:lnTo>
                  <a:pt x="697" y="345"/>
                </a:lnTo>
                <a:lnTo>
                  <a:pt x="681" y="381"/>
                </a:lnTo>
                <a:lnTo>
                  <a:pt x="664" y="417"/>
                </a:lnTo>
                <a:lnTo>
                  <a:pt x="645" y="454"/>
                </a:lnTo>
                <a:lnTo>
                  <a:pt x="624" y="488"/>
                </a:lnTo>
                <a:lnTo>
                  <a:pt x="603" y="522"/>
                </a:lnTo>
                <a:lnTo>
                  <a:pt x="580" y="555"/>
                </a:lnTo>
                <a:lnTo>
                  <a:pt x="580" y="555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7" name="Freeform 10"/>
          <p:cNvSpPr/>
          <p:nvPr>
            <p:custDataLst>
              <p:tags r:id="rId12"/>
            </p:custDataLst>
          </p:nvPr>
        </p:nvSpPr>
        <p:spPr bwMode="auto">
          <a:xfrm>
            <a:off x="1289050" y="1649095"/>
            <a:ext cx="956945" cy="1885950"/>
          </a:xfrm>
          <a:custGeom>
            <a:avLst/>
            <a:gdLst>
              <a:gd name="T0" fmla="*/ 74 w 683"/>
              <a:gd name="T1" fmla="*/ 522 h 1345"/>
              <a:gd name="T2" fmla="*/ 99 w 683"/>
              <a:gd name="T3" fmla="*/ 422 h 1345"/>
              <a:gd name="T4" fmla="*/ 118 w 683"/>
              <a:gd name="T5" fmla="*/ 329 h 1345"/>
              <a:gd name="T6" fmla="*/ 133 w 683"/>
              <a:gd name="T7" fmla="*/ 225 h 1345"/>
              <a:gd name="T8" fmla="*/ 141 w 683"/>
              <a:gd name="T9" fmla="*/ 156 h 1345"/>
              <a:gd name="T10" fmla="*/ 143 w 683"/>
              <a:gd name="T11" fmla="*/ 103 h 1345"/>
              <a:gd name="T12" fmla="*/ 141 w 683"/>
              <a:gd name="T13" fmla="*/ 67 h 1345"/>
              <a:gd name="T14" fmla="*/ 133 w 683"/>
              <a:gd name="T15" fmla="*/ 49 h 1345"/>
              <a:gd name="T16" fmla="*/ 114 w 683"/>
              <a:gd name="T17" fmla="*/ 28 h 1345"/>
              <a:gd name="T18" fmla="*/ 114 w 683"/>
              <a:gd name="T19" fmla="*/ 9 h 1345"/>
              <a:gd name="T20" fmla="*/ 126 w 683"/>
              <a:gd name="T21" fmla="*/ 1 h 1345"/>
              <a:gd name="T22" fmla="*/ 145 w 683"/>
              <a:gd name="T23" fmla="*/ 1 h 1345"/>
              <a:gd name="T24" fmla="*/ 172 w 683"/>
              <a:gd name="T25" fmla="*/ 7 h 1345"/>
              <a:gd name="T26" fmla="*/ 206 w 683"/>
              <a:gd name="T27" fmla="*/ 21 h 1345"/>
              <a:gd name="T28" fmla="*/ 237 w 683"/>
              <a:gd name="T29" fmla="*/ 34 h 1345"/>
              <a:gd name="T30" fmla="*/ 258 w 683"/>
              <a:gd name="T31" fmla="*/ 49 h 1345"/>
              <a:gd name="T32" fmla="*/ 269 w 683"/>
              <a:gd name="T33" fmla="*/ 65 h 1345"/>
              <a:gd name="T34" fmla="*/ 271 w 683"/>
              <a:gd name="T35" fmla="*/ 82 h 1345"/>
              <a:gd name="T36" fmla="*/ 262 w 683"/>
              <a:gd name="T37" fmla="*/ 134 h 1345"/>
              <a:gd name="T38" fmla="*/ 254 w 683"/>
              <a:gd name="T39" fmla="*/ 156 h 1345"/>
              <a:gd name="T40" fmla="*/ 245 w 683"/>
              <a:gd name="T41" fmla="*/ 191 h 1345"/>
              <a:gd name="T42" fmla="*/ 233 w 683"/>
              <a:gd name="T43" fmla="*/ 244 h 1345"/>
              <a:gd name="T44" fmla="*/ 220 w 683"/>
              <a:gd name="T45" fmla="*/ 311 h 1345"/>
              <a:gd name="T46" fmla="*/ 185 w 683"/>
              <a:gd name="T47" fmla="*/ 453 h 1345"/>
              <a:gd name="T48" fmla="*/ 135 w 683"/>
              <a:gd name="T49" fmla="*/ 606 h 1345"/>
              <a:gd name="T50" fmla="*/ 103 w 683"/>
              <a:gd name="T51" fmla="*/ 696 h 1345"/>
              <a:gd name="T52" fmla="*/ 84 w 683"/>
              <a:gd name="T53" fmla="*/ 750 h 1345"/>
              <a:gd name="T54" fmla="*/ 72 w 683"/>
              <a:gd name="T55" fmla="*/ 788 h 1345"/>
              <a:gd name="T56" fmla="*/ 70 w 683"/>
              <a:gd name="T57" fmla="*/ 811 h 1345"/>
              <a:gd name="T58" fmla="*/ 72 w 683"/>
              <a:gd name="T59" fmla="*/ 819 h 1345"/>
              <a:gd name="T60" fmla="*/ 84 w 683"/>
              <a:gd name="T61" fmla="*/ 828 h 1345"/>
              <a:gd name="T62" fmla="*/ 103 w 683"/>
              <a:gd name="T63" fmla="*/ 841 h 1345"/>
              <a:gd name="T64" fmla="*/ 130 w 683"/>
              <a:gd name="T65" fmla="*/ 859 h 1345"/>
              <a:gd name="T66" fmla="*/ 166 w 683"/>
              <a:gd name="T67" fmla="*/ 878 h 1345"/>
              <a:gd name="T68" fmla="*/ 210 w 683"/>
              <a:gd name="T69" fmla="*/ 903 h 1345"/>
              <a:gd name="T70" fmla="*/ 264 w 683"/>
              <a:gd name="T71" fmla="*/ 931 h 1345"/>
              <a:gd name="T72" fmla="*/ 325 w 683"/>
              <a:gd name="T73" fmla="*/ 962 h 1345"/>
              <a:gd name="T74" fmla="*/ 436 w 683"/>
              <a:gd name="T75" fmla="*/ 1023 h 1345"/>
              <a:gd name="T76" fmla="*/ 535 w 683"/>
              <a:gd name="T77" fmla="*/ 1083 h 1345"/>
              <a:gd name="T78" fmla="*/ 604 w 683"/>
              <a:gd name="T79" fmla="*/ 1130 h 1345"/>
              <a:gd name="T80" fmla="*/ 645 w 683"/>
              <a:gd name="T81" fmla="*/ 1167 h 1345"/>
              <a:gd name="T82" fmla="*/ 673 w 683"/>
              <a:gd name="T83" fmla="*/ 1218 h 1345"/>
              <a:gd name="T84" fmla="*/ 683 w 683"/>
              <a:gd name="T85" fmla="*/ 1272 h 1345"/>
              <a:gd name="T86" fmla="*/ 675 w 683"/>
              <a:gd name="T87" fmla="*/ 1322 h 1345"/>
              <a:gd name="T88" fmla="*/ 666 w 683"/>
              <a:gd name="T89" fmla="*/ 1343 h 1345"/>
              <a:gd name="T90" fmla="*/ 652 w 683"/>
              <a:gd name="T91" fmla="*/ 1339 h 1345"/>
              <a:gd name="T92" fmla="*/ 624 w 683"/>
              <a:gd name="T93" fmla="*/ 1318 h 1345"/>
              <a:gd name="T94" fmla="*/ 583 w 683"/>
              <a:gd name="T95" fmla="*/ 1282 h 1345"/>
              <a:gd name="T96" fmla="*/ 528 w 683"/>
              <a:gd name="T97" fmla="*/ 1228 h 1345"/>
              <a:gd name="T98" fmla="*/ 400 w 683"/>
              <a:gd name="T99" fmla="*/ 1119 h 1345"/>
              <a:gd name="T100" fmla="*/ 235 w 683"/>
              <a:gd name="T101" fmla="*/ 998 h 1345"/>
              <a:gd name="T102" fmla="*/ 130 w 683"/>
              <a:gd name="T103" fmla="*/ 933 h 1345"/>
              <a:gd name="T104" fmla="*/ 66 w 683"/>
              <a:gd name="T105" fmla="*/ 891 h 1345"/>
              <a:gd name="T106" fmla="*/ 24 w 683"/>
              <a:gd name="T107" fmla="*/ 863 h 1345"/>
              <a:gd name="T108" fmla="*/ 3 w 683"/>
              <a:gd name="T109" fmla="*/ 843 h 1345"/>
              <a:gd name="T110" fmla="*/ 0 w 683"/>
              <a:gd name="T111" fmla="*/ 830 h 1345"/>
              <a:gd name="T112" fmla="*/ 5 w 683"/>
              <a:gd name="T113" fmla="*/ 790 h 1345"/>
              <a:gd name="T114" fmla="*/ 19 w 683"/>
              <a:gd name="T115" fmla="*/ 725 h 1345"/>
              <a:gd name="T116" fmla="*/ 44 w 683"/>
              <a:gd name="T117" fmla="*/ 633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3" h="1345">
                <a:moveTo>
                  <a:pt x="51" y="604"/>
                </a:moveTo>
                <a:lnTo>
                  <a:pt x="59" y="577"/>
                </a:lnTo>
                <a:lnTo>
                  <a:pt x="66" y="549"/>
                </a:lnTo>
                <a:lnTo>
                  <a:pt x="74" y="522"/>
                </a:lnTo>
                <a:lnTo>
                  <a:pt x="82" y="497"/>
                </a:lnTo>
                <a:lnTo>
                  <a:pt x="88" y="470"/>
                </a:lnTo>
                <a:lnTo>
                  <a:pt x="93" y="445"/>
                </a:lnTo>
                <a:lnTo>
                  <a:pt x="99" y="422"/>
                </a:lnTo>
                <a:lnTo>
                  <a:pt x="105" y="398"/>
                </a:lnTo>
                <a:lnTo>
                  <a:pt x="109" y="375"/>
                </a:lnTo>
                <a:lnTo>
                  <a:pt x="114" y="352"/>
                </a:lnTo>
                <a:lnTo>
                  <a:pt x="118" y="329"/>
                </a:lnTo>
                <a:lnTo>
                  <a:pt x="122" y="308"/>
                </a:lnTo>
                <a:lnTo>
                  <a:pt x="126" y="287"/>
                </a:lnTo>
                <a:lnTo>
                  <a:pt x="128" y="266"/>
                </a:lnTo>
                <a:lnTo>
                  <a:pt x="133" y="225"/>
                </a:lnTo>
                <a:lnTo>
                  <a:pt x="135" y="206"/>
                </a:lnTo>
                <a:lnTo>
                  <a:pt x="137" y="189"/>
                </a:lnTo>
                <a:lnTo>
                  <a:pt x="139" y="172"/>
                </a:lnTo>
                <a:lnTo>
                  <a:pt x="141" y="156"/>
                </a:lnTo>
                <a:lnTo>
                  <a:pt x="141" y="141"/>
                </a:lnTo>
                <a:lnTo>
                  <a:pt x="143" y="128"/>
                </a:lnTo>
                <a:lnTo>
                  <a:pt x="143" y="114"/>
                </a:lnTo>
                <a:lnTo>
                  <a:pt x="143" y="103"/>
                </a:lnTo>
                <a:lnTo>
                  <a:pt x="143" y="91"/>
                </a:lnTo>
                <a:lnTo>
                  <a:pt x="143" y="84"/>
                </a:lnTo>
                <a:lnTo>
                  <a:pt x="141" y="74"/>
                </a:lnTo>
                <a:lnTo>
                  <a:pt x="141" y="67"/>
                </a:lnTo>
                <a:lnTo>
                  <a:pt x="139" y="61"/>
                </a:lnTo>
                <a:lnTo>
                  <a:pt x="137" y="55"/>
                </a:lnTo>
                <a:lnTo>
                  <a:pt x="135" y="51"/>
                </a:lnTo>
                <a:lnTo>
                  <a:pt x="133" y="49"/>
                </a:lnTo>
                <a:lnTo>
                  <a:pt x="128" y="44"/>
                </a:lnTo>
                <a:lnTo>
                  <a:pt x="122" y="40"/>
                </a:lnTo>
                <a:lnTo>
                  <a:pt x="118" y="34"/>
                </a:lnTo>
                <a:lnTo>
                  <a:pt x="114" y="28"/>
                </a:lnTo>
                <a:lnTo>
                  <a:pt x="112" y="24"/>
                </a:lnTo>
                <a:lnTo>
                  <a:pt x="112" y="19"/>
                </a:lnTo>
                <a:lnTo>
                  <a:pt x="112" y="15"/>
                </a:lnTo>
                <a:lnTo>
                  <a:pt x="114" y="9"/>
                </a:lnTo>
                <a:lnTo>
                  <a:pt x="118" y="5"/>
                </a:lnTo>
                <a:lnTo>
                  <a:pt x="120" y="3"/>
                </a:lnTo>
                <a:lnTo>
                  <a:pt x="122" y="1"/>
                </a:lnTo>
                <a:lnTo>
                  <a:pt x="126" y="1"/>
                </a:lnTo>
                <a:lnTo>
                  <a:pt x="130" y="1"/>
                </a:lnTo>
                <a:lnTo>
                  <a:pt x="133" y="0"/>
                </a:lnTo>
                <a:lnTo>
                  <a:pt x="139" y="0"/>
                </a:lnTo>
                <a:lnTo>
                  <a:pt x="145" y="1"/>
                </a:lnTo>
                <a:lnTo>
                  <a:pt x="151" y="1"/>
                </a:lnTo>
                <a:lnTo>
                  <a:pt x="156" y="3"/>
                </a:lnTo>
                <a:lnTo>
                  <a:pt x="164" y="5"/>
                </a:lnTo>
                <a:lnTo>
                  <a:pt x="172" y="7"/>
                </a:lnTo>
                <a:lnTo>
                  <a:pt x="179" y="9"/>
                </a:lnTo>
                <a:lnTo>
                  <a:pt x="187" y="13"/>
                </a:lnTo>
                <a:lnTo>
                  <a:pt x="197" y="17"/>
                </a:lnTo>
                <a:lnTo>
                  <a:pt x="206" y="21"/>
                </a:lnTo>
                <a:lnTo>
                  <a:pt x="214" y="24"/>
                </a:lnTo>
                <a:lnTo>
                  <a:pt x="222" y="26"/>
                </a:lnTo>
                <a:lnTo>
                  <a:pt x="229" y="30"/>
                </a:lnTo>
                <a:lnTo>
                  <a:pt x="237" y="34"/>
                </a:lnTo>
                <a:lnTo>
                  <a:pt x="243" y="38"/>
                </a:lnTo>
                <a:lnTo>
                  <a:pt x="248" y="42"/>
                </a:lnTo>
                <a:lnTo>
                  <a:pt x="254" y="45"/>
                </a:lnTo>
                <a:lnTo>
                  <a:pt x="258" y="49"/>
                </a:lnTo>
                <a:lnTo>
                  <a:pt x="262" y="53"/>
                </a:lnTo>
                <a:lnTo>
                  <a:pt x="266" y="57"/>
                </a:lnTo>
                <a:lnTo>
                  <a:pt x="267" y="61"/>
                </a:lnTo>
                <a:lnTo>
                  <a:pt x="269" y="65"/>
                </a:lnTo>
                <a:lnTo>
                  <a:pt x="271" y="68"/>
                </a:lnTo>
                <a:lnTo>
                  <a:pt x="271" y="70"/>
                </a:lnTo>
                <a:lnTo>
                  <a:pt x="271" y="74"/>
                </a:lnTo>
                <a:lnTo>
                  <a:pt x="271" y="82"/>
                </a:lnTo>
                <a:lnTo>
                  <a:pt x="271" y="91"/>
                </a:lnTo>
                <a:lnTo>
                  <a:pt x="267" y="107"/>
                </a:lnTo>
                <a:lnTo>
                  <a:pt x="264" y="124"/>
                </a:lnTo>
                <a:lnTo>
                  <a:pt x="262" y="134"/>
                </a:lnTo>
                <a:lnTo>
                  <a:pt x="260" y="141"/>
                </a:lnTo>
                <a:lnTo>
                  <a:pt x="258" y="145"/>
                </a:lnTo>
                <a:lnTo>
                  <a:pt x="256" y="151"/>
                </a:lnTo>
                <a:lnTo>
                  <a:pt x="254" y="156"/>
                </a:lnTo>
                <a:lnTo>
                  <a:pt x="252" y="164"/>
                </a:lnTo>
                <a:lnTo>
                  <a:pt x="250" y="172"/>
                </a:lnTo>
                <a:lnTo>
                  <a:pt x="248" y="181"/>
                </a:lnTo>
                <a:lnTo>
                  <a:pt x="245" y="191"/>
                </a:lnTo>
                <a:lnTo>
                  <a:pt x="243" y="202"/>
                </a:lnTo>
                <a:lnTo>
                  <a:pt x="239" y="216"/>
                </a:lnTo>
                <a:lnTo>
                  <a:pt x="237" y="229"/>
                </a:lnTo>
                <a:lnTo>
                  <a:pt x="233" y="244"/>
                </a:lnTo>
                <a:lnTo>
                  <a:pt x="229" y="260"/>
                </a:lnTo>
                <a:lnTo>
                  <a:pt x="225" y="275"/>
                </a:lnTo>
                <a:lnTo>
                  <a:pt x="222" y="292"/>
                </a:lnTo>
                <a:lnTo>
                  <a:pt x="220" y="311"/>
                </a:lnTo>
                <a:lnTo>
                  <a:pt x="216" y="331"/>
                </a:lnTo>
                <a:lnTo>
                  <a:pt x="206" y="371"/>
                </a:lnTo>
                <a:lnTo>
                  <a:pt x="195" y="413"/>
                </a:lnTo>
                <a:lnTo>
                  <a:pt x="185" y="453"/>
                </a:lnTo>
                <a:lnTo>
                  <a:pt x="174" y="491"/>
                </a:lnTo>
                <a:lnTo>
                  <a:pt x="160" y="532"/>
                </a:lnTo>
                <a:lnTo>
                  <a:pt x="149" y="570"/>
                </a:lnTo>
                <a:lnTo>
                  <a:pt x="135" y="606"/>
                </a:lnTo>
                <a:lnTo>
                  <a:pt x="120" y="644"/>
                </a:lnTo>
                <a:lnTo>
                  <a:pt x="114" y="662"/>
                </a:lnTo>
                <a:lnTo>
                  <a:pt x="109" y="679"/>
                </a:lnTo>
                <a:lnTo>
                  <a:pt x="103" y="696"/>
                </a:lnTo>
                <a:lnTo>
                  <a:pt x="97" y="709"/>
                </a:lnTo>
                <a:lnTo>
                  <a:pt x="91" y="725"/>
                </a:lnTo>
                <a:lnTo>
                  <a:pt x="88" y="738"/>
                </a:lnTo>
                <a:lnTo>
                  <a:pt x="84" y="750"/>
                </a:lnTo>
                <a:lnTo>
                  <a:pt x="80" y="761"/>
                </a:lnTo>
                <a:lnTo>
                  <a:pt x="76" y="771"/>
                </a:lnTo>
                <a:lnTo>
                  <a:pt x="74" y="780"/>
                </a:lnTo>
                <a:lnTo>
                  <a:pt x="72" y="788"/>
                </a:lnTo>
                <a:lnTo>
                  <a:pt x="70" y="796"/>
                </a:lnTo>
                <a:lnTo>
                  <a:pt x="70" y="801"/>
                </a:lnTo>
                <a:lnTo>
                  <a:pt x="70" y="807"/>
                </a:lnTo>
                <a:lnTo>
                  <a:pt x="70" y="811"/>
                </a:lnTo>
                <a:lnTo>
                  <a:pt x="70" y="815"/>
                </a:lnTo>
                <a:lnTo>
                  <a:pt x="70" y="815"/>
                </a:lnTo>
                <a:lnTo>
                  <a:pt x="72" y="817"/>
                </a:lnTo>
                <a:lnTo>
                  <a:pt x="72" y="819"/>
                </a:lnTo>
                <a:lnTo>
                  <a:pt x="74" y="820"/>
                </a:lnTo>
                <a:lnTo>
                  <a:pt x="78" y="822"/>
                </a:lnTo>
                <a:lnTo>
                  <a:pt x="80" y="826"/>
                </a:lnTo>
                <a:lnTo>
                  <a:pt x="84" y="828"/>
                </a:lnTo>
                <a:lnTo>
                  <a:pt x="88" y="832"/>
                </a:lnTo>
                <a:lnTo>
                  <a:pt x="91" y="834"/>
                </a:lnTo>
                <a:lnTo>
                  <a:pt x="97" y="838"/>
                </a:lnTo>
                <a:lnTo>
                  <a:pt x="103" y="841"/>
                </a:lnTo>
                <a:lnTo>
                  <a:pt x="109" y="845"/>
                </a:lnTo>
                <a:lnTo>
                  <a:pt x="114" y="849"/>
                </a:lnTo>
                <a:lnTo>
                  <a:pt x="122" y="853"/>
                </a:lnTo>
                <a:lnTo>
                  <a:pt x="130" y="859"/>
                </a:lnTo>
                <a:lnTo>
                  <a:pt x="137" y="863"/>
                </a:lnTo>
                <a:lnTo>
                  <a:pt x="147" y="868"/>
                </a:lnTo>
                <a:lnTo>
                  <a:pt x="156" y="872"/>
                </a:lnTo>
                <a:lnTo>
                  <a:pt x="166" y="878"/>
                </a:lnTo>
                <a:lnTo>
                  <a:pt x="176" y="884"/>
                </a:lnTo>
                <a:lnTo>
                  <a:pt x="187" y="889"/>
                </a:lnTo>
                <a:lnTo>
                  <a:pt x="199" y="897"/>
                </a:lnTo>
                <a:lnTo>
                  <a:pt x="210" y="903"/>
                </a:lnTo>
                <a:lnTo>
                  <a:pt x="222" y="908"/>
                </a:lnTo>
                <a:lnTo>
                  <a:pt x="235" y="916"/>
                </a:lnTo>
                <a:lnTo>
                  <a:pt x="248" y="924"/>
                </a:lnTo>
                <a:lnTo>
                  <a:pt x="264" y="931"/>
                </a:lnTo>
                <a:lnTo>
                  <a:pt x="277" y="939"/>
                </a:lnTo>
                <a:lnTo>
                  <a:pt x="292" y="947"/>
                </a:lnTo>
                <a:lnTo>
                  <a:pt x="308" y="954"/>
                </a:lnTo>
                <a:lnTo>
                  <a:pt x="325" y="962"/>
                </a:lnTo>
                <a:lnTo>
                  <a:pt x="342" y="972"/>
                </a:lnTo>
                <a:lnTo>
                  <a:pt x="375" y="989"/>
                </a:lnTo>
                <a:lnTo>
                  <a:pt x="405" y="1006"/>
                </a:lnTo>
                <a:lnTo>
                  <a:pt x="436" y="1023"/>
                </a:lnTo>
                <a:lnTo>
                  <a:pt x="463" y="1039"/>
                </a:lnTo>
                <a:lnTo>
                  <a:pt x="490" y="1054"/>
                </a:lnTo>
                <a:lnTo>
                  <a:pt x="512" y="1069"/>
                </a:lnTo>
                <a:lnTo>
                  <a:pt x="535" y="1083"/>
                </a:lnTo>
                <a:lnTo>
                  <a:pt x="555" y="1096"/>
                </a:lnTo>
                <a:lnTo>
                  <a:pt x="574" y="1107"/>
                </a:lnTo>
                <a:lnTo>
                  <a:pt x="589" y="1119"/>
                </a:lnTo>
                <a:lnTo>
                  <a:pt x="604" y="1130"/>
                </a:lnTo>
                <a:lnTo>
                  <a:pt x="618" y="1140"/>
                </a:lnTo>
                <a:lnTo>
                  <a:pt x="627" y="1150"/>
                </a:lnTo>
                <a:lnTo>
                  <a:pt x="637" y="1157"/>
                </a:lnTo>
                <a:lnTo>
                  <a:pt x="645" y="1167"/>
                </a:lnTo>
                <a:lnTo>
                  <a:pt x="650" y="1174"/>
                </a:lnTo>
                <a:lnTo>
                  <a:pt x="660" y="1188"/>
                </a:lnTo>
                <a:lnTo>
                  <a:pt x="666" y="1203"/>
                </a:lnTo>
                <a:lnTo>
                  <a:pt x="673" y="1218"/>
                </a:lnTo>
                <a:lnTo>
                  <a:pt x="677" y="1232"/>
                </a:lnTo>
                <a:lnTo>
                  <a:pt x="681" y="1245"/>
                </a:lnTo>
                <a:lnTo>
                  <a:pt x="683" y="1259"/>
                </a:lnTo>
                <a:lnTo>
                  <a:pt x="683" y="1272"/>
                </a:lnTo>
                <a:lnTo>
                  <a:pt x="681" y="1285"/>
                </a:lnTo>
                <a:lnTo>
                  <a:pt x="679" y="1299"/>
                </a:lnTo>
                <a:lnTo>
                  <a:pt x="677" y="1310"/>
                </a:lnTo>
                <a:lnTo>
                  <a:pt x="675" y="1322"/>
                </a:lnTo>
                <a:lnTo>
                  <a:pt x="673" y="1329"/>
                </a:lnTo>
                <a:lnTo>
                  <a:pt x="669" y="1335"/>
                </a:lnTo>
                <a:lnTo>
                  <a:pt x="668" y="1341"/>
                </a:lnTo>
                <a:lnTo>
                  <a:pt x="666" y="1343"/>
                </a:lnTo>
                <a:lnTo>
                  <a:pt x="664" y="1345"/>
                </a:lnTo>
                <a:lnTo>
                  <a:pt x="660" y="1343"/>
                </a:lnTo>
                <a:lnTo>
                  <a:pt x="656" y="1343"/>
                </a:lnTo>
                <a:lnTo>
                  <a:pt x="652" y="1339"/>
                </a:lnTo>
                <a:lnTo>
                  <a:pt x="646" y="1335"/>
                </a:lnTo>
                <a:lnTo>
                  <a:pt x="641" y="1331"/>
                </a:lnTo>
                <a:lnTo>
                  <a:pt x="633" y="1326"/>
                </a:lnTo>
                <a:lnTo>
                  <a:pt x="624" y="1318"/>
                </a:lnTo>
                <a:lnTo>
                  <a:pt x="616" y="1310"/>
                </a:lnTo>
                <a:lnTo>
                  <a:pt x="606" y="1303"/>
                </a:lnTo>
                <a:lnTo>
                  <a:pt x="595" y="1293"/>
                </a:lnTo>
                <a:lnTo>
                  <a:pt x="583" y="1282"/>
                </a:lnTo>
                <a:lnTo>
                  <a:pt x="570" y="1270"/>
                </a:lnTo>
                <a:lnTo>
                  <a:pt x="557" y="1257"/>
                </a:lnTo>
                <a:lnTo>
                  <a:pt x="543" y="1243"/>
                </a:lnTo>
                <a:lnTo>
                  <a:pt x="528" y="1228"/>
                </a:lnTo>
                <a:lnTo>
                  <a:pt x="512" y="1213"/>
                </a:lnTo>
                <a:lnTo>
                  <a:pt x="476" y="1182"/>
                </a:lnTo>
                <a:lnTo>
                  <a:pt x="438" y="1150"/>
                </a:lnTo>
                <a:lnTo>
                  <a:pt x="400" y="1119"/>
                </a:lnTo>
                <a:lnTo>
                  <a:pt x="361" y="1088"/>
                </a:lnTo>
                <a:lnTo>
                  <a:pt x="319" y="1058"/>
                </a:lnTo>
                <a:lnTo>
                  <a:pt x="277" y="1027"/>
                </a:lnTo>
                <a:lnTo>
                  <a:pt x="235" y="998"/>
                </a:lnTo>
                <a:lnTo>
                  <a:pt x="191" y="972"/>
                </a:lnTo>
                <a:lnTo>
                  <a:pt x="168" y="958"/>
                </a:lnTo>
                <a:lnTo>
                  <a:pt x="149" y="945"/>
                </a:lnTo>
                <a:lnTo>
                  <a:pt x="130" y="933"/>
                </a:lnTo>
                <a:lnTo>
                  <a:pt x="111" y="922"/>
                </a:lnTo>
                <a:lnTo>
                  <a:pt x="95" y="910"/>
                </a:lnTo>
                <a:lnTo>
                  <a:pt x="80" y="901"/>
                </a:lnTo>
                <a:lnTo>
                  <a:pt x="66" y="891"/>
                </a:lnTo>
                <a:lnTo>
                  <a:pt x="53" y="884"/>
                </a:lnTo>
                <a:lnTo>
                  <a:pt x="42" y="876"/>
                </a:lnTo>
                <a:lnTo>
                  <a:pt x="32" y="868"/>
                </a:lnTo>
                <a:lnTo>
                  <a:pt x="24" y="863"/>
                </a:lnTo>
                <a:lnTo>
                  <a:pt x="17" y="857"/>
                </a:lnTo>
                <a:lnTo>
                  <a:pt x="11" y="851"/>
                </a:lnTo>
                <a:lnTo>
                  <a:pt x="5" y="847"/>
                </a:lnTo>
                <a:lnTo>
                  <a:pt x="3" y="843"/>
                </a:lnTo>
                <a:lnTo>
                  <a:pt x="1" y="840"/>
                </a:lnTo>
                <a:lnTo>
                  <a:pt x="0" y="838"/>
                </a:lnTo>
                <a:lnTo>
                  <a:pt x="0" y="834"/>
                </a:lnTo>
                <a:lnTo>
                  <a:pt x="0" y="830"/>
                </a:lnTo>
                <a:lnTo>
                  <a:pt x="0" y="822"/>
                </a:lnTo>
                <a:lnTo>
                  <a:pt x="1" y="813"/>
                </a:lnTo>
                <a:lnTo>
                  <a:pt x="3" y="803"/>
                </a:lnTo>
                <a:lnTo>
                  <a:pt x="5" y="790"/>
                </a:lnTo>
                <a:lnTo>
                  <a:pt x="7" y="776"/>
                </a:lnTo>
                <a:lnTo>
                  <a:pt x="11" y="761"/>
                </a:lnTo>
                <a:lnTo>
                  <a:pt x="15" y="744"/>
                </a:lnTo>
                <a:lnTo>
                  <a:pt x="19" y="725"/>
                </a:lnTo>
                <a:lnTo>
                  <a:pt x="24" y="704"/>
                </a:lnTo>
                <a:lnTo>
                  <a:pt x="30" y="683"/>
                </a:lnTo>
                <a:lnTo>
                  <a:pt x="36" y="658"/>
                </a:lnTo>
                <a:lnTo>
                  <a:pt x="44" y="633"/>
                </a:lnTo>
                <a:lnTo>
                  <a:pt x="51" y="604"/>
                </a:lnTo>
                <a:lnTo>
                  <a:pt x="51" y="604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8" name="Freeform 8"/>
          <p:cNvSpPr/>
          <p:nvPr>
            <p:custDataLst>
              <p:tags r:id="rId13"/>
            </p:custDataLst>
          </p:nvPr>
        </p:nvSpPr>
        <p:spPr bwMode="auto">
          <a:xfrm>
            <a:off x="929625" y="2252492"/>
            <a:ext cx="1077686" cy="1260108"/>
          </a:xfrm>
          <a:custGeom>
            <a:avLst/>
            <a:gdLst>
              <a:gd name="T0" fmla="*/ 530 w 769"/>
              <a:gd name="T1" fmla="*/ 616 h 898"/>
              <a:gd name="T2" fmla="*/ 446 w 769"/>
              <a:gd name="T3" fmla="*/ 697 h 898"/>
              <a:gd name="T4" fmla="*/ 346 w 769"/>
              <a:gd name="T5" fmla="*/ 764 h 898"/>
              <a:gd name="T6" fmla="*/ 295 w 769"/>
              <a:gd name="T7" fmla="*/ 794 h 898"/>
              <a:gd name="T8" fmla="*/ 245 w 769"/>
              <a:gd name="T9" fmla="*/ 819 h 898"/>
              <a:gd name="T10" fmla="*/ 184 w 769"/>
              <a:gd name="T11" fmla="*/ 846 h 898"/>
              <a:gd name="T12" fmla="*/ 101 w 769"/>
              <a:gd name="T13" fmla="*/ 875 h 898"/>
              <a:gd name="T14" fmla="*/ 65 w 769"/>
              <a:gd name="T15" fmla="*/ 884 h 898"/>
              <a:gd name="T16" fmla="*/ 38 w 769"/>
              <a:gd name="T17" fmla="*/ 892 h 898"/>
              <a:gd name="T18" fmla="*/ 19 w 769"/>
              <a:gd name="T19" fmla="*/ 896 h 898"/>
              <a:gd name="T20" fmla="*/ 6 w 769"/>
              <a:gd name="T21" fmla="*/ 898 h 898"/>
              <a:gd name="T22" fmla="*/ 0 w 769"/>
              <a:gd name="T23" fmla="*/ 896 h 898"/>
              <a:gd name="T24" fmla="*/ 0 w 769"/>
              <a:gd name="T25" fmla="*/ 892 h 898"/>
              <a:gd name="T26" fmla="*/ 8 w 769"/>
              <a:gd name="T27" fmla="*/ 882 h 898"/>
              <a:gd name="T28" fmla="*/ 23 w 769"/>
              <a:gd name="T29" fmla="*/ 873 h 898"/>
              <a:gd name="T30" fmla="*/ 48 w 769"/>
              <a:gd name="T31" fmla="*/ 857 h 898"/>
              <a:gd name="T32" fmla="*/ 80 w 769"/>
              <a:gd name="T33" fmla="*/ 842 h 898"/>
              <a:gd name="T34" fmla="*/ 134 w 769"/>
              <a:gd name="T35" fmla="*/ 815 h 898"/>
              <a:gd name="T36" fmla="*/ 214 w 769"/>
              <a:gd name="T37" fmla="*/ 771 h 898"/>
              <a:gd name="T38" fmla="*/ 295 w 769"/>
              <a:gd name="T39" fmla="*/ 718 h 898"/>
              <a:gd name="T40" fmla="*/ 371 w 769"/>
              <a:gd name="T41" fmla="*/ 660 h 898"/>
              <a:gd name="T42" fmla="*/ 444 w 769"/>
              <a:gd name="T43" fmla="*/ 591 h 898"/>
              <a:gd name="T44" fmla="*/ 511 w 769"/>
              <a:gd name="T45" fmla="*/ 509 h 898"/>
              <a:gd name="T46" fmla="*/ 561 w 769"/>
              <a:gd name="T47" fmla="*/ 419 h 898"/>
              <a:gd name="T48" fmla="*/ 603 w 769"/>
              <a:gd name="T49" fmla="*/ 320 h 898"/>
              <a:gd name="T50" fmla="*/ 628 w 769"/>
              <a:gd name="T51" fmla="*/ 230 h 898"/>
              <a:gd name="T52" fmla="*/ 635 w 769"/>
              <a:gd name="T53" fmla="*/ 180 h 898"/>
              <a:gd name="T54" fmla="*/ 641 w 769"/>
              <a:gd name="T55" fmla="*/ 140 h 898"/>
              <a:gd name="T56" fmla="*/ 645 w 769"/>
              <a:gd name="T57" fmla="*/ 107 h 898"/>
              <a:gd name="T58" fmla="*/ 645 w 769"/>
              <a:gd name="T59" fmla="*/ 82 h 898"/>
              <a:gd name="T60" fmla="*/ 643 w 769"/>
              <a:gd name="T61" fmla="*/ 63 h 898"/>
              <a:gd name="T62" fmla="*/ 637 w 769"/>
              <a:gd name="T63" fmla="*/ 36 h 898"/>
              <a:gd name="T64" fmla="*/ 639 w 769"/>
              <a:gd name="T65" fmla="*/ 15 h 898"/>
              <a:gd name="T66" fmla="*/ 645 w 769"/>
              <a:gd name="T67" fmla="*/ 2 h 898"/>
              <a:gd name="T68" fmla="*/ 657 w 769"/>
              <a:gd name="T69" fmla="*/ 0 h 898"/>
              <a:gd name="T70" fmla="*/ 674 w 769"/>
              <a:gd name="T71" fmla="*/ 2 h 898"/>
              <a:gd name="T72" fmla="*/ 695 w 769"/>
              <a:gd name="T73" fmla="*/ 12 h 898"/>
              <a:gd name="T74" fmla="*/ 720 w 769"/>
              <a:gd name="T75" fmla="*/ 25 h 898"/>
              <a:gd name="T76" fmla="*/ 743 w 769"/>
              <a:gd name="T77" fmla="*/ 44 h 898"/>
              <a:gd name="T78" fmla="*/ 760 w 769"/>
              <a:gd name="T79" fmla="*/ 63 h 898"/>
              <a:gd name="T80" fmla="*/ 768 w 769"/>
              <a:gd name="T81" fmla="*/ 80 h 898"/>
              <a:gd name="T82" fmla="*/ 768 w 769"/>
              <a:gd name="T83" fmla="*/ 92 h 898"/>
              <a:gd name="T84" fmla="*/ 766 w 769"/>
              <a:gd name="T85" fmla="*/ 107 h 898"/>
              <a:gd name="T86" fmla="*/ 760 w 769"/>
              <a:gd name="T87" fmla="*/ 134 h 898"/>
              <a:gd name="T88" fmla="*/ 752 w 769"/>
              <a:gd name="T89" fmla="*/ 168 h 898"/>
              <a:gd name="T90" fmla="*/ 741 w 769"/>
              <a:gd name="T91" fmla="*/ 212 h 898"/>
              <a:gd name="T92" fmla="*/ 724 w 769"/>
              <a:gd name="T93" fmla="*/ 266 h 898"/>
              <a:gd name="T94" fmla="*/ 697 w 769"/>
              <a:gd name="T95" fmla="*/ 345 h 898"/>
              <a:gd name="T96" fmla="*/ 645 w 769"/>
              <a:gd name="T97" fmla="*/ 454 h 898"/>
              <a:gd name="T98" fmla="*/ 580 w 769"/>
              <a:gd name="T99" fmla="*/ 555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69" h="898">
                <a:moveTo>
                  <a:pt x="580" y="555"/>
                </a:moveTo>
                <a:lnTo>
                  <a:pt x="555" y="586"/>
                </a:lnTo>
                <a:lnTo>
                  <a:pt x="530" y="616"/>
                </a:lnTo>
                <a:lnTo>
                  <a:pt x="503" y="645"/>
                </a:lnTo>
                <a:lnTo>
                  <a:pt x="475" y="672"/>
                </a:lnTo>
                <a:lnTo>
                  <a:pt x="446" y="697"/>
                </a:lnTo>
                <a:lnTo>
                  <a:pt x="413" y="720"/>
                </a:lnTo>
                <a:lnTo>
                  <a:pt x="381" y="743"/>
                </a:lnTo>
                <a:lnTo>
                  <a:pt x="346" y="764"/>
                </a:lnTo>
                <a:lnTo>
                  <a:pt x="329" y="775"/>
                </a:lnTo>
                <a:lnTo>
                  <a:pt x="312" y="785"/>
                </a:lnTo>
                <a:lnTo>
                  <a:pt x="295" y="794"/>
                </a:lnTo>
                <a:lnTo>
                  <a:pt x="278" y="804"/>
                </a:lnTo>
                <a:lnTo>
                  <a:pt x="262" y="811"/>
                </a:lnTo>
                <a:lnTo>
                  <a:pt x="245" y="819"/>
                </a:lnTo>
                <a:lnTo>
                  <a:pt x="230" y="827"/>
                </a:lnTo>
                <a:lnTo>
                  <a:pt x="214" y="834"/>
                </a:lnTo>
                <a:lnTo>
                  <a:pt x="184" y="846"/>
                </a:lnTo>
                <a:lnTo>
                  <a:pt x="155" y="857"/>
                </a:lnTo>
                <a:lnTo>
                  <a:pt x="126" y="867"/>
                </a:lnTo>
                <a:lnTo>
                  <a:pt x="101" y="875"/>
                </a:lnTo>
                <a:lnTo>
                  <a:pt x="88" y="878"/>
                </a:lnTo>
                <a:lnTo>
                  <a:pt x="77" y="882"/>
                </a:lnTo>
                <a:lnTo>
                  <a:pt x="65" y="884"/>
                </a:lnTo>
                <a:lnTo>
                  <a:pt x="56" y="888"/>
                </a:lnTo>
                <a:lnTo>
                  <a:pt x="46" y="890"/>
                </a:lnTo>
                <a:lnTo>
                  <a:pt x="38" y="892"/>
                </a:lnTo>
                <a:lnTo>
                  <a:pt x="31" y="894"/>
                </a:lnTo>
                <a:lnTo>
                  <a:pt x="25" y="894"/>
                </a:lnTo>
                <a:lnTo>
                  <a:pt x="19" y="896"/>
                </a:lnTo>
                <a:lnTo>
                  <a:pt x="13" y="896"/>
                </a:lnTo>
                <a:lnTo>
                  <a:pt x="10" y="898"/>
                </a:lnTo>
                <a:lnTo>
                  <a:pt x="6" y="898"/>
                </a:lnTo>
                <a:lnTo>
                  <a:pt x="4" y="898"/>
                </a:lnTo>
                <a:lnTo>
                  <a:pt x="2" y="896"/>
                </a:lnTo>
                <a:lnTo>
                  <a:pt x="0" y="896"/>
                </a:lnTo>
                <a:lnTo>
                  <a:pt x="0" y="894"/>
                </a:lnTo>
                <a:lnTo>
                  <a:pt x="0" y="894"/>
                </a:lnTo>
                <a:lnTo>
                  <a:pt x="0" y="892"/>
                </a:lnTo>
                <a:lnTo>
                  <a:pt x="0" y="888"/>
                </a:lnTo>
                <a:lnTo>
                  <a:pt x="4" y="886"/>
                </a:lnTo>
                <a:lnTo>
                  <a:pt x="8" y="882"/>
                </a:lnTo>
                <a:lnTo>
                  <a:pt x="11" y="880"/>
                </a:lnTo>
                <a:lnTo>
                  <a:pt x="17" y="876"/>
                </a:lnTo>
                <a:lnTo>
                  <a:pt x="23" y="873"/>
                </a:lnTo>
                <a:lnTo>
                  <a:pt x="31" y="867"/>
                </a:lnTo>
                <a:lnTo>
                  <a:pt x="38" y="863"/>
                </a:lnTo>
                <a:lnTo>
                  <a:pt x="48" y="857"/>
                </a:lnTo>
                <a:lnTo>
                  <a:pt x="57" y="852"/>
                </a:lnTo>
                <a:lnTo>
                  <a:pt x="69" y="848"/>
                </a:lnTo>
                <a:lnTo>
                  <a:pt x="80" y="842"/>
                </a:lnTo>
                <a:lnTo>
                  <a:pt x="94" y="834"/>
                </a:lnTo>
                <a:lnTo>
                  <a:pt x="107" y="829"/>
                </a:lnTo>
                <a:lnTo>
                  <a:pt x="134" y="815"/>
                </a:lnTo>
                <a:lnTo>
                  <a:pt x="161" y="802"/>
                </a:lnTo>
                <a:lnTo>
                  <a:pt x="188" y="787"/>
                </a:lnTo>
                <a:lnTo>
                  <a:pt x="214" y="771"/>
                </a:lnTo>
                <a:lnTo>
                  <a:pt x="241" y="754"/>
                </a:lnTo>
                <a:lnTo>
                  <a:pt x="268" y="737"/>
                </a:lnTo>
                <a:lnTo>
                  <a:pt x="295" y="718"/>
                </a:lnTo>
                <a:lnTo>
                  <a:pt x="322" y="699"/>
                </a:lnTo>
                <a:lnTo>
                  <a:pt x="346" y="679"/>
                </a:lnTo>
                <a:lnTo>
                  <a:pt x="371" y="660"/>
                </a:lnTo>
                <a:lnTo>
                  <a:pt x="396" y="639"/>
                </a:lnTo>
                <a:lnTo>
                  <a:pt x="421" y="616"/>
                </a:lnTo>
                <a:lnTo>
                  <a:pt x="444" y="591"/>
                </a:lnTo>
                <a:lnTo>
                  <a:pt x="467" y="565"/>
                </a:lnTo>
                <a:lnTo>
                  <a:pt x="488" y="538"/>
                </a:lnTo>
                <a:lnTo>
                  <a:pt x="511" y="509"/>
                </a:lnTo>
                <a:lnTo>
                  <a:pt x="528" y="480"/>
                </a:lnTo>
                <a:lnTo>
                  <a:pt x="546" y="452"/>
                </a:lnTo>
                <a:lnTo>
                  <a:pt x="561" y="419"/>
                </a:lnTo>
                <a:lnTo>
                  <a:pt x="576" y="387"/>
                </a:lnTo>
                <a:lnTo>
                  <a:pt x="590" y="354"/>
                </a:lnTo>
                <a:lnTo>
                  <a:pt x="603" y="320"/>
                </a:lnTo>
                <a:lnTo>
                  <a:pt x="614" y="283"/>
                </a:lnTo>
                <a:lnTo>
                  <a:pt x="624" y="247"/>
                </a:lnTo>
                <a:lnTo>
                  <a:pt x="628" y="230"/>
                </a:lnTo>
                <a:lnTo>
                  <a:pt x="630" y="212"/>
                </a:lnTo>
                <a:lnTo>
                  <a:pt x="634" y="195"/>
                </a:lnTo>
                <a:lnTo>
                  <a:pt x="635" y="180"/>
                </a:lnTo>
                <a:lnTo>
                  <a:pt x="637" y="167"/>
                </a:lnTo>
                <a:lnTo>
                  <a:pt x="639" y="153"/>
                </a:lnTo>
                <a:lnTo>
                  <a:pt x="641" y="140"/>
                </a:lnTo>
                <a:lnTo>
                  <a:pt x="643" y="128"/>
                </a:lnTo>
                <a:lnTo>
                  <a:pt x="643" y="117"/>
                </a:lnTo>
                <a:lnTo>
                  <a:pt x="645" y="107"/>
                </a:lnTo>
                <a:lnTo>
                  <a:pt x="645" y="98"/>
                </a:lnTo>
                <a:lnTo>
                  <a:pt x="645" y="90"/>
                </a:lnTo>
                <a:lnTo>
                  <a:pt x="645" y="82"/>
                </a:lnTo>
                <a:lnTo>
                  <a:pt x="645" y="75"/>
                </a:lnTo>
                <a:lnTo>
                  <a:pt x="643" y="69"/>
                </a:lnTo>
                <a:lnTo>
                  <a:pt x="643" y="63"/>
                </a:lnTo>
                <a:lnTo>
                  <a:pt x="641" y="54"/>
                </a:lnTo>
                <a:lnTo>
                  <a:pt x="639" y="46"/>
                </a:lnTo>
                <a:lnTo>
                  <a:pt x="637" y="36"/>
                </a:lnTo>
                <a:lnTo>
                  <a:pt x="637" y="29"/>
                </a:lnTo>
                <a:lnTo>
                  <a:pt x="637" y="23"/>
                </a:lnTo>
                <a:lnTo>
                  <a:pt x="639" y="15"/>
                </a:lnTo>
                <a:lnTo>
                  <a:pt x="641" y="10"/>
                </a:lnTo>
                <a:lnTo>
                  <a:pt x="643" y="4"/>
                </a:lnTo>
                <a:lnTo>
                  <a:pt x="645" y="2"/>
                </a:lnTo>
                <a:lnTo>
                  <a:pt x="649" y="2"/>
                </a:lnTo>
                <a:lnTo>
                  <a:pt x="653" y="0"/>
                </a:lnTo>
                <a:lnTo>
                  <a:pt x="657" y="0"/>
                </a:lnTo>
                <a:lnTo>
                  <a:pt x="662" y="0"/>
                </a:lnTo>
                <a:lnTo>
                  <a:pt x="668" y="2"/>
                </a:lnTo>
                <a:lnTo>
                  <a:pt x="674" y="2"/>
                </a:lnTo>
                <a:lnTo>
                  <a:pt x="680" y="4"/>
                </a:lnTo>
                <a:lnTo>
                  <a:pt x="687" y="8"/>
                </a:lnTo>
                <a:lnTo>
                  <a:pt x="695" y="12"/>
                </a:lnTo>
                <a:lnTo>
                  <a:pt x="704" y="15"/>
                </a:lnTo>
                <a:lnTo>
                  <a:pt x="712" y="19"/>
                </a:lnTo>
                <a:lnTo>
                  <a:pt x="720" y="25"/>
                </a:lnTo>
                <a:lnTo>
                  <a:pt x="729" y="31"/>
                </a:lnTo>
                <a:lnTo>
                  <a:pt x="737" y="36"/>
                </a:lnTo>
                <a:lnTo>
                  <a:pt x="743" y="44"/>
                </a:lnTo>
                <a:lnTo>
                  <a:pt x="750" y="52"/>
                </a:lnTo>
                <a:lnTo>
                  <a:pt x="756" y="58"/>
                </a:lnTo>
                <a:lnTo>
                  <a:pt x="760" y="63"/>
                </a:lnTo>
                <a:lnTo>
                  <a:pt x="764" y="69"/>
                </a:lnTo>
                <a:lnTo>
                  <a:pt x="766" y="75"/>
                </a:lnTo>
                <a:lnTo>
                  <a:pt x="768" y="80"/>
                </a:lnTo>
                <a:lnTo>
                  <a:pt x="768" y="84"/>
                </a:lnTo>
                <a:lnTo>
                  <a:pt x="769" y="90"/>
                </a:lnTo>
                <a:lnTo>
                  <a:pt x="768" y="92"/>
                </a:lnTo>
                <a:lnTo>
                  <a:pt x="768" y="98"/>
                </a:lnTo>
                <a:lnTo>
                  <a:pt x="768" y="102"/>
                </a:lnTo>
                <a:lnTo>
                  <a:pt x="766" y="107"/>
                </a:lnTo>
                <a:lnTo>
                  <a:pt x="764" y="115"/>
                </a:lnTo>
                <a:lnTo>
                  <a:pt x="762" y="124"/>
                </a:lnTo>
                <a:lnTo>
                  <a:pt x="760" y="134"/>
                </a:lnTo>
                <a:lnTo>
                  <a:pt x="758" y="144"/>
                </a:lnTo>
                <a:lnTo>
                  <a:pt x="756" y="155"/>
                </a:lnTo>
                <a:lnTo>
                  <a:pt x="752" y="168"/>
                </a:lnTo>
                <a:lnTo>
                  <a:pt x="748" y="182"/>
                </a:lnTo>
                <a:lnTo>
                  <a:pt x="745" y="197"/>
                </a:lnTo>
                <a:lnTo>
                  <a:pt x="741" y="212"/>
                </a:lnTo>
                <a:lnTo>
                  <a:pt x="735" y="230"/>
                </a:lnTo>
                <a:lnTo>
                  <a:pt x="729" y="247"/>
                </a:lnTo>
                <a:lnTo>
                  <a:pt x="724" y="266"/>
                </a:lnTo>
                <a:lnTo>
                  <a:pt x="718" y="285"/>
                </a:lnTo>
                <a:lnTo>
                  <a:pt x="712" y="306"/>
                </a:lnTo>
                <a:lnTo>
                  <a:pt x="697" y="345"/>
                </a:lnTo>
                <a:lnTo>
                  <a:pt x="681" y="381"/>
                </a:lnTo>
                <a:lnTo>
                  <a:pt x="664" y="417"/>
                </a:lnTo>
                <a:lnTo>
                  <a:pt x="645" y="454"/>
                </a:lnTo>
                <a:lnTo>
                  <a:pt x="624" y="488"/>
                </a:lnTo>
                <a:lnTo>
                  <a:pt x="603" y="522"/>
                </a:lnTo>
                <a:lnTo>
                  <a:pt x="580" y="555"/>
                </a:lnTo>
                <a:lnTo>
                  <a:pt x="580" y="55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0" name="Freeform 10"/>
          <p:cNvSpPr/>
          <p:nvPr>
            <p:custDataLst>
              <p:tags r:id="rId14"/>
            </p:custDataLst>
          </p:nvPr>
        </p:nvSpPr>
        <p:spPr bwMode="auto">
          <a:xfrm>
            <a:off x="1288853" y="1649102"/>
            <a:ext cx="957009" cy="1885951"/>
          </a:xfrm>
          <a:custGeom>
            <a:avLst/>
            <a:gdLst>
              <a:gd name="T0" fmla="*/ 74 w 683"/>
              <a:gd name="T1" fmla="*/ 522 h 1345"/>
              <a:gd name="T2" fmla="*/ 99 w 683"/>
              <a:gd name="T3" fmla="*/ 422 h 1345"/>
              <a:gd name="T4" fmla="*/ 118 w 683"/>
              <a:gd name="T5" fmla="*/ 329 h 1345"/>
              <a:gd name="T6" fmla="*/ 133 w 683"/>
              <a:gd name="T7" fmla="*/ 225 h 1345"/>
              <a:gd name="T8" fmla="*/ 141 w 683"/>
              <a:gd name="T9" fmla="*/ 156 h 1345"/>
              <a:gd name="T10" fmla="*/ 143 w 683"/>
              <a:gd name="T11" fmla="*/ 103 h 1345"/>
              <a:gd name="T12" fmla="*/ 141 w 683"/>
              <a:gd name="T13" fmla="*/ 67 h 1345"/>
              <a:gd name="T14" fmla="*/ 133 w 683"/>
              <a:gd name="T15" fmla="*/ 49 h 1345"/>
              <a:gd name="T16" fmla="*/ 114 w 683"/>
              <a:gd name="T17" fmla="*/ 28 h 1345"/>
              <a:gd name="T18" fmla="*/ 114 w 683"/>
              <a:gd name="T19" fmla="*/ 9 h 1345"/>
              <a:gd name="T20" fmla="*/ 126 w 683"/>
              <a:gd name="T21" fmla="*/ 1 h 1345"/>
              <a:gd name="T22" fmla="*/ 145 w 683"/>
              <a:gd name="T23" fmla="*/ 1 h 1345"/>
              <a:gd name="T24" fmla="*/ 172 w 683"/>
              <a:gd name="T25" fmla="*/ 7 h 1345"/>
              <a:gd name="T26" fmla="*/ 206 w 683"/>
              <a:gd name="T27" fmla="*/ 21 h 1345"/>
              <a:gd name="T28" fmla="*/ 237 w 683"/>
              <a:gd name="T29" fmla="*/ 34 h 1345"/>
              <a:gd name="T30" fmla="*/ 258 w 683"/>
              <a:gd name="T31" fmla="*/ 49 h 1345"/>
              <a:gd name="T32" fmla="*/ 269 w 683"/>
              <a:gd name="T33" fmla="*/ 65 h 1345"/>
              <a:gd name="T34" fmla="*/ 271 w 683"/>
              <a:gd name="T35" fmla="*/ 82 h 1345"/>
              <a:gd name="T36" fmla="*/ 262 w 683"/>
              <a:gd name="T37" fmla="*/ 134 h 1345"/>
              <a:gd name="T38" fmla="*/ 254 w 683"/>
              <a:gd name="T39" fmla="*/ 156 h 1345"/>
              <a:gd name="T40" fmla="*/ 245 w 683"/>
              <a:gd name="T41" fmla="*/ 191 h 1345"/>
              <a:gd name="T42" fmla="*/ 233 w 683"/>
              <a:gd name="T43" fmla="*/ 244 h 1345"/>
              <a:gd name="T44" fmla="*/ 220 w 683"/>
              <a:gd name="T45" fmla="*/ 311 h 1345"/>
              <a:gd name="T46" fmla="*/ 185 w 683"/>
              <a:gd name="T47" fmla="*/ 453 h 1345"/>
              <a:gd name="T48" fmla="*/ 135 w 683"/>
              <a:gd name="T49" fmla="*/ 606 h 1345"/>
              <a:gd name="T50" fmla="*/ 103 w 683"/>
              <a:gd name="T51" fmla="*/ 696 h 1345"/>
              <a:gd name="T52" fmla="*/ 84 w 683"/>
              <a:gd name="T53" fmla="*/ 750 h 1345"/>
              <a:gd name="T54" fmla="*/ 72 w 683"/>
              <a:gd name="T55" fmla="*/ 788 h 1345"/>
              <a:gd name="T56" fmla="*/ 70 w 683"/>
              <a:gd name="T57" fmla="*/ 811 h 1345"/>
              <a:gd name="T58" fmla="*/ 72 w 683"/>
              <a:gd name="T59" fmla="*/ 819 h 1345"/>
              <a:gd name="T60" fmla="*/ 84 w 683"/>
              <a:gd name="T61" fmla="*/ 828 h 1345"/>
              <a:gd name="T62" fmla="*/ 103 w 683"/>
              <a:gd name="T63" fmla="*/ 841 h 1345"/>
              <a:gd name="T64" fmla="*/ 130 w 683"/>
              <a:gd name="T65" fmla="*/ 859 h 1345"/>
              <a:gd name="T66" fmla="*/ 166 w 683"/>
              <a:gd name="T67" fmla="*/ 878 h 1345"/>
              <a:gd name="T68" fmla="*/ 210 w 683"/>
              <a:gd name="T69" fmla="*/ 903 h 1345"/>
              <a:gd name="T70" fmla="*/ 264 w 683"/>
              <a:gd name="T71" fmla="*/ 931 h 1345"/>
              <a:gd name="T72" fmla="*/ 325 w 683"/>
              <a:gd name="T73" fmla="*/ 962 h 1345"/>
              <a:gd name="T74" fmla="*/ 436 w 683"/>
              <a:gd name="T75" fmla="*/ 1023 h 1345"/>
              <a:gd name="T76" fmla="*/ 535 w 683"/>
              <a:gd name="T77" fmla="*/ 1083 h 1345"/>
              <a:gd name="T78" fmla="*/ 604 w 683"/>
              <a:gd name="T79" fmla="*/ 1130 h 1345"/>
              <a:gd name="T80" fmla="*/ 645 w 683"/>
              <a:gd name="T81" fmla="*/ 1167 h 1345"/>
              <a:gd name="T82" fmla="*/ 673 w 683"/>
              <a:gd name="T83" fmla="*/ 1218 h 1345"/>
              <a:gd name="T84" fmla="*/ 683 w 683"/>
              <a:gd name="T85" fmla="*/ 1272 h 1345"/>
              <a:gd name="T86" fmla="*/ 675 w 683"/>
              <a:gd name="T87" fmla="*/ 1322 h 1345"/>
              <a:gd name="T88" fmla="*/ 666 w 683"/>
              <a:gd name="T89" fmla="*/ 1343 h 1345"/>
              <a:gd name="T90" fmla="*/ 652 w 683"/>
              <a:gd name="T91" fmla="*/ 1339 h 1345"/>
              <a:gd name="T92" fmla="*/ 624 w 683"/>
              <a:gd name="T93" fmla="*/ 1318 h 1345"/>
              <a:gd name="T94" fmla="*/ 583 w 683"/>
              <a:gd name="T95" fmla="*/ 1282 h 1345"/>
              <a:gd name="T96" fmla="*/ 528 w 683"/>
              <a:gd name="T97" fmla="*/ 1228 h 1345"/>
              <a:gd name="T98" fmla="*/ 400 w 683"/>
              <a:gd name="T99" fmla="*/ 1119 h 1345"/>
              <a:gd name="T100" fmla="*/ 235 w 683"/>
              <a:gd name="T101" fmla="*/ 998 h 1345"/>
              <a:gd name="T102" fmla="*/ 130 w 683"/>
              <a:gd name="T103" fmla="*/ 933 h 1345"/>
              <a:gd name="T104" fmla="*/ 66 w 683"/>
              <a:gd name="T105" fmla="*/ 891 h 1345"/>
              <a:gd name="T106" fmla="*/ 24 w 683"/>
              <a:gd name="T107" fmla="*/ 863 h 1345"/>
              <a:gd name="T108" fmla="*/ 3 w 683"/>
              <a:gd name="T109" fmla="*/ 843 h 1345"/>
              <a:gd name="T110" fmla="*/ 0 w 683"/>
              <a:gd name="T111" fmla="*/ 830 h 1345"/>
              <a:gd name="T112" fmla="*/ 5 w 683"/>
              <a:gd name="T113" fmla="*/ 790 h 1345"/>
              <a:gd name="T114" fmla="*/ 19 w 683"/>
              <a:gd name="T115" fmla="*/ 725 h 1345"/>
              <a:gd name="T116" fmla="*/ 44 w 683"/>
              <a:gd name="T117" fmla="*/ 633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3" h="1345">
                <a:moveTo>
                  <a:pt x="51" y="604"/>
                </a:moveTo>
                <a:lnTo>
                  <a:pt x="59" y="577"/>
                </a:lnTo>
                <a:lnTo>
                  <a:pt x="66" y="549"/>
                </a:lnTo>
                <a:lnTo>
                  <a:pt x="74" y="522"/>
                </a:lnTo>
                <a:lnTo>
                  <a:pt x="82" y="497"/>
                </a:lnTo>
                <a:lnTo>
                  <a:pt x="88" y="470"/>
                </a:lnTo>
                <a:lnTo>
                  <a:pt x="93" y="445"/>
                </a:lnTo>
                <a:lnTo>
                  <a:pt x="99" y="422"/>
                </a:lnTo>
                <a:lnTo>
                  <a:pt x="105" y="398"/>
                </a:lnTo>
                <a:lnTo>
                  <a:pt x="109" y="375"/>
                </a:lnTo>
                <a:lnTo>
                  <a:pt x="114" y="352"/>
                </a:lnTo>
                <a:lnTo>
                  <a:pt x="118" y="329"/>
                </a:lnTo>
                <a:lnTo>
                  <a:pt x="122" y="308"/>
                </a:lnTo>
                <a:lnTo>
                  <a:pt x="126" y="287"/>
                </a:lnTo>
                <a:lnTo>
                  <a:pt x="128" y="266"/>
                </a:lnTo>
                <a:lnTo>
                  <a:pt x="133" y="225"/>
                </a:lnTo>
                <a:lnTo>
                  <a:pt x="135" y="206"/>
                </a:lnTo>
                <a:lnTo>
                  <a:pt x="137" y="189"/>
                </a:lnTo>
                <a:lnTo>
                  <a:pt x="139" y="172"/>
                </a:lnTo>
                <a:lnTo>
                  <a:pt x="141" y="156"/>
                </a:lnTo>
                <a:lnTo>
                  <a:pt x="141" y="141"/>
                </a:lnTo>
                <a:lnTo>
                  <a:pt x="143" y="128"/>
                </a:lnTo>
                <a:lnTo>
                  <a:pt x="143" y="114"/>
                </a:lnTo>
                <a:lnTo>
                  <a:pt x="143" y="103"/>
                </a:lnTo>
                <a:lnTo>
                  <a:pt x="143" y="91"/>
                </a:lnTo>
                <a:lnTo>
                  <a:pt x="143" y="84"/>
                </a:lnTo>
                <a:lnTo>
                  <a:pt x="141" y="74"/>
                </a:lnTo>
                <a:lnTo>
                  <a:pt x="141" y="67"/>
                </a:lnTo>
                <a:lnTo>
                  <a:pt x="139" y="61"/>
                </a:lnTo>
                <a:lnTo>
                  <a:pt x="137" y="55"/>
                </a:lnTo>
                <a:lnTo>
                  <a:pt x="135" y="51"/>
                </a:lnTo>
                <a:lnTo>
                  <a:pt x="133" y="49"/>
                </a:lnTo>
                <a:lnTo>
                  <a:pt x="128" y="44"/>
                </a:lnTo>
                <a:lnTo>
                  <a:pt x="122" y="40"/>
                </a:lnTo>
                <a:lnTo>
                  <a:pt x="118" y="34"/>
                </a:lnTo>
                <a:lnTo>
                  <a:pt x="114" y="28"/>
                </a:lnTo>
                <a:lnTo>
                  <a:pt x="112" y="24"/>
                </a:lnTo>
                <a:lnTo>
                  <a:pt x="112" y="19"/>
                </a:lnTo>
                <a:lnTo>
                  <a:pt x="112" y="15"/>
                </a:lnTo>
                <a:lnTo>
                  <a:pt x="114" y="9"/>
                </a:lnTo>
                <a:lnTo>
                  <a:pt x="118" y="5"/>
                </a:lnTo>
                <a:lnTo>
                  <a:pt x="120" y="3"/>
                </a:lnTo>
                <a:lnTo>
                  <a:pt x="122" y="1"/>
                </a:lnTo>
                <a:lnTo>
                  <a:pt x="126" y="1"/>
                </a:lnTo>
                <a:lnTo>
                  <a:pt x="130" y="1"/>
                </a:lnTo>
                <a:lnTo>
                  <a:pt x="133" y="0"/>
                </a:lnTo>
                <a:lnTo>
                  <a:pt x="139" y="0"/>
                </a:lnTo>
                <a:lnTo>
                  <a:pt x="145" y="1"/>
                </a:lnTo>
                <a:lnTo>
                  <a:pt x="151" y="1"/>
                </a:lnTo>
                <a:lnTo>
                  <a:pt x="156" y="3"/>
                </a:lnTo>
                <a:lnTo>
                  <a:pt x="164" y="5"/>
                </a:lnTo>
                <a:lnTo>
                  <a:pt x="172" y="7"/>
                </a:lnTo>
                <a:lnTo>
                  <a:pt x="179" y="9"/>
                </a:lnTo>
                <a:lnTo>
                  <a:pt x="187" y="13"/>
                </a:lnTo>
                <a:lnTo>
                  <a:pt x="197" y="17"/>
                </a:lnTo>
                <a:lnTo>
                  <a:pt x="206" y="21"/>
                </a:lnTo>
                <a:lnTo>
                  <a:pt x="214" y="24"/>
                </a:lnTo>
                <a:lnTo>
                  <a:pt x="222" y="26"/>
                </a:lnTo>
                <a:lnTo>
                  <a:pt x="229" y="30"/>
                </a:lnTo>
                <a:lnTo>
                  <a:pt x="237" y="34"/>
                </a:lnTo>
                <a:lnTo>
                  <a:pt x="243" y="38"/>
                </a:lnTo>
                <a:lnTo>
                  <a:pt x="248" y="42"/>
                </a:lnTo>
                <a:lnTo>
                  <a:pt x="254" y="45"/>
                </a:lnTo>
                <a:lnTo>
                  <a:pt x="258" y="49"/>
                </a:lnTo>
                <a:lnTo>
                  <a:pt x="262" y="53"/>
                </a:lnTo>
                <a:lnTo>
                  <a:pt x="266" y="57"/>
                </a:lnTo>
                <a:lnTo>
                  <a:pt x="267" y="61"/>
                </a:lnTo>
                <a:lnTo>
                  <a:pt x="269" y="65"/>
                </a:lnTo>
                <a:lnTo>
                  <a:pt x="271" y="68"/>
                </a:lnTo>
                <a:lnTo>
                  <a:pt x="271" y="70"/>
                </a:lnTo>
                <a:lnTo>
                  <a:pt x="271" y="74"/>
                </a:lnTo>
                <a:lnTo>
                  <a:pt x="271" y="82"/>
                </a:lnTo>
                <a:lnTo>
                  <a:pt x="271" y="91"/>
                </a:lnTo>
                <a:lnTo>
                  <a:pt x="267" y="107"/>
                </a:lnTo>
                <a:lnTo>
                  <a:pt x="264" y="124"/>
                </a:lnTo>
                <a:lnTo>
                  <a:pt x="262" y="134"/>
                </a:lnTo>
                <a:lnTo>
                  <a:pt x="260" y="141"/>
                </a:lnTo>
                <a:lnTo>
                  <a:pt x="258" y="145"/>
                </a:lnTo>
                <a:lnTo>
                  <a:pt x="256" y="151"/>
                </a:lnTo>
                <a:lnTo>
                  <a:pt x="254" y="156"/>
                </a:lnTo>
                <a:lnTo>
                  <a:pt x="252" y="164"/>
                </a:lnTo>
                <a:lnTo>
                  <a:pt x="250" y="172"/>
                </a:lnTo>
                <a:lnTo>
                  <a:pt x="248" y="181"/>
                </a:lnTo>
                <a:lnTo>
                  <a:pt x="245" y="191"/>
                </a:lnTo>
                <a:lnTo>
                  <a:pt x="243" y="202"/>
                </a:lnTo>
                <a:lnTo>
                  <a:pt x="239" y="216"/>
                </a:lnTo>
                <a:lnTo>
                  <a:pt x="237" y="229"/>
                </a:lnTo>
                <a:lnTo>
                  <a:pt x="233" y="244"/>
                </a:lnTo>
                <a:lnTo>
                  <a:pt x="229" y="260"/>
                </a:lnTo>
                <a:lnTo>
                  <a:pt x="225" y="275"/>
                </a:lnTo>
                <a:lnTo>
                  <a:pt x="222" y="292"/>
                </a:lnTo>
                <a:lnTo>
                  <a:pt x="220" y="311"/>
                </a:lnTo>
                <a:lnTo>
                  <a:pt x="216" y="331"/>
                </a:lnTo>
                <a:lnTo>
                  <a:pt x="206" y="371"/>
                </a:lnTo>
                <a:lnTo>
                  <a:pt x="195" y="413"/>
                </a:lnTo>
                <a:lnTo>
                  <a:pt x="185" y="453"/>
                </a:lnTo>
                <a:lnTo>
                  <a:pt x="174" y="491"/>
                </a:lnTo>
                <a:lnTo>
                  <a:pt x="160" y="532"/>
                </a:lnTo>
                <a:lnTo>
                  <a:pt x="149" y="570"/>
                </a:lnTo>
                <a:lnTo>
                  <a:pt x="135" y="606"/>
                </a:lnTo>
                <a:lnTo>
                  <a:pt x="120" y="644"/>
                </a:lnTo>
                <a:lnTo>
                  <a:pt x="114" y="662"/>
                </a:lnTo>
                <a:lnTo>
                  <a:pt x="109" y="679"/>
                </a:lnTo>
                <a:lnTo>
                  <a:pt x="103" y="696"/>
                </a:lnTo>
                <a:lnTo>
                  <a:pt x="97" y="709"/>
                </a:lnTo>
                <a:lnTo>
                  <a:pt x="91" y="725"/>
                </a:lnTo>
                <a:lnTo>
                  <a:pt x="88" y="738"/>
                </a:lnTo>
                <a:lnTo>
                  <a:pt x="84" y="750"/>
                </a:lnTo>
                <a:lnTo>
                  <a:pt x="80" y="761"/>
                </a:lnTo>
                <a:lnTo>
                  <a:pt x="76" y="771"/>
                </a:lnTo>
                <a:lnTo>
                  <a:pt x="74" y="780"/>
                </a:lnTo>
                <a:lnTo>
                  <a:pt x="72" y="788"/>
                </a:lnTo>
                <a:lnTo>
                  <a:pt x="70" y="796"/>
                </a:lnTo>
                <a:lnTo>
                  <a:pt x="70" y="801"/>
                </a:lnTo>
                <a:lnTo>
                  <a:pt x="70" y="807"/>
                </a:lnTo>
                <a:lnTo>
                  <a:pt x="70" y="811"/>
                </a:lnTo>
                <a:lnTo>
                  <a:pt x="70" y="815"/>
                </a:lnTo>
                <a:lnTo>
                  <a:pt x="70" y="815"/>
                </a:lnTo>
                <a:lnTo>
                  <a:pt x="72" y="817"/>
                </a:lnTo>
                <a:lnTo>
                  <a:pt x="72" y="819"/>
                </a:lnTo>
                <a:lnTo>
                  <a:pt x="74" y="820"/>
                </a:lnTo>
                <a:lnTo>
                  <a:pt x="78" y="822"/>
                </a:lnTo>
                <a:lnTo>
                  <a:pt x="80" y="826"/>
                </a:lnTo>
                <a:lnTo>
                  <a:pt x="84" y="828"/>
                </a:lnTo>
                <a:lnTo>
                  <a:pt x="88" y="832"/>
                </a:lnTo>
                <a:lnTo>
                  <a:pt x="91" y="834"/>
                </a:lnTo>
                <a:lnTo>
                  <a:pt x="97" y="838"/>
                </a:lnTo>
                <a:lnTo>
                  <a:pt x="103" y="841"/>
                </a:lnTo>
                <a:lnTo>
                  <a:pt x="109" y="845"/>
                </a:lnTo>
                <a:lnTo>
                  <a:pt x="114" y="849"/>
                </a:lnTo>
                <a:lnTo>
                  <a:pt x="122" y="853"/>
                </a:lnTo>
                <a:lnTo>
                  <a:pt x="130" y="859"/>
                </a:lnTo>
                <a:lnTo>
                  <a:pt x="137" y="863"/>
                </a:lnTo>
                <a:lnTo>
                  <a:pt x="147" y="868"/>
                </a:lnTo>
                <a:lnTo>
                  <a:pt x="156" y="872"/>
                </a:lnTo>
                <a:lnTo>
                  <a:pt x="166" y="878"/>
                </a:lnTo>
                <a:lnTo>
                  <a:pt x="176" y="884"/>
                </a:lnTo>
                <a:lnTo>
                  <a:pt x="187" y="889"/>
                </a:lnTo>
                <a:lnTo>
                  <a:pt x="199" y="897"/>
                </a:lnTo>
                <a:lnTo>
                  <a:pt x="210" y="903"/>
                </a:lnTo>
                <a:lnTo>
                  <a:pt x="222" y="908"/>
                </a:lnTo>
                <a:lnTo>
                  <a:pt x="235" y="916"/>
                </a:lnTo>
                <a:lnTo>
                  <a:pt x="248" y="924"/>
                </a:lnTo>
                <a:lnTo>
                  <a:pt x="264" y="931"/>
                </a:lnTo>
                <a:lnTo>
                  <a:pt x="277" y="939"/>
                </a:lnTo>
                <a:lnTo>
                  <a:pt x="292" y="947"/>
                </a:lnTo>
                <a:lnTo>
                  <a:pt x="308" y="954"/>
                </a:lnTo>
                <a:lnTo>
                  <a:pt x="325" y="962"/>
                </a:lnTo>
                <a:lnTo>
                  <a:pt x="342" y="972"/>
                </a:lnTo>
                <a:lnTo>
                  <a:pt x="375" y="989"/>
                </a:lnTo>
                <a:lnTo>
                  <a:pt x="405" y="1006"/>
                </a:lnTo>
                <a:lnTo>
                  <a:pt x="436" y="1023"/>
                </a:lnTo>
                <a:lnTo>
                  <a:pt x="463" y="1039"/>
                </a:lnTo>
                <a:lnTo>
                  <a:pt x="490" y="1054"/>
                </a:lnTo>
                <a:lnTo>
                  <a:pt x="512" y="1069"/>
                </a:lnTo>
                <a:lnTo>
                  <a:pt x="535" y="1083"/>
                </a:lnTo>
                <a:lnTo>
                  <a:pt x="555" y="1096"/>
                </a:lnTo>
                <a:lnTo>
                  <a:pt x="574" y="1107"/>
                </a:lnTo>
                <a:lnTo>
                  <a:pt x="589" y="1119"/>
                </a:lnTo>
                <a:lnTo>
                  <a:pt x="604" y="1130"/>
                </a:lnTo>
                <a:lnTo>
                  <a:pt x="618" y="1140"/>
                </a:lnTo>
                <a:lnTo>
                  <a:pt x="627" y="1150"/>
                </a:lnTo>
                <a:lnTo>
                  <a:pt x="637" y="1157"/>
                </a:lnTo>
                <a:lnTo>
                  <a:pt x="645" y="1167"/>
                </a:lnTo>
                <a:lnTo>
                  <a:pt x="650" y="1174"/>
                </a:lnTo>
                <a:lnTo>
                  <a:pt x="660" y="1188"/>
                </a:lnTo>
                <a:lnTo>
                  <a:pt x="666" y="1203"/>
                </a:lnTo>
                <a:lnTo>
                  <a:pt x="673" y="1218"/>
                </a:lnTo>
                <a:lnTo>
                  <a:pt x="677" y="1232"/>
                </a:lnTo>
                <a:lnTo>
                  <a:pt x="681" y="1245"/>
                </a:lnTo>
                <a:lnTo>
                  <a:pt x="683" y="1259"/>
                </a:lnTo>
                <a:lnTo>
                  <a:pt x="683" y="1272"/>
                </a:lnTo>
                <a:lnTo>
                  <a:pt x="681" y="1285"/>
                </a:lnTo>
                <a:lnTo>
                  <a:pt x="679" y="1299"/>
                </a:lnTo>
                <a:lnTo>
                  <a:pt x="677" y="1310"/>
                </a:lnTo>
                <a:lnTo>
                  <a:pt x="675" y="1322"/>
                </a:lnTo>
                <a:lnTo>
                  <a:pt x="673" y="1329"/>
                </a:lnTo>
                <a:lnTo>
                  <a:pt x="669" y="1335"/>
                </a:lnTo>
                <a:lnTo>
                  <a:pt x="668" y="1341"/>
                </a:lnTo>
                <a:lnTo>
                  <a:pt x="666" y="1343"/>
                </a:lnTo>
                <a:lnTo>
                  <a:pt x="664" y="1345"/>
                </a:lnTo>
                <a:lnTo>
                  <a:pt x="660" y="1343"/>
                </a:lnTo>
                <a:lnTo>
                  <a:pt x="656" y="1343"/>
                </a:lnTo>
                <a:lnTo>
                  <a:pt x="652" y="1339"/>
                </a:lnTo>
                <a:lnTo>
                  <a:pt x="646" y="1335"/>
                </a:lnTo>
                <a:lnTo>
                  <a:pt x="641" y="1331"/>
                </a:lnTo>
                <a:lnTo>
                  <a:pt x="633" y="1326"/>
                </a:lnTo>
                <a:lnTo>
                  <a:pt x="624" y="1318"/>
                </a:lnTo>
                <a:lnTo>
                  <a:pt x="616" y="1310"/>
                </a:lnTo>
                <a:lnTo>
                  <a:pt x="606" y="1303"/>
                </a:lnTo>
                <a:lnTo>
                  <a:pt x="595" y="1293"/>
                </a:lnTo>
                <a:lnTo>
                  <a:pt x="583" y="1282"/>
                </a:lnTo>
                <a:lnTo>
                  <a:pt x="570" y="1270"/>
                </a:lnTo>
                <a:lnTo>
                  <a:pt x="557" y="1257"/>
                </a:lnTo>
                <a:lnTo>
                  <a:pt x="543" y="1243"/>
                </a:lnTo>
                <a:lnTo>
                  <a:pt x="528" y="1228"/>
                </a:lnTo>
                <a:lnTo>
                  <a:pt x="512" y="1213"/>
                </a:lnTo>
                <a:lnTo>
                  <a:pt x="476" y="1182"/>
                </a:lnTo>
                <a:lnTo>
                  <a:pt x="438" y="1150"/>
                </a:lnTo>
                <a:lnTo>
                  <a:pt x="400" y="1119"/>
                </a:lnTo>
                <a:lnTo>
                  <a:pt x="361" y="1088"/>
                </a:lnTo>
                <a:lnTo>
                  <a:pt x="319" y="1058"/>
                </a:lnTo>
                <a:lnTo>
                  <a:pt x="277" y="1027"/>
                </a:lnTo>
                <a:lnTo>
                  <a:pt x="235" y="998"/>
                </a:lnTo>
                <a:lnTo>
                  <a:pt x="191" y="972"/>
                </a:lnTo>
                <a:lnTo>
                  <a:pt x="168" y="958"/>
                </a:lnTo>
                <a:lnTo>
                  <a:pt x="149" y="945"/>
                </a:lnTo>
                <a:lnTo>
                  <a:pt x="130" y="933"/>
                </a:lnTo>
                <a:lnTo>
                  <a:pt x="111" y="922"/>
                </a:lnTo>
                <a:lnTo>
                  <a:pt x="95" y="910"/>
                </a:lnTo>
                <a:lnTo>
                  <a:pt x="80" y="901"/>
                </a:lnTo>
                <a:lnTo>
                  <a:pt x="66" y="891"/>
                </a:lnTo>
                <a:lnTo>
                  <a:pt x="53" y="884"/>
                </a:lnTo>
                <a:lnTo>
                  <a:pt x="42" y="876"/>
                </a:lnTo>
                <a:lnTo>
                  <a:pt x="32" y="868"/>
                </a:lnTo>
                <a:lnTo>
                  <a:pt x="24" y="863"/>
                </a:lnTo>
                <a:lnTo>
                  <a:pt x="17" y="857"/>
                </a:lnTo>
                <a:lnTo>
                  <a:pt x="11" y="851"/>
                </a:lnTo>
                <a:lnTo>
                  <a:pt x="5" y="847"/>
                </a:lnTo>
                <a:lnTo>
                  <a:pt x="3" y="843"/>
                </a:lnTo>
                <a:lnTo>
                  <a:pt x="1" y="840"/>
                </a:lnTo>
                <a:lnTo>
                  <a:pt x="0" y="838"/>
                </a:lnTo>
                <a:lnTo>
                  <a:pt x="0" y="834"/>
                </a:lnTo>
                <a:lnTo>
                  <a:pt x="0" y="830"/>
                </a:lnTo>
                <a:lnTo>
                  <a:pt x="0" y="822"/>
                </a:lnTo>
                <a:lnTo>
                  <a:pt x="1" y="813"/>
                </a:lnTo>
                <a:lnTo>
                  <a:pt x="3" y="803"/>
                </a:lnTo>
                <a:lnTo>
                  <a:pt x="5" y="790"/>
                </a:lnTo>
                <a:lnTo>
                  <a:pt x="7" y="776"/>
                </a:lnTo>
                <a:lnTo>
                  <a:pt x="11" y="761"/>
                </a:lnTo>
                <a:lnTo>
                  <a:pt x="15" y="744"/>
                </a:lnTo>
                <a:lnTo>
                  <a:pt x="19" y="725"/>
                </a:lnTo>
                <a:lnTo>
                  <a:pt x="24" y="704"/>
                </a:lnTo>
                <a:lnTo>
                  <a:pt x="30" y="683"/>
                </a:lnTo>
                <a:lnTo>
                  <a:pt x="36" y="658"/>
                </a:lnTo>
                <a:lnTo>
                  <a:pt x="44" y="633"/>
                </a:lnTo>
                <a:lnTo>
                  <a:pt x="51" y="604"/>
                </a:lnTo>
                <a:lnTo>
                  <a:pt x="51" y="604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3528" y="1001255"/>
            <a:ext cx="8640960" cy="3238789"/>
          </a:xfrm>
          <a:prstGeom prst="rect">
            <a:avLst/>
          </a:prstGeom>
          <a:noFill/>
          <a:ln w="9525" cap="flat" cmpd="sng" algn="ctr">
            <a:solidFill>
              <a:srgbClr val="660033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algn="ctr" defTabSz="685800">
              <a:defRPr/>
            </a:pPr>
            <a:endParaRPr lang="zh-CN" altLang="en-US" sz="1400" kern="0">
              <a:solidFill>
                <a:prstClr val="white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bldLvl="0" animBg="1"/>
      <p:bldP spid="2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2771801" y="309496"/>
            <a:ext cx="3565630" cy="48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/>
          <a:p>
            <a:pPr defTabSz="685800"/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你会写“开”字吗？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矩形 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131848" y="1629361"/>
            <a:ext cx="4752521" cy="66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观察图片，关注结构。看一看每个笔画在田字格中的位置。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3" name="Freeform 11"/>
          <p:cNvSpPr/>
          <p:nvPr>
            <p:custDataLst>
              <p:tags r:id="rId11"/>
            </p:custDataLst>
          </p:nvPr>
        </p:nvSpPr>
        <p:spPr bwMode="auto">
          <a:xfrm>
            <a:off x="855345" y="1714500"/>
            <a:ext cx="1119505" cy="257810"/>
          </a:xfrm>
          <a:custGeom>
            <a:avLst/>
            <a:gdLst>
              <a:gd name="T0" fmla="*/ 154 w 852"/>
              <a:gd name="T1" fmla="*/ 118 h 197"/>
              <a:gd name="T2" fmla="*/ 207 w 852"/>
              <a:gd name="T3" fmla="*/ 109 h 197"/>
              <a:gd name="T4" fmla="*/ 267 w 852"/>
              <a:gd name="T5" fmla="*/ 95 h 197"/>
              <a:gd name="T6" fmla="*/ 332 w 852"/>
              <a:gd name="T7" fmla="*/ 82 h 197"/>
              <a:gd name="T8" fmla="*/ 401 w 852"/>
              <a:gd name="T9" fmla="*/ 65 h 197"/>
              <a:gd name="T10" fmla="*/ 498 w 852"/>
              <a:gd name="T11" fmla="*/ 40 h 197"/>
              <a:gd name="T12" fmla="*/ 563 w 852"/>
              <a:gd name="T13" fmla="*/ 26 h 197"/>
              <a:gd name="T14" fmla="*/ 619 w 852"/>
              <a:gd name="T15" fmla="*/ 13 h 197"/>
              <a:gd name="T16" fmla="*/ 665 w 852"/>
              <a:gd name="T17" fmla="*/ 5 h 197"/>
              <a:gd name="T18" fmla="*/ 701 w 852"/>
              <a:gd name="T19" fmla="*/ 2 h 197"/>
              <a:gd name="T20" fmla="*/ 737 w 852"/>
              <a:gd name="T21" fmla="*/ 0 h 197"/>
              <a:gd name="T22" fmla="*/ 778 w 852"/>
              <a:gd name="T23" fmla="*/ 5 h 197"/>
              <a:gd name="T24" fmla="*/ 812 w 852"/>
              <a:gd name="T25" fmla="*/ 19 h 197"/>
              <a:gd name="T26" fmla="*/ 835 w 852"/>
              <a:gd name="T27" fmla="*/ 38 h 197"/>
              <a:gd name="T28" fmla="*/ 848 w 852"/>
              <a:gd name="T29" fmla="*/ 51 h 197"/>
              <a:gd name="T30" fmla="*/ 852 w 852"/>
              <a:gd name="T31" fmla="*/ 59 h 197"/>
              <a:gd name="T32" fmla="*/ 850 w 852"/>
              <a:gd name="T33" fmla="*/ 68 h 197"/>
              <a:gd name="T34" fmla="*/ 841 w 852"/>
              <a:gd name="T35" fmla="*/ 80 h 197"/>
              <a:gd name="T36" fmla="*/ 820 w 852"/>
              <a:gd name="T37" fmla="*/ 90 h 197"/>
              <a:gd name="T38" fmla="*/ 789 w 852"/>
              <a:gd name="T39" fmla="*/ 99 h 197"/>
              <a:gd name="T40" fmla="*/ 745 w 852"/>
              <a:gd name="T41" fmla="*/ 101 h 197"/>
              <a:gd name="T42" fmla="*/ 705 w 852"/>
              <a:gd name="T43" fmla="*/ 99 h 197"/>
              <a:gd name="T44" fmla="*/ 661 w 852"/>
              <a:gd name="T45" fmla="*/ 103 h 197"/>
              <a:gd name="T46" fmla="*/ 603 w 852"/>
              <a:gd name="T47" fmla="*/ 109 h 197"/>
              <a:gd name="T48" fmla="*/ 533 w 852"/>
              <a:gd name="T49" fmla="*/ 118 h 197"/>
              <a:gd name="T50" fmla="*/ 446 w 852"/>
              <a:gd name="T51" fmla="*/ 132 h 197"/>
              <a:gd name="T52" fmla="*/ 364 w 852"/>
              <a:gd name="T53" fmla="*/ 147 h 197"/>
              <a:gd name="T54" fmla="*/ 316 w 852"/>
              <a:gd name="T55" fmla="*/ 156 h 197"/>
              <a:gd name="T56" fmla="*/ 272 w 852"/>
              <a:gd name="T57" fmla="*/ 164 h 197"/>
              <a:gd name="T58" fmla="*/ 234 w 852"/>
              <a:gd name="T59" fmla="*/ 172 h 197"/>
              <a:gd name="T60" fmla="*/ 201 w 852"/>
              <a:gd name="T61" fmla="*/ 178 h 197"/>
              <a:gd name="T62" fmla="*/ 173 w 852"/>
              <a:gd name="T63" fmla="*/ 183 h 197"/>
              <a:gd name="T64" fmla="*/ 148 w 852"/>
              <a:gd name="T65" fmla="*/ 187 h 197"/>
              <a:gd name="T66" fmla="*/ 127 w 852"/>
              <a:gd name="T67" fmla="*/ 191 h 197"/>
              <a:gd name="T68" fmla="*/ 111 w 852"/>
              <a:gd name="T69" fmla="*/ 193 h 197"/>
              <a:gd name="T70" fmla="*/ 100 w 852"/>
              <a:gd name="T71" fmla="*/ 195 h 197"/>
              <a:gd name="T72" fmla="*/ 92 w 852"/>
              <a:gd name="T73" fmla="*/ 197 h 197"/>
              <a:gd name="T74" fmla="*/ 81 w 852"/>
              <a:gd name="T75" fmla="*/ 195 h 197"/>
              <a:gd name="T76" fmla="*/ 60 w 852"/>
              <a:gd name="T77" fmla="*/ 189 h 197"/>
              <a:gd name="T78" fmla="*/ 35 w 852"/>
              <a:gd name="T79" fmla="*/ 178 h 197"/>
              <a:gd name="T80" fmla="*/ 12 w 852"/>
              <a:gd name="T81" fmla="*/ 162 h 197"/>
              <a:gd name="T82" fmla="*/ 0 w 852"/>
              <a:gd name="T83" fmla="*/ 151 h 197"/>
              <a:gd name="T84" fmla="*/ 2 w 852"/>
              <a:gd name="T85" fmla="*/ 143 h 197"/>
              <a:gd name="T86" fmla="*/ 10 w 852"/>
              <a:gd name="T87" fmla="*/ 139 h 197"/>
              <a:gd name="T88" fmla="*/ 25 w 852"/>
              <a:gd name="T89" fmla="*/ 135 h 197"/>
              <a:gd name="T90" fmla="*/ 48 w 852"/>
              <a:gd name="T91" fmla="*/ 132 h 197"/>
              <a:gd name="T92" fmla="*/ 81 w 852"/>
              <a:gd name="T93" fmla="*/ 128 h 197"/>
              <a:gd name="T94" fmla="*/ 123 w 852"/>
              <a:gd name="T95" fmla="*/ 124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2" h="197">
                <a:moveTo>
                  <a:pt x="123" y="124"/>
                </a:moveTo>
                <a:lnTo>
                  <a:pt x="138" y="122"/>
                </a:lnTo>
                <a:lnTo>
                  <a:pt x="154" y="118"/>
                </a:lnTo>
                <a:lnTo>
                  <a:pt x="171" y="116"/>
                </a:lnTo>
                <a:lnTo>
                  <a:pt x="190" y="112"/>
                </a:lnTo>
                <a:lnTo>
                  <a:pt x="207" y="109"/>
                </a:lnTo>
                <a:lnTo>
                  <a:pt x="226" y="105"/>
                </a:lnTo>
                <a:lnTo>
                  <a:pt x="247" y="101"/>
                </a:lnTo>
                <a:lnTo>
                  <a:pt x="267" y="95"/>
                </a:lnTo>
                <a:lnTo>
                  <a:pt x="288" y="91"/>
                </a:lnTo>
                <a:lnTo>
                  <a:pt x="311" y="86"/>
                </a:lnTo>
                <a:lnTo>
                  <a:pt x="332" y="82"/>
                </a:lnTo>
                <a:lnTo>
                  <a:pt x="355" y="76"/>
                </a:lnTo>
                <a:lnTo>
                  <a:pt x="378" y="70"/>
                </a:lnTo>
                <a:lnTo>
                  <a:pt x="401" y="65"/>
                </a:lnTo>
                <a:lnTo>
                  <a:pt x="450" y="53"/>
                </a:lnTo>
                <a:lnTo>
                  <a:pt x="473" y="46"/>
                </a:lnTo>
                <a:lnTo>
                  <a:pt x="498" y="40"/>
                </a:lnTo>
                <a:lnTo>
                  <a:pt x="521" y="36"/>
                </a:lnTo>
                <a:lnTo>
                  <a:pt x="542" y="30"/>
                </a:lnTo>
                <a:lnTo>
                  <a:pt x="563" y="26"/>
                </a:lnTo>
                <a:lnTo>
                  <a:pt x="582" y="21"/>
                </a:lnTo>
                <a:lnTo>
                  <a:pt x="602" y="17"/>
                </a:lnTo>
                <a:lnTo>
                  <a:pt x="619" y="13"/>
                </a:lnTo>
                <a:lnTo>
                  <a:pt x="634" y="11"/>
                </a:lnTo>
                <a:lnTo>
                  <a:pt x="651" y="7"/>
                </a:lnTo>
                <a:lnTo>
                  <a:pt x="665" y="5"/>
                </a:lnTo>
                <a:lnTo>
                  <a:pt x="678" y="3"/>
                </a:lnTo>
                <a:lnTo>
                  <a:pt x="691" y="2"/>
                </a:lnTo>
                <a:lnTo>
                  <a:pt x="701" y="2"/>
                </a:lnTo>
                <a:lnTo>
                  <a:pt x="713" y="0"/>
                </a:lnTo>
                <a:lnTo>
                  <a:pt x="720" y="0"/>
                </a:lnTo>
                <a:lnTo>
                  <a:pt x="737" y="0"/>
                </a:lnTo>
                <a:lnTo>
                  <a:pt x="751" y="2"/>
                </a:lnTo>
                <a:lnTo>
                  <a:pt x="766" y="3"/>
                </a:lnTo>
                <a:lnTo>
                  <a:pt x="778" y="5"/>
                </a:lnTo>
                <a:lnTo>
                  <a:pt x="791" y="9"/>
                </a:lnTo>
                <a:lnTo>
                  <a:pt x="802" y="13"/>
                </a:lnTo>
                <a:lnTo>
                  <a:pt x="812" y="19"/>
                </a:lnTo>
                <a:lnTo>
                  <a:pt x="822" y="26"/>
                </a:lnTo>
                <a:lnTo>
                  <a:pt x="829" y="32"/>
                </a:lnTo>
                <a:lnTo>
                  <a:pt x="835" y="38"/>
                </a:lnTo>
                <a:lnTo>
                  <a:pt x="841" y="44"/>
                </a:lnTo>
                <a:lnTo>
                  <a:pt x="845" y="47"/>
                </a:lnTo>
                <a:lnTo>
                  <a:pt x="848" y="51"/>
                </a:lnTo>
                <a:lnTo>
                  <a:pt x="850" y="53"/>
                </a:lnTo>
                <a:lnTo>
                  <a:pt x="852" y="57"/>
                </a:lnTo>
                <a:lnTo>
                  <a:pt x="852" y="59"/>
                </a:lnTo>
                <a:lnTo>
                  <a:pt x="852" y="61"/>
                </a:lnTo>
                <a:lnTo>
                  <a:pt x="852" y="65"/>
                </a:lnTo>
                <a:lnTo>
                  <a:pt x="850" y="68"/>
                </a:lnTo>
                <a:lnTo>
                  <a:pt x="848" y="72"/>
                </a:lnTo>
                <a:lnTo>
                  <a:pt x="845" y="76"/>
                </a:lnTo>
                <a:lnTo>
                  <a:pt x="841" y="80"/>
                </a:lnTo>
                <a:lnTo>
                  <a:pt x="835" y="82"/>
                </a:lnTo>
                <a:lnTo>
                  <a:pt x="827" y="86"/>
                </a:lnTo>
                <a:lnTo>
                  <a:pt x="820" y="90"/>
                </a:lnTo>
                <a:lnTo>
                  <a:pt x="812" y="93"/>
                </a:lnTo>
                <a:lnTo>
                  <a:pt x="801" y="97"/>
                </a:lnTo>
                <a:lnTo>
                  <a:pt x="789" y="99"/>
                </a:lnTo>
                <a:lnTo>
                  <a:pt x="776" y="101"/>
                </a:lnTo>
                <a:lnTo>
                  <a:pt x="762" y="101"/>
                </a:lnTo>
                <a:lnTo>
                  <a:pt x="745" y="101"/>
                </a:lnTo>
                <a:lnTo>
                  <a:pt x="728" y="99"/>
                </a:lnTo>
                <a:lnTo>
                  <a:pt x="716" y="99"/>
                </a:lnTo>
                <a:lnTo>
                  <a:pt x="705" y="99"/>
                </a:lnTo>
                <a:lnTo>
                  <a:pt x="691" y="99"/>
                </a:lnTo>
                <a:lnTo>
                  <a:pt x="678" y="101"/>
                </a:lnTo>
                <a:lnTo>
                  <a:pt x="661" y="103"/>
                </a:lnTo>
                <a:lnTo>
                  <a:pt x="644" y="103"/>
                </a:lnTo>
                <a:lnTo>
                  <a:pt x="624" y="107"/>
                </a:lnTo>
                <a:lnTo>
                  <a:pt x="603" y="109"/>
                </a:lnTo>
                <a:lnTo>
                  <a:pt x="580" y="111"/>
                </a:lnTo>
                <a:lnTo>
                  <a:pt x="557" y="114"/>
                </a:lnTo>
                <a:lnTo>
                  <a:pt x="533" y="118"/>
                </a:lnTo>
                <a:lnTo>
                  <a:pt x="504" y="122"/>
                </a:lnTo>
                <a:lnTo>
                  <a:pt x="475" y="128"/>
                </a:lnTo>
                <a:lnTo>
                  <a:pt x="446" y="132"/>
                </a:lnTo>
                <a:lnTo>
                  <a:pt x="414" y="137"/>
                </a:lnTo>
                <a:lnTo>
                  <a:pt x="381" y="143"/>
                </a:lnTo>
                <a:lnTo>
                  <a:pt x="364" y="147"/>
                </a:lnTo>
                <a:lnTo>
                  <a:pt x="347" y="151"/>
                </a:lnTo>
                <a:lnTo>
                  <a:pt x="332" y="153"/>
                </a:lnTo>
                <a:lnTo>
                  <a:pt x="316" y="156"/>
                </a:lnTo>
                <a:lnTo>
                  <a:pt x="301" y="158"/>
                </a:lnTo>
                <a:lnTo>
                  <a:pt x="288" y="160"/>
                </a:lnTo>
                <a:lnTo>
                  <a:pt x="272" y="164"/>
                </a:lnTo>
                <a:lnTo>
                  <a:pt x="261" y="166"/>
                </a:lnTo>
                <a:lnTo>
                  <a:pt x="247" y="168"/>
                </a:lnTo>
                <a:lnTo>
                  <a:pt x="234" y="172"/>
                </a:lnTo>
                <a:lnTo>
                  <a:pt x="223" y="174"/>
                </a:lnTo>
                <a:lnTo>
                  <a:pt x="211" y="176"/>
                </a:lnTo>
                <a:lnTo>
                  <a:pt x="201" y="178"/>
                </a:lnTo>
                <a:lnTo>
                  <a:pt x="190" y="179"/>
                </a:lnTo>
                <a:lnTo>
                  <a:pt x="180" y="181"/>
                </a:lnTo>
                <a:lnTo>
                  <a:pt x="173" y="183"/>
                </a:lnTo>
                <a:lnTo>
                  <a:pt x="163" y="185"/>
                </a:lnTo>
                <a:lnTo>
                  <a:pt x="156" y="185"/>
                </a:lnTo>
                <a:lnTo>
                  <a:pt x="148" y="187"/>
                </a:lnTo>
                <a:lnTo>
                  <a:pt x="140" y="189"/>
                </a:lnTo>
                <a:lnTo>
                  <a:pt x="133" y="189"/>
                </a:lnTo>
                <a:lnTo>
                  <a:pt x="127" y="191"/>
                </a:lnTo>
                <a:lnTo>
                  <a:pt x="121" y="191"/>
                </a:lnTo>
                <a:lnTo>
                  <a:pt x="115" y="193"/>
                </a:lnTo>
                <a:lnTo>
                  <a:pt x="111" y="193"/>
                </a:lnTo>
                <a:lnTo>
                  <a:pt x="106" y="195"/>
                </a:lnTo>
                <a:lnTo>
                  <a:pt x="102" y="195"/>
                </a:lnTo>
                <a:lnTo>
                  <a:pt x="100" y="195"/>
                </a:lnTo>
                <a:lnTo>
                  <a:pt x="96" y="197"/>
                </a:lnTo>
                <a:lnTo>
                  <a:pt x="94" y="197"/>
                </a:lnTo>
                <a:lnTo>
                  <a:pt x="92" y="197"/>
                </a:lnTo>
                <a:lnTo>
                  <a:pt x="90" y="197"/>
                </a:lnTo>
                <a:lnTo>
                  <a:pt x="85" y="197"/>
                </a:lnTo>
                <a:lnTo>
                  <a:pt x="81" y="195"/>
                </a:lnTo>
                <a:lnTo>
                  <a:pt x="73" y="193"/>
                </a:lnTo>
                <a:lnTo>
                  <a:pt x="67" y="191"/>
                </a:lnTo>
                <a:lnTo>
                  <a:pt x="60" y="189"/>
                </a:lnTo>
                <a:lnTo>
                  <a:pt x="52" y="185"/>
                </a:lnTo>
                <a:lnTo>
                  <a:pt x="43" y="181"/>
                </a:lnTo>
                <a:lnTo>
                  <a:pt x="35" y="178"/>
                </a:lnTo>
                <a:lnTo>
                  <a:pt x="25" y="172"/>
                </a:lnTo>
                <a:lnTo>
                  <a:pt x="18" y="166"/>
                </a:lnTo>
                <a:lnTo>
                  <a:pt x="12" y="162"/>
                </a:lnTo>
                <a:lnTo>
                  <a:pt x="6" y="158"/>
                </a:lnTo>
                <a:lnTo>
                  <a:pt x="2" y="155"/>
                </a:lnTo>
                <a:lnTo>
                  <a:pt x="0" y="151"/>
                </a:lnTo>
                <a:lnTo>
                  <a:pt x="0" y="147"/>
                </a:lnTo>
                <a:lnTo>
                  <a:pt x="2" y="143"/>
                </a:lnTo>
                <a:lnTo>
                  <a:pt x="2" y="143"/>
                </a:lnTo>
                <a:lnTo>
                  <a:pt x="4" y="141"/>
                </a:lnTo>
                <a:lnTo>
                  <a:pt x="6" y="141"/>
                </a:lnTo>
                <a:lnTo>
                  <a:pt x="10" y="139"/>
                </a:lnTo>
                <a:lnTo>
                  <a:pt x="14" y="137"/>
                </a:lnTo>
                <a:lnTo>
                  <a:pt x="20" y="137"/>
                </a:lnTo>
                <a:lnTo>
                  <a:pt x="25" y="135"/>
                </a:lnTo>
                <a:lnTo>
                  <a:pt x="31" y="134"/>
                </a:lnTo>
                <a:lnTo>
                  <a:pt x="39" y="134"/>
                </a:lnTo>
                <a:lnTo>
                  <a:pt x="48" y="132"/>
                </a:lnTo>
                <a:lnTo>
                  <a:pt x="58" y="130"/>
                </a:lnTo>
                <a:lnTo>
                  <a:pt x="69" y="130"/>
                </a:lnTo>
                <a:lnTo>
                  <a:pt x="81" y="128"/>
                </a:lnTo>
                <a:lnTo>
                  <a:pt x="94" y="128"/>
                </a:lnTo>
                <a:lnTo>
                  <a:pt x="108" y="126"/>
                </a:lnTo>
                <a:lnTo>
                  <a:pt x="123" y="124"/>
                </a:lnTo>
                <a:lnTo>
                  <a:pt x="123" y="124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5" name="Freeform 13"/>
          <p:cNvSpPr/>
          <p:nvPr>
            <p:custDataLst>
              <p:tags r:id="rId12"/>
            </p:custDataLst>
          </p:nvPr>
        </p:nvSpPr>
        <p:spPr bwMode="auto">
          <a:xfrm>
            <a:off x="1517015" y="1845945"/>
            <a:ext cx="212725" cy="1750060"/>
          </a:xfrm>
          <a:custGeom>
            <a:avLst/>
            <a:gdLst>
              <a:gd name="T0" fmla="*/ 143 w 163"/>
              <a:gd name="T1" fmla="*/ 433 h 1334"/>
              <a:gd name="T2" fmla="*/ 145 w 163"/>
              <a:gd name="T3" fmla="*/ 509 h 1334"/>
              <a:gd name="T4" fmla="*/ 147 w 163"/>
              <a:gd name="T5" fmla="*/ 591 h 1334"/>
              <a:gd name="T6" fmla="*/ 147 w 163"/>
              <a:gd name="T7" fmla="*/ 679 h 1334"/>
              <a:gd name="T8" fmla="*/ 147 w 163"/>
              <a:gd name="T9" fmla="*/ 771 h 1334"/>
              <a:gd name="T10" fmla="*/ 147 w 163"/>
              <a:gd name="T11" fmla="*/ 871 h 1334"/>
              <a:gd name="T12" fmla="*/ 147 w 163"/>
              <a:gd name="T13" fmla="*/ 964 h 1334"/>
              <a:gd name="T14" fmla="*/ 143 w 163"/>
              <a:gd name="T15" fmla="*/ 1047 h 1334"/>
              <a:gd name="T16" fmla="*/ 140 w 163"/>
              <a:gd name="T17" fmla="*/ 1118 h 1334"/>
              <a:gd name="T18" fmla="*/ 136 w 163"/>
              <a:gd name="T19" fmla="*/ 1175 h 1334"/>
              <a:gd name="T20" fmla="*/ 128 w 163"/>
              <a:gd name="T21" fmla="*/ 1223 h 1334"/>
              <a:gd name="T22" fmla="*/ 122 w 163"/>
              <a:gd name="T23" fmla="*/ 1259 h 1334"/>
              <a:gd name="T24" fmla="*/ 115 w 163"/>
              <a:gd name="T25" fmla="*/ 1290 h 1334"/>
              <a:gd name="T26" fmla="*/ 109 w 163"/>
              <a:gd name="T27" fmla="*/ 1311 h 1334"/>
              <a:gd name="T28" fmla="*/ 103 w 163"/>
              <a:gd name="T29" fmla="*/ 1326 h 1334"/>
              <a:gd name="T30" fmla="*/ 98 w 163"/>
              <a:gd name="T31" fmla="*/ 1334 h 1334"/>
              <a:gd name="T32" fmla="*/ 92 w 163"/>
              <a:gd name="T33" fmla="*/ 1332 h 1334"/>
              <a:gd name="T34" fmla="*/ 86 w 163"/>
              <a:gd name="T35" fmla="*/ 1317 h 1334"/>
              <a:gd name="T36" fmla="*/ 82 w 163"/>
              <a:gd name="T37" fmla="*/ 1290 h 1334"/>
              <a:gd name="T38" fmla="*/ 78 w 163"/>
              <a:gd name="T39" fmla="*/ 1251 h 1334"/>
              <a:gd name="T40" fmla="*/ 75 w 163"/>
              <a:gd name="T41" fmla="*/ 1204 h 1334"/>
              <a:gd name="T42" fmla="*/ 71 w 163"/>
              <a:gd name="T43" fmla="*/ 1142 h 1334"/>
              <a:gd name="T44" fmla="*/ 67 w 163"/>
              <a:gd name="T45" fmla="*/ 1074 h 1334"/>
              <a:gd name="T46" fmla="*/ 65 w 163"/>
              <a:gd name="T47" fmla="*/ 999 h 1334"/>
              <a:gd name="T48" fmla="*/ 61 w 163"/>
              <a:gd name="T49" fmla="*/ 919 h 1334"/>
              <a:gd name="T50" fmla="*/ 59 w 163"/>
              <a:gd name="T51" fmla="*/ 831 h 1334"/>
              <a:gd name="T52" fmla="*/ 59 w 163"/>
              <a:gd name="T53" fmla="*/ 739 h 1334"/>
              <a:gd name="T54" fmla="*/ 57 w 163"/>
              <a:gd name="T55" fmla="*/ 553 h 1334"/>
              <a:gd name="T56" fmla="*/ 52 w 163"/>
              <a:gd name="T57" fmla="*/ 381 h 1334"/>
              <a:gd name="T58" fmla="*/ 46 w 163"/>
              <a:gd name="T59" fmla="*/ 249 h 1334"/>
              <a:gd name="T60" fmla="*/ 40 w 163"/>
              <a:gd name="T61" fmla="*/ 182 h 1334"/>
              <a:gd name="T62" fmla="*/ 36 w 163"/>
              <a:gd name="T63" fmla="*/ 128 h 1334"/>
              <a:gd name="T64" fmla="*/ 29 w 163"/>
              <a:gd name="T65" fmla="*/ 86 h 1334"/>
              <a:gd name="T66" fmla="*/ 23 w 163"/>
              <a:gd name="T67" fmla="*/ 59 h 1334"/>
              <a:gd name="T68" fmla="*/ 15 w 163"/>
              <a:gd name="T69" fmla="*/ 44 h 1334"/>
              <a:gd name="T70" fmla="*/ 2 w 163"/>
              <a:gd name="T71" fmla="*/ 33 h 1334"/>
              <a:gd name="T72" fmla="*/ 2 w 163"/>
              <a:gd name="T73" fmla="*/ 13 h 1334"/>
              <a:gd name="T74" fmla="*/ 27 w 163"/>
              <a:gd name="T75" fmla="*/ 8 h 1334"/>
              <a:gd name="T76" fmla="*/ 71 w 163"/>
              <a:gd name="T77" fmla="*/ 33 h 1334"/>
              <a:gd name="T78" fmla="*/ 107 w 163"/>
              <a:gd name="T79" fmla="*/ 56 h 1334"/>
              <a:gd name="T80" fmla="*/ 134 w 163"/>
              <a:gd name="T81" fmla="*/ 75 h 1334"/>
              <a:gd name="T82" fmla="*/ 151 w 163"/>
              <a:gd name="T83" fmla="*/ 90 h 1334"/>
              <a:gd name="T84" fmla="*/ 161 w 163"/>
              <a:gd name="T85" fmla="*/ 103 h 1334"/>
              <a:gd name="T86" fmla="*/ 163 w 163"/>
              <a:gd name="T87" fmla="*/ 128 h 1334"/>
              <a:gd name="T88" fmla="*/ 159 w 163"/>
              <a:gd name="T89" fmla="*/ 153 h 1334"/>
              <a:gd name="T90" fmla="*/ 151 w 163"/>
              <a:gd name="T91" fmla="*/ 174 h 1334"/>
              <a:gd name="T92" fmla="*/ 145 w 163"/>
              <a:gd name="T93" fmla="*/ 193 h 1334"/>
              <a:gd name="T94" fmla="*/ 142 w 163"/>
              <a:gd name="T95" fmla="*/ 226 h 1334"/>
              <a:gd name="T96" fmla="*/ 140 w 163"/>
              <a:gd name="T97" fmla="*/ 268 h 1334"/>
              <a:gd name="T98" fmla="*/ 140 w 163"/>
              <a:gd name="T99" fmla="*/ 322 h 1334"/>
              <a:gd name="T100" fmla="*/ 142 w 163"/>
              <a:gd name="T101" fmla="*/ 385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3" h="1334">
                <a:moveTo>
                  <a:pt x="142" y="385"/>
                </a:moveTo>
                <a:lnTo>
                  <a:pt x="142" y="410"/>
                </a:lnTo>
                <a:lnTo>
                  <a:pt x="143" y="433"/>
                </a:lnTo>
                <a:lnTo>
                  <a:pt x="143" y="457"/>
                </a:lnTo>
                <a:lnTo>
                  <a:pt x="145" y="484"/>
                </a:lnTo>
                <a:lnTo>
                  <a:pt x="145" y="509"/>
                </a:lnTo>
                <a:lnTo>
                  <a:pt x="145" y="536"/>
                </a:lnTo>
                <a:lnTo>
                  <a:pt x="147" y="563"/>
                </a:lnTo>
                <a:lnTo>
                  <a:pt x="147" y="591"/>
                </a:lnTo>
                <a:lnTo>
                  <a:pt x="147" y="620"/>
                </a:lnTo>
                <a:lnTo>
                  <a:pt x="147" y="649"/>
                </a:lnTo>
                <a:lnTo>
                  <a:pt x="147" y="679"/>
                </a:lnTo>
                <a:lnTo>
                  <a:pt x="147" y="708"/>
                </a:lnTo>
                <a:lnTo>
                  <a:pt x="147" y="741"/>
                </a:lnTo>
                <a:lnTo>
                  <a:pt x="147" y="771"/>
                </a:lnTo>
                <a:lnTo>
                  <a:pt x="147" y="804"/>
                </a:lnTo>
                <a:lnTo>
                  <a:pt x="147" y="836"/>
                </a:lnTo>
                <a:lnTo>
                  <a:pt x="147" y="871"/>
                </a:lnTo>
                <a:lnTo>
                  <a:pt x="147" y="903"/>
                </a:lnTo>
                <a:lnTo>
                  <a:pt x="147" y="934"/>
                </a:lnTo>
                <a:lnTo>
                  <a:pt x="147" y="964"/>
                </a:lnTo>
                <a:lnTo>
                  <a:pt x="145" y="993"/>
                </a:lnTo>
                <a:lnTo>
                  <a:pt x="145" y="1020"/>
                </a:lnTo>
                <a:lnTo>
                  <a:pt x="143" y="1047"/>
                </a:lnTo>
                <a:lnTo>
                  <a:pt x="143" y="1072"/>
                </a:lnTo>
                <a:lnTo>
                  <a:pt x="142" y="1095"/>
                </a:lnTo>
                <a:lnTo>
                  <a:pt x="140" y="1118"/>
                </a:lnTo>
                <a:lnTo>
                  <a:pt x="138" y="1139"/>
                </a:lnTo>
                <a:lnTo>
                  <a:pt x="138" y="1158"/>
                </a:lnTo>
                <a:lnTo>
                  <a:pt x="136" y="1175"/>
                </a:lnTo>
                <a:lnTo>
                  <a:pt x="134" y="1192"/>
                </a:lnTo>
                <a:lnTo>
                  <a:pt x="130" y="1207"/>
                </a:lnTo>
                <a:lnTo>
                  <a:pt x="128" y="1223"/>
                </a:lnTo>
                <a:lnTo>
                  <a:pt x="126" y="1236"/>
                </a:lnTo>
                <a:lnTo>
                  <a:pt x="124" y="1248"/>
                </a:lnTo>
                <a:lnTo>
                  <a:pt x="122" y="1259"/>
                </a:lnTo>
                <a:lnTo>
                  <a:pt x="119" y="1271"/>
                </a:lnTo>
                <a:lnTo>
                  <a:pt x="117" y="1280"/>
                </a:lnTo>
                <a:lnTo>
                  <a:pt x="115" y="1290"/>
                </a:lnTo>
                <a:lnTo>
                  <a:pt x="113" y="1297"/>
                </a:lnTo>
                <a:lnTo>
                  <a:pt x="111" y="1305"/>
                </a:lnTo>
                <a:lnTo>
                  <a:pt x="109" y="1311"/>
                </a:lnTo>
                <a:lnTo>
                  <a:pt x="107" y="1318"/>
                </a:lnTo>
                <a:lnTo>
                  <a:pt x="105" y="1322"/>
                </a:lnTo>
                <a:lnTo>
                  <a:pt x="103" y="1326"/>
                </a:lnTo>
                <a:lnTo>
                  <a:pt x="101" y="1330"/>
                </a:lnTo>
                <a:lnTo>
                  <a:pt x="99" y="1332"/>
                </a:lnTo>
                <a:lnTo>
                  <a:pt x="98" y="1334"/>
                </a:lnTo>
                <a:lnTo>
                  <a:pt x="98" y="1334"/>
                </a:lnTo>
                <a:lnTo>
                  <a:pt x="96" y="1334"/>
                </a:lnTo>
                <a:lnTo>
                  <a:pt x="92" y="1332"/>
                </a:lnTo>
                <a:lnTo>
                  <a:pt x="90" y="1328"/>
                </a:lnTo>
                <a:lnTo>
                  <a:pt x="88" y="1322"/>
                </a:lnTo>
                <a:lnTo>
                  <a:pt x="86" y="1317"/>
                </a:lnTo>
                <a:lnTo>
                  <a:pt x="86" y="1309"/>
                </a:lnTo>
                <a:lnTo>
                  <a:pt x="84" y="1301"/>
                </a:lnTo>
                <a:lnTo>
                  <a:pt x="82" y="1290"/>
                </a:lnTo>
                <a:lnTo>
                  <a:pt x="80" y="1278"/>
                </a:lnTo>
                <a:lnTo>
                  <a:pt x="78" y="1267"/>
                </a:lnTo>
                <a:lnTo>
                  <a:pt x="78" y="1251"/>
                </a:lnTo>
                <a:lnTo>
                  <a:pt x="76" y="1238"/>
                </a:lnTo>
                <a:lnTo>
                  <a:pt x="75" y="1221"/>
                </a:lnTo>
                <a:lnTo>
                  <a:pt x="75" y="1204"/>
                </a:lnTo>
                <a:lnTo>
                  <a:pt x="73" y="1185"/>
                </a:lnTo>
                <a:lnTo>
                  <a:pt x="73" y="1163"/>
                </a:lnTo>
                <a:lnTo>
                  <a:pt x="71" y="1142"/>
                </a:lnTo>
                <a:lnTo>
                  <a:pt x="69" y="1121"/>
                </a:lnTo>
                <a:lnTo>
                  <a:pt x="69" y="1098"/>
                </a:lnTo>
                <a:lnTo>
                  <a:pt x="67" y="1074"/>
                </a:lnTo>
                <a:lnTo>
                  <a:pt x="67" y="1051"/>
                </a:lnTo>
                <a:lnTo>
                  <a:pt x="65" y="1026"/>
                </a:lnTo>
                <a:lnTo>
                  <a:pt x="65" y="999"/>
                </a:lnTo>
                <a:lnTo>
                  <a:pt x="63" y="974"/>
                </a:lnTo>
                <a:lnTo>
                  <a:pt x="63" y="945"/>
                </a:lnTo>
                <a:lnTo>
                  <a:pt x="61" y="919"/>
                </a:lnTo>
                <a:lnTo>
                  <a:pt x="61" y="890"/>
                </a:lnTo>
                <a:lnTo>
                  <a:pt x="61" y="861"/>
                </a:lnTo>
                <a:lnTo>
                  <a:pt x="59" y="831"/>
                </a:lnTo>
                <a:lnTo>
                  <a:pt x="59" y="802"/>
                </a:lnTo>
                <a:lnTo>
                  <a:pt x="59" y="769"/>
                </a:lnTo>
                <a:lnTo>
                  <a:pt x="59" y="739"/>
                </a:lnTo>
                <a:lnTo>
                  <a:pt x="59" y="676"/>
                </a:lnTo>
                <a:lnTo>
                  <a:pt x="57" y="614"/>
                </a:lnTo>
                <a:lnTo>
                  <a:pt x="57" y="553"/>
                </a:lnTo>
                <a:lnTo>
                  <a:pt x="55" y="494"/>
                </a:lnTo>
                <a:lnTo>
                  <a:pt x="53" y="436"/>
                </a:lnTo>
                <a:lnTo>
                  <a:pt x="52" y="381"/>
                </a:lnTo>
                <a:lnTo>
                  <a:pt x="50" y="327"/>
                </a:lnTo>
                <a:lnTo>
                  <a:pt x="46" y="274"/>
                </a:lnTo>
                <a:lnTo>
                  <a:pt x="46" y="249"/>
                </a:lnTo>
                <a:lnTo>
                  <a:pt x="44" y="226"/>
                </a:lnTo>
                <a:lnTo>
                  <a:pt x="42" y="203"/>
                </a:lnTo>
                <a:lnTo>
                  <a:pt x="40" y="182"/>
                </a:lnTo>
                <a:lnTo>
                  <a:pt x="40" y="163"/>
                </a:lnTo>
                <a:lnTo>
                  <a:pt x="38" y="146"/>
                </a:lnTo>
                <a:lnTo>
                  <a:pt x="36" y="128"/>
                </a:lnTo>
                <a:lnTo>
                  <a:pt x="32" y="113"/>
                </a:lnTo>
                <a:lnTo>
                  <a:pt x="31" y="100"/>
                </a:lnTo>
                <a:lnTo>
                  <a:pt x="29" y="86"/>
                </a:lnTo>
                <a:lnTo>
                  <a:pt x="27" y="77"/>
                </a:lnTo>
                <a:lnTo>
                  <a:pt x="25" y="67"/>
                </a:lnTo>
                <a:lnTo>
                  <a:pt x="23" y="59"/>
                </a:lnTo>
                <a:lnTo>
                  <a:pt x="19" y="54"/>
                </a:lnTo>
                <a:lnTo>
                  <a:pt x="17" y="48"/>
                </a:lnTo>
                <a:lnTo>
                  <a:pt x="15" y="44"/>
                </a:lnTo>
                <a:lnTo>
                  <a:pt x="9" y="42"/>
                </a:lnTo>
                <a:lnTo>
                  <a:pt x="4" y="38"/>
                </a:lnTo>
                <a:lnTo>
                  <a:pt x="2" y="33"/>
                </a:lnTo>
                <a:lnTo>
                  <a:pt x="0" y="27"/>
                </a:lnTo>
                <a:lnTo>
                  <a:pt x="0" y="21"/>
                </a:lnTo>
                <a:lnTo>
                  <a:pt x="2" y="13"/>
                </a:lnTo>
                <a:lnTo>
                  <a:pt x="6" y="6"/>
                </a:lnTo>
                <a:lnTo>
                  <a:pt x="9" y="0"/>
                </a:lnTo>
                <a:lnTo>
                  <a:pt x="27" y="8"/>
                </a:lnTo>
                <a:lnTo>
                  <a:pt x="42" y="15"/>
                </a:lnTo>
                <a:lnTo>
                  <a:pt x="57" y="25"/>
                </a:lnTo>
                <a:lnTo>
                  <a:pt x="71" y="33"/>
                </a:lnTo>
                <a:lnTo>
                  <a:pt x="84" y="40"/>
                </a:lnTo>
                <a:lnTo>
                  <a:pt x="96" y="48"/>
                </a:lnTo>
                <a:lnTo>
                  <a:pt x="107" y="56"/>
                </a:lnTo>
                <a:lnTo>
                  <a:pt x="117" y="61"/>
                </a:lnTo>
                <a:lnTo>
                  <a:pt x="126" y="69"/>
                </a:lnTo>
                <a:lnTo>
                  <a:pt x="134" y="75"/>
                </a:lnTo>
                <a:lnTo>
                  <a:pt x="142" y="80"/>
                </a:lnTo>
                <a:lnTo>
                  <a:pt x="147" y="86"/>
                </a:lnTo>
                <a:lnTo>
                  <a:pt x="151" y="90"/>
                </a:lnTo>
                <a:lnTo>
                  <a:pt x="155" y="96"/>
                </a:lnTo>
                <a:lnTo>
                  <a:pt x="159" y="100"/>
                </a:lnTo>
                <a:lnTo>
                  <a:pt x="161" y="103"/>
                </a:lnTo>
                <a:lnTo>
                  <a:pt x="163" y="111"/>
                </a:lnTo>
                <a:lnTo>
                  <a:pt x="163" y="119"/>
                </a:lnTo>
                <a:lnTo>
                  <a:pt x="163" y="128"/>
                </a:lnTo>
                <a:lnTo>
                  <a:pt x="163" y="136"/>
                </a:lnTo>
                <a:lnTo>
                  <a:pt x="161" y="146"/>
                </a:lnTo>
                <a:lnTo>
                  <a:pt x="159" y="153"/>
                </a:lnTo>
                <a:lnTo>
                  <a:pt x="157" y="161"/>
                </a:lnTo>
                <a:lnTo>
                  <a:pt x="153" y="168"/>
                </a:lnTo>
                <a:lnTo>
                  <a:pt x="151" y="174"/>
                </a:lnTo>
                <a:lnTo>
                  <a:pt x="149" y="180"/>
                </a:lnTo>
                <a:lnTo>
                  <a:pt x="147" y="186"/>
                </a:lnTo>
                <a:lnTo>
                  <a:pt x="145" y="193"/>
                </a:lnTo>
                <a:lnTo>
                  <a:pt x="143" y="203"/>
                </a:lnTo>
                <a:lnTo>
                  <a:pt x="143" y="214"/>
                </a:lnTo>
                <a:lnTo>
                  <a:pt x="142" y="226"/>
                </a:lnTo>
                <a:lnTo>
                  <a:pt x="140" y="237"/>
                </a:lnTo>
                <a:lnTo>
                  <a:pt x="140" y="253"/>
                </a:lnTo>
                <a:lnTo>
                  <a:pt x="140" y="268"/>
                </a:lnTo>
                <a:lnTo>
                  <a:pt x="140" y="283"/>
                </a:lnTo>
                <a:lnTo>
                  <a:pt x="140" y="302"/>
                </a:lnTo>
                <a:lnTo>
                  <a:pt x="140" y="322"/>
                </a:lnTo>
                <a:lnTo>
                  <a:pt x="140" y="341"/>
                </a:lnTo>
                <a:lnTo>
                  <a:pt x="140" y="362"/>
                </a:lnTo>
                <a:lnTo>
                  <a:pt x="142" y="385"/>
                </a:lnTo>
                <a:lnTo>
                  <a:pt x="142" y="385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7" name="Freeform 11"/>
          <p:cNvSpPr/>
          <p:nvPr/>
        </p:nvSpPr>
        <p:spPr bwMode="auto">
          <a:xfrm>
            <a:off x="855075" y="1714248"/>
            <a:ext cx="1119401" cy="257515"/>
          </a:xfrm>
          <a:custGeom>
            <a:avLst/>
            <a:gdLst>
              <a:gd name="T0" fmla="*/ 154 w 852"/>
              <a:gd name="T1" fmla="*/ 118 h 197"/>
              <a:gd name="T2" fmla="*/ 207 w 852"/>
              <a:gd name="T3" fmla="*/ 109 h 197"/>
              <a:gd name="T4" fmla="*/ 267 w 852"/>
              <a:gd name="T5" fmla="*/ 95 h 197"/>
              <a:gd name="T6" fmla="*/ 332 w 852"/>
              <a:gd name="T7" fmla="*/ 82 h 197"/>
              <a:gd name="T8" fmla="*/ 401 w 852"/>
              <a:gd name="T9" fmla="*/ 65 h 197"/>
              <a:gd name="T10" fmla="*/ 498 w 852"/>
              <a:gd name="T11" fmla="*/ 40 h 197"/>
              <a:gd name="T12" fmla="*/ 563 w 852"/>
              <a:gd name="T13" fmla="*/ 26 h 197"/>
              <a:gd name="T14" fmla="*/ 619 w 852"/>
              <a:gd name="T15" fmla="*/ 13 h 197"/>
              <a:gd name="T16" fmla="*/ 665 w 852"/>
              <a:gd name="T17" fmla="*/ 5 h 197"/>
              <a:gd name="T18" fmla="*/ 701 w 852"/>
              <a:gd name="T19" fmla="*/ 2 h 197"/>
              <a:gd name="T20" fmla="*/ 737 w 852"/>
              <a:gd name="T21" fmla="*/ 0 h 197"/>
              <a:gd name="T22" fmla="*/ 778 w 852"/>
              <a:gd name="T23" fmla="*/ 5 h 197"/>
              <a:gd name="T24" fmla="*/ 812 w 852"/>
              <a:gd name="T25" fmla="*/ 19 h 197"/>
              <a:gd name="T26" fmla="*/ 835 w 852"/>
              <a:gd name="T27" fmla="*/ 38 h 197"/>
              <a:gd name="T28" fmla="*/ 848 w 852"/>
              <a:gd name="T29" fmla="*/ 51 h 197"/>
              <a:gd name="T30" fmla="*/ 852 w 852"/>
              <a:gd name="T31" fmla="*/ 59 h 197"/>
              <a:gd name="T32" fmla="*/ 850 w 852"/>
              <a:gd name="T33" fmla="*/ 68 h 197"/>
              <a:gd name="T34" fmla="*/ 841 w 852"/>
              <a:gd name="T35" fmla="*/ 80 h 197"/>
              <a:gd name="T36" fmla="*/ 820 w 852"/>
              <a:gd name="T37" fmla="*/ 90 h 197"/>
              <a:gd name="T38" fmla="*/ 789 w 852"/>
              <a:gd name="T39" fmla="*/ 99 h 197"/>
              <a:gd name="T40" fmla="*/ 745 w 852"/>
              <a:gd name="T41" fmla="*/ 101 h 197"/>
              <a:gd name="T42" fmla="*/ 705 w 852"/>
              <a:gd name="T43" fmla="*/ 99 h 197"/>
              <a:gd name="T44" fmla="*/ 661 w 852"/>
              <a:gd name="T45" fmla="*/ 103 h 197"/>
              <a:gd name="T46" fmla="*/ 603 w 852"/>
              <a:gd name="T47" fmla="*/ 109 h 197"/>
              <a:gd name="T48" fmla="*/ 533 w 852"/>
              <a:gd name="T49" fmla="*/ 118 h 197"/>
              <a:gd name="T50" fmla="*/ 446 w 852"/>
              <a:gd name="T51" fmla="*/ 132 h 197"/>
              <a:gd name="T52" fmla="*/ 364 w 852"/>
              <a:gd name="T53" fmla="*/ 147 h 197"/>
              <a:gd name="T54" fmla="*/ 316 w 852"/>
              <a:gd name="T55" fmla="*/ 156 h 197"/>
              <a:gd name="T56" fmla="*/ 272 w 852"/>
              <a:gd name="T57" fmla="*/ 164 h 197"/>
              <a:gd name="T58" fmla="*/ 234 w 852"/>
              <a:gd name="T59" fmla="*/ 172 h 197"/>
              <a:gd name="T60" fmla="*/ 201 w 852"/>
              <a:gd name="T61" fmla="*/ 178 h 197"/>
              <a:gd name="T62" fmla="*/ 173 w 852"/>
              <a:gd name="T63" fmla="*/ 183 h 197"/>
              <a:gd name="T64" fmla="*/ 148 w 852"/>
              <a:gd name="T65" fmla="*/ 187 h 197"/>
              <a:gd name="T66" fmla="*/ 127 w 852"/>
              <a:gd name="T67" fmla="*/ 191 h 197"/>
              <a:gd name="T68" fmla="*/ 111 w 852"/>
              <a:gd name="T69" fmla="*/ 193 h 197"/>
              <a:gd name="T70" fmla="*/ 100 w 852"/>
              <a:gd name="T71" fmla="*/ 195 h 197"/>
              <a:gd name="T72" fmla="*/ 92 w 852"/>
              <a:gd name="T73" fmla="*/ 197 h 197"/>
              <a:gd name="T74" fmla="*/ 81 w 852"/>
              <a:gd name="T75" fmla="*/ 195 h 197"/>
              <a:gd name="T76" fmla="*/ 60 w 852"/>
              <a:gd name="T77" fmla="*/ 189 h 197"/>
              <a:gd name="T78" fmla="*/ 35 w 852"/>
              <a:gd name="T79" fmla="*/ 178 h 197"/>
              <a:gd name="T80" fmla="*/ 12 w 852"/>
              <a:gd name="T81" fmla="*/ 162 h 197"/>
              <a:gd name="T82" fmla="*/ 0 w 852"/>
              <a:gd name="T83" fmla="*/ 151 h 197"/>
              <a:gd name="T84" fmla="*/ 2 w 852"/>
              <a:gd name="T85" fmla="*/ 143 h 197"/>
              <a:gd name="T86" fmla="*/ 10 w 852"/>
              <a:gd name="T87" fmla="*/ 139 h 197"/>
              <a:gd name="T88" fmla="*/ 25 w 852"/>
              <a:gd name="T89" fmla="*/ 135 h 197"/>
              <a:gd name="T90" fmla="*/ 48 w 852"/>
              <a:gd name="T91" fmla="*/ 132 h 197"/>
              <a:gd name="T92" fmla="*/ 81 w 852"/>
              <a:gd name="T93" fmla="*/ 128 h 197"/>
              <a:gd name="T94" fmla="*/ 123 w 852"/>
              <a:gd name="T95" fmla="*/ 124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2" h="197">
                <a:moveTo>
                  <a:pt x="123" y="124"/>
                </a:moveTo>
                <a:lnTo>
                  <a:pt x="138" y="122"/>
                </a:lnTo>
                <a:lnTo>
                  <a:pt x="154" y="118"/>
                </a:lnTo>
                <a:lnTo>
                  <a:pt x="171" y="116"/>
                </a:lnTo>
                <a:lnTo>
                  <a:pt x="190" y="112"/>
                </a:lnTo>
                <a:lnTo>
                  <a:pt x="207" y="109"/>
                </a:lnTo>
                <a:lnTo>
                  <a:pt x="226" y="105"/>
                </a:lnTo>
                <a:lnTo>
                  <a:pt x="247" y="101"/>
                </a:lnTo>
                <a:lnTo>
                  <a:pt x="267" y="95"/>
                </a:lnTo>
                <a:lnTo>
                  <a:pt x="288" y="91"/>
                </a:lnTo>
                <a:lnTo>
                  <a:pt x="311" y="86"/>
                </a:lnTo>
                <a:lnTo>
                  <a:pt x="332" y="82"/>
                </a:lnTo>
                <a:lnTo>
                  <a:pt x="355" y="76"/>
                </a:lnTo>
                <a:lnTo>
                  <a:pt x="378" y="70"/>
                </a:lnTo>
                <a:lnTo>
                  <a:pt x="401" y="65"/>
                </a:lnTo>
                <a:lnTo>
                  <a:pt x="450" y="53"/>
                </a:lnTo>
                <a:lnTo>
                  <a:pt x="473" y="46"/>
                </a:lnTo>
                <a:lnTo>
                  <a:pt x="498" y="40"/>
                </a:lnTo>
                <a:lnTo>
                  <a:pt x="521" y="36"/>
                </a:lnTo>
                <a:lnTo>
                  <a:pt x="542" y="30"/>
                </a:lnTo>
                <a:lnTo>
                  <a:pt x="563" y="26"/>
                </a:lnTo>
                <a:lnTo>
                  <a:pt x="582" y="21"/>
                </a:lnTo>
                <a:lnTo>
                  <a:pt x="602" y="17"/>
                </a:lnTo>
                <a:lnTo>
                  <a:pt x="619" y="13"/>
                </a:lnTo>
                <a:lnTo>
                  <a:pt x="634" y="11"/>
                </a:lnTo>
                <a:lnTo>
                  <a:pt x="651" y="7"/>
                </a:lnTo>
                <a:lnTo>
                  <a:pt x="665" y="5"/>
                </a:lnTo>
                <a:lnTo>
                  <a:pt x="678" y="3"/>
                </a:lnTo>
                <a:lnTo>
                  <a:pt x="691" y="2"/>
                </a:lnTo>
                <a:lnTo>
                  <a:pt x="701" y="2"/>
                </a:lnTo>
                <a:lnTo>
                  <a:pt x="713" y="0"/>
                </a:lnTo>
                <a:lnTo>
                  <a:pt x="720" y="0"/>
                </a:lnTo>
                <a:lnTo>
                  <a:pt x="737" y="0"/>
                </a:lnTo>
                <a:lnTo>
                  <a:pt x="751" y="2"/>
                </a:lnTo>
                <a:lnTo>
                  <a:pt x="766" y="3"/>
                </a:lnTo>
                <a:lnTo>
                  <a:pt x="778" y="5"/>
                </a:lnTo>
                <a:lnTo>
                  <a:pt x="791" y="9"/>
                </a:lnTo>
                <a:lnTo>
                  <a:pt x="802" y="13"/>
                </a:lnTo>
                <a:lnTo>
                  <a:pt x="812" y="19"/>
                </a:lnTo>
                <a:lnTo>
                  <a:pt x="822" y="26"/>
                </a:lnTo>
                <a:lnTo>
                  <a:pt x="829" y="32"/>
                </a:lnTo>
                <a:lnTo>
                  <a:pt x="835" y="38"/>
                </a:lnTo>
                <a:lnTo>
                  <a:pt x="841" y="44"/>
                </a:lnTo>
                <a:lnTo>
                  <a:pt x="845" y="47"/>
                </a:lnTo>
                <a:lnTo>
                  <a:pt x="848" y="51"/>
                </a:lnTo>
                <a:lnTo>
                  <a:pt x="850" y="53"/>
                </a:lnTo>
                <a:lnTo>
                  <a:pt x="852" y="57"/>
                </a:lnTo>
                <a:lnTo>
                  <a:pt x="852" y="59"/>
                </a:lnTo>
                <a:lnTo>
                  <a:pt x="852" y="61"/>
                </a:lnTo>
                <a:lnTo>
                  <a:pt x="852" y="65"/>
                </a:lnTo>
                <a:lnTo>
                  <a:pt x="850" y="68"/>
                </a:lnTo>
                <a:lnTo>
                  <a:pt x="848" y="72"/>
                </a:lnTo>
                <a:lnTo>
                  <a:pt x="845" y="76"/>
                </a:lnTo>
                <a:lnTo>
                  <a:pt x="841" y="80"/>
                </a:lnTo>
                <a:lnTo>
                  <a:pt x="835" y="82"/>
                </a:lnTo>
                <a:lnTo>
                  <a:pt x="827" y="86"/>
                </a:lnTo>
                <a:lnTo>
                  <a:pt x="820" y="90"/>
                </a:lnTo>
                <a:lnTo>
                  <a:pt x="812" y="93"/>
                </a:lnTo>
                <a:lnTo>
                  <a:pt x="801" y="97"/>
                </a:lnTo>
                <a:lnTo>
                  <a:pt x="789" y="99"/>
                </a:lnTo>
                <a:lnTo>
                  <a:pt x="776" y="101"/>
                </a:lnTo>
                <a:lnTo>
                  <a:pt x="762" y="101"/>
                </a:lnTo>
                <a:lnTo>
                  <a:pt x="745" y="101"/>
                </a:lnTo>
                <a:lnTo>
                  <a:pt x="728" y="99"/>
                </a:lnTo>
                <a:lnTo>
                  <a:pt x="716" y="99"/>
                </a:lnTo>
                <a:lnTo>
                  <a:pt x="705" y="99"/>
                </a:lnTo>
                <a:lnTo>
                  <a:pt x="691" y="99"/>
                </a:lnTo>
                <a:lnTo>
                  <a:pt x="678" y="101"/>
                </a:lnTo>
                <a:lnTo>
                  <a:pt x="661" y="103"/>
                </a:lnTo>
                <a:lnTo>
                  <a:pt x="644" y="103"/>
                </a:lnTo>
                <a:lnTo>
                  <a:pt x="624" y="107"/>
                </a:lnTo>
                <a:lnTo>
                  <a:pt x="603" y="109"/>
                </a:lnTo>
                <a:lnTo>
                  <a:pt x="580" y="111"/>
                </a:lnTo>
                <a:lnTo>
                  <a:pt x="557" y="114"/>
                </a:lnTo>
                <a:lnTo>
                  <a:pt x="533" y="118"/>
                </a:lnTo>
                <a:lnTo>
                  <a:pt x="504" y="122"/>
                </a:lnTo>
                <a:lnTo>
                  <a:pt x="475" y="128"/>
                </a:lnTo>
                <a:lnTo>
                  <a:pt x="446" y="132"/>
                </a:lnTo>
                <a:lnTo>
                  <a:pt x="414" y="137"/>
                </a:lnTo>
                <a:lnTo>
                  <a:pt x="381" y="143"/>
                </a:lnTo>
                <a:lnTo>
                  <a:pt x="364" y="147"/>
                </a:lnTo>
                <a:lnTo>
                  <a:pt x="347" y="151"/>
                </a:lnTo>
                <a:lnTo>
                  <a:pt x="332" y="153"/>
                </a:lnTo>
                <a:lnTo>
                  <a:pt x="316" y="156"/>
                </a:lnTo>
                <a:lnTo>
                  <a:pt x="301" y="158"/>
                </a:lnTo>
                <a:lnTo>
                  <a:pt x="288" y="160"/>
                </a:lnTo>
                <a:lnTo>
                  <a:pt x="272" y="164"/>
                </a:lnTo>
                <a:lnTo>
                  <a:pt x="261" y="166"/>
                </a:lnTo>
                <a:lnTo>
                  <a:pt x="247" y="168"/>
                </a:lnTo>
                <a:lnTo>
                  <a:pt x="234" y="172"/>
                </a:lnTo>
                <a:lnTo>
                  <a:pt x="223" y="174"/>
                </a:lnTo>
                <a:lnTo>
                  <a:pt x="211" y="176"/>
                </a:lnTo>
                <a:lnTo>
                  <a:pt x="201" y="178"/>
                </a:lnTo>
                <a:lnTo>
                  <a:pt x="190" y="179"/>
                </a:lnTo>
                <a:lnTo>
                  <a:pt x="180" y="181"/>
                </a:lnTo>
                <a:lnTo>
                  <a:pt x="173" y="183"/>
                </a:lnTo>
                <a:lnTo>
                  <a:pt x="163" y="185"/>
                </a:lnTo>
                <a:lnTo>
                  <a:pt x="156" y="185"/>
                </a:lnTo>
                <a:lnTo>
                  <a:pt x="148" y="187"/>
                </a:lnTo>
                <a:lnTo>
                  <a:pt x="140" y="189"/>
                </a:lnTo>
                <a:lnTo>
                  <a:pt x="133" y="189"/>
                </a:lnTo>
                <a:lnTo>
                  <a:pt x="127" y="191"/>
                </a:lnTo>
                <a:lnTo>
                  <a:pt x="121" y="191"/>
                </a:lnTo>
                <a:lnTo>
                  <a:pt x="115" y="193"/>
                </a:lnTo>
                <a:lnTo>
                  <a:pt x="111" y="193"/>
                </a:lnTo>
                <a:lnTo>
                  <a:pt x="106" y="195"/>
                </a:lnTo>
                <a:lnTo>
                  <a:pt x="102" y="195"/>
                </a:lnTo>
                <a:lnTo>
                  <a:pt x="100" y="195"/>
                </a:lnTo>
                <a:lnTo>
                  <a:pt x="96" y="197"/>
                </a:lnTo>
                <a:lnTo>
                  <a:pt x="94" y="197"/>
                </a:lnTo>
                <a:lnTo>
                  <a:pt x="92" y="197"/>
                </a:lnTo>
                <a:lnTo>
                  <a:pt x="90" y="197"/>
                </a:lnTo>
                <a:lnTo>
                  <a:pt x="85" y="197"/>
                </a:lnTo>
                <a:lnTo>
                  <a:pt x="81" y="195"/>
                </a:lnTo>
                <a:lnTo>
                  <a:pt x="73" y="193"/>
                </a:lnTo>
                <a:lnTo>
                  <a:pt x="67" y="191"/>
                </a:lnTo>
                <a:lnTo>
                  <a:pt x="60" y="189"/>
                </a:lnTo>
                <a:lnTo>
                  <a:pt x="52" y="185"/>
                </a:lnTo>
                <a:lnTo>
                  <a:pt x="43" y="181"/>
                </a:lnTo>
                <a:lnTo>
                  <a:pt x="35" y="178"/>
                </a:lnTo>
                <a:lnTo>
                  <a:pt x="25" y="172"/>
                </a:lnTo>
                <a:lnTo>
                  <a:pt x="18" y="166"/>
                </a:lnTo>
                <a:lnTo>
                  <a:pt x="12" y="162"/>
                </a:lnTo>
                <a:lnTo>
                  <a:pt x="6" y="158"/>
                </a:lnTo>
                <a:lnTo>
                  <a:pt x="2" y="155"/>
                </a:lnTo>
                <a:lnTo>
                  <a:pt x="0" y="151"/>
                </a:lnTo>
                <a:lnTo>
                  <a:pt x="0" y="147"/>
                </a:lnTo>
                <a:lnTo>
                  <a:pt x="2" y="143"/>
                </a:lnTo>
                <a:lnTo>
                  <a:pt x="2" y="143"/>
                </a:lnTo>
                <a:lnTo>
                  <a:pt x="4" y="141"/>
                </a:lnTo>
                <a:lnTo>
                  <a:pt x="6" y="141"/>
                </a:lnTo>
                <a:lnTo>
                  <a:pt x="10" y="139"/>
                </a:lnTo>
                <a:lnTo>
                  <a:pt x="14" y="137"/>
                </a:lnTo>
                <a:lnTo>
                  <a:pt x="20" y="137"/>
                </a:lnTo>
                <a:lnTo>
                  <a:pt x="25" y="135"/>
                </a:lnTo>
                <a:lnTo>
                  <a:pt x="31" y="134"/>
                </a:lnTo>
                <a:lnTo>
                  <a:pt x="39" y="134"/>
                </a:lnTo>
                <a:lnTo>
                  <a:pt x="48" y="132"/>
                </a:lnTo>
                <a:lnTo>
                  <a:pt x="58" y="130"/>
                </a:lnTo>
                <a:lnTo>
                  <a:pt x="69" y="130"/>
                </a:lnTo>
                <a:lnTo>
                  <a:pt x="81" y="128"/>
                </a:lnTo>
                <a:lnTo>
                  <a:pt x="94" y="128"/>
                </a:lnTo>
                <a:lnTo>
                  <a:pt x="108" y="126"/>
                </a:lnTo>
                <a:lnTo>
                  <a:pt x="123" y="124"/>
                </a:lnTo>
                <a:lnTo>
                  <a:pt x="123" y="124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rgbClr val="FF0000"/>
              </a:solidFill>
              <a:latin typeface="幼圆" charset="0"/>
              <a:cs typeface="幼圆" charset="0"/>
            </a:endParaRPr>
          </a:p>
        </p:txBody>
      </p:sp>
      <p:sp>
        <p:nvSpPr>
          <p:cNvPr id="29" name="Freeform 13"/>
          <p:cNvSpPr/>
          <p:nvPr/>
        </p:nvSpPr>
        <p:spPr bwMode="auto">
          <a:xfrm>
            <a:off x="1517256" y="1845632"/>
            <a:ext cx="212845" cy="1750050"/>
          </a:xfrm>
          <a:custGeom>
            <a:avLst/>
            <a:gdLst>
              <a:gd name="T0" fmla="*/ 143 w 163"/>
              <a:gd name="T1" fmla="*/ 433 h 1334"/>
              <a:gd name="T2" fmla="*/ 145 w 163"/>
              <a:gd name="T3" fmla="*/ 509 h 1334"/>
              <a:gd name="T4" fmla="*/ 147 w 163"/>
              <a:gd name="T5" fmla="*/ 591 h 1334"/>
              <a:gd name="T6" fmla="*/ 147 w 163"/>
              <a:gd name="T7" fmla="*/ 679 h 1334"/>
              <a:gd name="T8" fmla="*/ 147 w 163"/>
              <a:gd name="T9" fmla="*/ 771 h 1334"/>
              <a:gd name="T10" fmla="*/ 147 w 163"/>
              <a:gd name="T11" fmla="*/ 871 h 1334"/>
              <a:gd name="T12" fmla="*/ 147 w 163"/>
              <a:gd name="T13" fmla="*/ 964 h 1334"/>
              <a:gd name="T14" fmla="*/ 143 w 163"/>
              <a:gd name="T15" fmla="*/ 1047 h 1334"/>
              <a:gd name="T16" fmla="*/ 140 w 163"/>
              <a:gd name="T17" fmla="*/ 1118 h 1334"/>
              <a:gd name="T18" fmla="*/ 136 w 163"/>
              <a:gd name="T19" fmla="*/ 1175 h 1334"/>
              <a:gd name="T20" fmla="*/ 128 w 163"/>
              <a:gd name="T21" fmla="*/ 1223 h 1334"/>
              <a:gd name="T22" fmla="*/ 122 w 163"/>
              <a:gd name="T23" fmla="*/ 1259 h 1334"/>
              <a:gd name="T24" fmla="*/ 115 w 163"/>
              <a:gd name="T25" fmla="*/ 1290 h 1334"/>
              <a:gd name="T26" fmla="*/ 109 w 163"/>
              <a:gd name="T27" fmla="*/ 1311 h 1334"/>
              <a:gd name="T28" fmla="*/ 103 w 163"/>
              <a:gd name="T29" fmla="*/ 1326 h 1334"/>
              <a:gd name="T30" fmla="*/ 98 w 163"/>
              <a:gd name="T31" fmla="*/ 1334 h 1334"/>
              <a:gd name="T32" fmla="*/ 92 w 163"/>
              <a:gd name="T33" fmla="*/ 1332 h 1334"/>
              <a:gd name="T34" fmla="*/ 86 w 163"/>
              <a:gd name="T35" fmla="*/ 1317 h 1334"/>
              <a:gd name="T36" fmla="*/ 82 w 163"/>
              <a:gd name="T37" fmla="*/ 1290 h 1334"/>
              <a:gd name="T38" fmla="*/ 78 w 163"/>
              <a:gd name="T39" fmla="*/ 1251 h 1334"/>
              <a:gd name="T40" fmla="*/ 75 w 163"/>
              <a:gd name="T41" fmla="*/ 1204 h 1334"/>
              <a:gd name="T42" fmla="*/ 71 w 163"/>
              <a:gd name="T43" fmla="*/ 1142 h 1334"/>
              <a:gd name="T44" fmla="*/ 67 w 163"/>
              <a:gd name="T45" fmla="*/ 1074 h 1334"/>
              <a:gd name="T46" fmla="*/ 65 w 163"/>
              <a:gd name="T47" fmla="*/ 999 h 1334"/>
              <a:gd name="T48" fmla="*/ 61 w 163"/>
              <a:gd name="T49" fmla="*/ 919 h 1334"/>
              <a:gd name="T50" fmla="*/ 59 w 163"/>
              <a:gd name="T51" fmla="*/ 831 h 1334"/>
              <a:gd name="T52" fmla="*/ 59 w 163"/>
              <a:gd name="T53" fmla="*/ 739 h 1334"/>
              <a:gd name="T54" fmla="*/ 57 w 163"/>
              <a:gd name="T55" fmla="*/ 553 h 1334"/>
              <a:gd name="T56" fmla="*/ 52 w 163"/>
              <a:gd name="T57" fmla="*/ 381 h 1334"/>
              <a:gd name="T58" fmla="*/ 46 w 163"/>
              <a:gd name="T59" fmla="*/ 249 h 1334"/>
              <a:gd name="T60" fmla="*/ 40 w 163"/>
              <a:gd name="T61" fmla="*/ 182 h 1334"/>
              <a:gd name="T62" fmla="*/ 36 w 163"/>
              <a:gd name="T63" fmla="*/ 128 h 1334"/>
              <a:gd name="T64" fmla="*/ 29 w 163"/>
              <a:gd name="T65" fmla="*/ 86 h 1334"/>
              <a:gd name="T66" fmla="*/ 23 w 163"/>
              <a:gd name="T67" fmla="*/ 59 h 1334"/>
              <a:gd name="T68" fmla="*/ 15 w 163"/>
              <a:gd name="T69" fmla="*/ 44 h 1334"/>
              <a:gd name="T70" fmla="*/ 2 w 163"/>
              <a:gd name="T71" fmla="*/ 33 h 1334"/>
              <a:gd name="T72" fmla="*/ 2 w 163"/>
              <a:gd name="T73" fmla="*/ 13 h 1334"/>
              <a:gd name="T74" fmla="*/ 27 w 163"/>
              <a:gd name="T75" fmla="*/ 8 h 1334"/>
              <a:gd name="T76" fmla="*/ 71 w 163"/>
              <a:gd name="T77" fmla="*/ 33 h 1334"/>
              <a:gd name="T78" fmla="*/ 107 w 163"/>
              <a:gd name="T79" fmla="*/ 56 h 1334"/>
              <a:gd name="T80" fmla="*/ 134 w 163"/>
              <a:gd name="T81" fmla="*/ 75 h 1334"/>
              <a:gd name="T82" fmla="*/ 151 w 163"/>
              <a:gd name="T83" fmla="*/ 90 h 1334"/>
              <a:gd name="T84" fmla="*/ 161 w 163"/>
              <a:gd name="T85" fmla="*/ 103 h 1334"/>
              <a:gd name="T86" fmla="*/ 163 w 163"/>
              <a:gd name="T87" fmla="*/ 128 h 1334"/>
              <a:gd name="T88" fmla="*/ 159 w 163"/>
              <a:gd name="T89" fmla="*/ 153 h 1334"/>
              <a:gd name="T90" fmla="*/ 151 w 163"/>
              <a:gd name="T91" fmla="*/ 174 h 1334"/>
              <a:gd name="T92" fmla="*/ 145 w 163"/>
              <a:gd name="T93" fmla="*/ 193 h 1334"/>
              <a:gd name="T94" fmla="*/ 142 w 163"/>
              <a:gd name="T95" fmla="*/ 226 h 1334"/>
              <a:gd name="T96" fmla="*/ 140 w 163"/>
              <a:gd name="T97" fmla="*/ 268 h 1334"/>
              <a:gd name="T98" fmla="*/ 140 w 163"/>
              <a:gd name="T99" fmla="*/ 322 h 1334"/>
              <a:gd name="T100" fmla="*/ 142 w 163"/>
              <a:gd name="T101" fmla="*/ 385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3" h="1334">
                <a:moveTo>
                  <a:pt x="142" y="385"/>
                </a:moveTo>
                <a:lnTo>
                  <a:pt x="142" y="410"/>
                </a:lnTo>
                <a:lnTo>
                  <a:pt x="143" y="433"/>
                </a:lnTo>
                <a:lnTo>
                  <a:pt x="143" y="457"/>
                </a:lnTo>
                <a:lnTo>
                  <a:pt x="145" y="484"/>
                </a:lnTo>
                <a:lnTo>
                  <a:pt x="145" y="509"/>
                </a:lnTo>
                <a:lnTo>
                  <a:pt x="145" y="536"/>
                </a:lnTo>
                <a:lnTo>
                  <a:pt x="147" y="563"/>
                </a:lnTo>
                <a:lnTo>
                  <a:pt x="147" y="591"/>
                </a:lnTo>
                <a:lnTo>
                  <a:pt x="147" y="620"/>
                </a:lnTo>
                <a:lnTo>
                  <a:pt x="147" y="649"/>
                </a:lnTo>
                <a:lnTo>
                  <a:pt x="147" y="679"/>
                </a:lnTo>
                <a:lnTo>
                  <a:pt x="147" y="708"/>
                </a:lnTo>
                <a:lnTo>
                  <a:pt x="147" y="741"/>
                </a:lnTo>
                <a:lnTo>
                  <a:pt x="147" y="771"/>
                </a:lnTo>
                <a:lnTo>
                  <a:pt x="147" y="804"/>
                </a:lnTo>
                <a:lnTo>
                  <a:pt x="147" y="836"/>
                </a:lnTo>
                <a:lnTo>
                  <a:pt x="147" y="871"/>
                </a:lnTo>
                <a:lnTo>
                  <a:pt x="147" y="903"/>
                </a:lnTo>
                <a:lnTo>
                  <a:pt x="147" y="934"/>
                </a:lnTo>
                <a:lnTo>
                  <a:pt x="147" y="964"/>
                </a:lnTo>
                <a:lnTo>
                  <a:pt x="145" y="993"/>
                </a:lnTo>
                <a:lnTo>
                  <a:pt x="145" y="1020"/>
                </a:lnTo>
                <a:lnTo>
                  <a:pt x="143" y="1047"/>
                </a:lnTo>
                <a:lnTo>
                  <a:pt x="143" y="1072"/>
                </a:lnTo>
                <a:lnTo>
                  <a:pt x="142" y="1095"/>
                </a:lnTo>
                <a:lnTo>
                  <a:pt x="140" y="1118"/>
                </a:lnTo>
                <a:lnTo>
                  <a:pt x="138" y="1139"/>
                </a:lnTo>
                <a:lnTo>
                  <a:pt x="138" y="1158"/>
                </a:lnTo>
                <a:lnTo>
                  <a:pt x="136" y="1175"/>
                </a:lnTo>
                <a:lnTo>
                  <a:pt x="134" y="1192"/>
                </a:lnTo>
                <a:lnTo>
                  <a:pt x="130" y="1207"/>
                </a:lnTo>
                <a:lnTo>
                  <a:pt x="128" y="1223"/>
                </a:lnTo>
                <a:lnTo>
                  <a:pt x="126" y="1236"/>
                </a:lnTo>
                <a:lnTo>
                  <a:pt x="124" y="1248"/>
                </a:lnTo>
                <a:lnTo>
                  <a:pt x="122" y="1259"/>
                </a:lnTo>
                <a:lnTo>
                  <a:pt x="119" y="1271"/>
                </a:lnTo>
                <a:lnTo>
                  <a:pt x="117" y="1280"/>
                </a:lnTo>
                <a:lnTo>
                  <a:pt x="115" y="1290"/>
                </a:lnTo>
                <a:lnTo>
                  <a:pt x="113" y="1297"/>
                </a:lnTo>
                <a:lnTo>
                  <a:pt x="111" y="1305"/>
                </a:lnTo>
                <a:lnTo>
                  <a:pt x="109" y="1311"/>
                </a:lnTo>
                <a:lnTo>
                  <a:pt x="107" y="1318"/>
                </a:lnTo>
                <a:lnTo>
                  <a:pt x="105" y="1322"/>
                </a:lnTo>
                <a:lnTo>
                  <a:pt x="103" y="1326"/>
                </a:lnTo>
                <a:lnTo>
                  <a:pt x="101" y="1330"/>
                </a:lnTo>
                <a:lnTo>
                  <a:pt x="99" y="1332"/>
                </a:lnTo>
                <a:lnTo>
                  <a:pt x="98" y="1334"/>
                </a:lnTo>
                <a:lnTo>
                  <a:pt x="98" y="1334"/>
                </a:lnTo>
                <a:lnTo>
                  <a:pt x="96" y="1334"/>
                </a:lnTo>
                <a:lnTo>
                  <a:pt x="92" y="1332"/>
                </a:lnTo>
                <a:lnTo>
                  <a:pt x="90" y="1328"/>
                </a:lnTo>
                <a:lnTo>
                  <a:pt x="88" y="1322"/>
                </a:lnTo>
                <a:lnTo>
                  <a:pt x="86" y="1317"/>
                </a:lnTo>
                <a:lnTo>
                  <a:pt x="86" y="1309"/>
                </a:lnTo>
                <a:lnTo>
                  <a:pt x="84" y="1301"/>
                </a:lnTo>
                <a:lnTo>
                  <a:pt x="82" y="1290"/>
                </a:lnTo>
                <a:lnTo>
                  <a:pt x="80" y="1278"/>
                </a:lnTo>
                <a:lnTo>
                  <a:pt x="78" y="1267"/>
                </a:lnTo>
                <a:lnTo>
                  <a:pt x="78" y="1251"/>
                </a:lnTo>
                <a:lnTo>
                  <a:pt x="76" y="1238"/>
                </a:lnTo>
                <a:lnTo>
                  <a:pt x="75" y="1221"/>
                </a:lnTo>
                <a:lnTo>
                  <a:pt x="75" y="1204"/>
                </a:lnTo>
                <a:lnTo>
                  <a:pt x="73" y="1185"/>
                </a:lnTo>
                <a:lnTo>
                  <a:pt x="73" y="1163"/>
                </a:lnTo>
                <a:lnTo>
                  <a:pt x="71" y="1142"/>
                </a:lnTo>
                <a:lnTo>
                  <a:pt x="69" y="1121"/>
                </a:lnTo>
                <a:lnTo>
                  <a:pt x="69" y="1098"/>
                </a:lnTo>
                <a:lnTo>
                  <a:pt x="67" y="1074"/>
                </a:lnTo>
                <a:lnTo>
                  <a:pt x="67" y="1051"/>
                </a:lnTo>
                <a:lnTo>
                  <a:pt x="65" y="1026"/>
                </a:lnTo>
                <a:lnTo>
                  <a:pt x="65" y="999"/>
                </a:lnTo>
                <a:lnTo>
                  <a:pt x="63" y="974"/>
                </a:lnTo>
                <a:lnTo>
                  <a:pt x="63" y="945"/>
                </a:lnTo>
                <a:lnTo>
                  <a:pt x="61" y="919"/>
                </a:lnTo>
                <a:lnTo>
                  <a:pt x="61" y="890"/>
                </a:lnTo>
                <a:lnTo>
                  <a:pt x="61" y="861"/>
                </a:lnTo>
                <a:lnTo>
                  <a:pt x="59" y="831"/>
                </a:lnTo>
                <a:lnTo>
                  <a:pt x="59" y="802"/>
                </a:lnTo>
                <a:lnTo>
                  <a:pt x="59" y="769"/>
                </a:lnTo>
                <a:lnTo>
                  <a:pt x="59" y="739"/>
                </a:lnTo>
                <a:lnTo>
                  <a:pt x="59" y="676"/>
                </a:lnTo>
                <a:lnTo>
                  <a:pt x="57" y="614"/>
                </a:lnTo>
                <a:lnTo>
                  <a:pt x="57" y="553"/>
                </a:lnTo>
                <a:lnTo>
                  <a:pt x="55" y="494"/>
                </a:lnTo>
                <a:lnTo>
                  <a:pt x="53" y="436"/>
                </a:lnTo>
                <a:lnTo>
                  <a:pt x="52" y="381"/>
                </a:lnTo>
                <a:lnTo>
                  <a:pt x="50" y="327"/>
                </a:lnTo>
                <a:lnTo>
                  <a:pt x="46" y="274"/>
                </a:lnTo>
                <a:lnTo>
                  <a:pt x="46" y="249"/>
                </a:lnTo>
                <a:lnTo>
                  <a:pt x="44" y="226"/>
                </a:lnTo>
                <a:lnTo>
                  <a:pt x="42" y="203"/>
                </a:lnTo>
                <a:lnTo>
                  <a:pt x="40" y="182"/>
                </a:lnTo>
                <a:lnTo>
                  <a:pt x="40" y="163"/>
                </a:lnTo>
                <a:lnTo>
                  <a:pt x="38" y="146"/>
                </a:lnTo>
                <a:lnTo>
                  <a:pt x="36" y="128"/>
                </a:lnTo>
                <a:lnTo>
                  <a:pt x="32" y="113"/>
                </a:lnTo>
                <a:lnTo>
                  <a:pt x="31" y="100"/>
                </a:lnTo>
                <a:lnTo>
                  <a:pt x="29" y="86"/>
                </a:lnTo>
                <a:lnTo>
                  <a:pt x="27" y="77"/>
                </a:lnTo>
                <a:lnTo>
                  <a:pt x="25" y="67"/>
                </a:lnTo>
                <a:lnTo>
                  <a:pt x="23" y="59"/>
                </a:lnTo>
                <a:lnTo>
                  <a:pt x="19" y="54"/>
                </a:lnTo>
                <a:lnTo>
                  <a:pt x="17" y="48"/>
                </a:lnTo>
                <a:lnTo>
                  <a:pt x="15" y="44"/>
                </a:lnTo>
                <a:lnTo>
                  <a:pt x="9" y="42"/>
                </a:lnTo>
                <a:lnTo>
                  <a:pt x="4" y="38"/>
                </a:lnTo>
                <a:lnTo>
                  <a:pt x="2" y="33"/>
                </a:lnTo>
                <a:lnTo>
                  <a:pt x="0" y="27"/>
                </a:lnTo>
                <a:lnTo>
                  <a:pt x="0" y="21"/>
                </a:lnTo>
                <a:lnTo>
                  <a:pt x="2" y="13"/>
                </a:lnTo>
                <a:lnTo>
                  <a:pt x="6" y="6"/>
                </a:lnTo>
                <a:lnTo>
                  <a:pt x="9" y="0"/>
                </a:lnTo>
                <a:lnTo>
                  <a:pt x="27" y="8"/>
                </a:lnTo>
                <a:lnTo>
                  <a:pt x="42" y="15"/>
                </a:lnTo>
                <a:lnTo>
                  <a:pt x="57" y="25"/>
                </a:lnTo>
                <a:lnTo>
                  <a:pt x="71" y="33"/>
                </a:lnTo>
                <a:lnTo>
                  <a:pt x="84" y="40"/>
                </a:lnTo>
                <a:lnTo>
                  <a:pt x="96" y="48"/>
                </a:lnTo>
                <a:lnTo>
                  <a:pt x="107" y="56"/>
                </a:lnTo>
                <a:lnTo>
                  <a:pt x="117" y="61"/>
                </a:lnTo>
                <a:lnTo>
                  <a:pt x="126" y="69"/>
                </a:lnTo>
                <a:lnTo>
                  <a:pt x="134" y="75"/>
                </a:lnTo>
                <a:lnTo>
                  <a:pt x="142" y="80"/>
                </a:lnTo>
                <a:lnTo>
                  <a:pt x="147" y="86"/>
                </a:lnTo>
                <a:lnTo>
                  <a:pt x="151" y="90"/>
                </a:lnTo>
                <a:lnTo>
                  <a:pt x="155" y="96"/>
                </a:lnTo>
                <a:lnTo>
                  <a:pt x="159" y="100"/>
                </a:lnTo>
                <a:lnTo>
                  <a:pt x="161" y="103"/>
                </a:lnTo>
                <a:lnTo>
                  <a:pt x="163" y="111"/>
                </a:lnTo>
                <a:lnTo>
                  <a:pt x="163" y="119"/>
                </a:lnTo>
                <a:lnTo>
                  <a:pt x="163" y="128"/>
                </a:lnTo>
                <a:lnTo>
                  <a:pt x="163" y="136"/>
                </a:lnTo>
                <a:lnTo>
                  <a:pt x="161" y="146"/>
                </a:lnTo>
                <a:lnTo>
                  <a:pt x="159" y="153"/>
                </a:lnTo>
                <a:lnTo>
                  <a:pt x="157" y="161"/>
                </a:lnTo>
                <a:lnTo>
                  <a:pt x="153" y="168"/>
                </a:lnTo>
                <a:lnTo>
                  <a:pt x="151" y="174"/>
                </a:lnTo>
                <a:lnTo>
                  <a:pt x="149" y="180"/>
                </a:lnTo>
                <a:lnTo>
                  <a:pt x="147" y="186"/>
                </a:lnTo>
                <a:lnTo>
                  <a:pt x="145" y="193"/>
                </a:lnTo>
                <a:lnTo>
                  <a:pt x="143" y="203"/>
                </a:lnTo>
                <a:lnTo>
                  <a:pt x="143" y="214"/>
                </a:lnTo>
                <a:lnTo>
                  <a:pt x="142" y="226"/>
                </a:lnTo>
                <a:lnTo>
                  <a:pt x="140" y="237"/>
                </a:lnTo>
                <a:lnTo>
                  <a:pt x="140" y="253"/>
                </a:lnTo>
                <a:lnTo>
                  <a:pt x="140" y="268"/>
                </a:lnTo>
                <a:lnTo>
                  <a:pt x="140" y="283"/>
                </a:lnTo>
                <a:lnTo>
                  <a:pt x="140" y="302"/>
                </a:lnTo>
                <a:lnTo>
                  <a:pt x="140" y="322"/>
                </a:lnTo>
                <a:lnTo>
                  <a:pt x="140" y="341"/>
                </a:lnTo>
                <a:lnTo>
                  <a:pt x="140" y="362"/>
                </a:lnTo>
                <a:lnTo>
                  <a:pt x="142" y="385"/>
                </a:lnTo>
                <a:lnTo>
                  <a:pt x="142" y="38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rgbClr val="FF0000"/>
              </a:solidFill>
              <a:latin typeface="幼圆" charset="0"/>
              <a:cs typeface="幼圆" charset="0"/>
            </a:endParaRPr>
          </a:p>
        </p:txBody>
      </p:sp>
      <p:sp>
        <p:nvSpPr>
          <p:cNvPr id="32" name="矩形 9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071803" y="2497789"/>
            <a:ext cx="5112758" cy="97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要点提示：第一横短，第二横长；注意撇和竖的距离，撇是竖撇，写在竖中线的左边，竖在竖中线的右边。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7504" y="1073262"/>
            <a:ext cx="8640960" cy="3442704"/>
          </a:xfrm>
          <a:prstGeom prst="rect">
            <a:avLst/>
          </a:prstGeom>
          <a:noFill/>
          <a:ln w="9525" cap="flat" cmpd="sng" algn="ctr">
            <a:solidFill>
              <a:srgbClr val="660033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algn="ctr" defTabSz="685800">
              <a:defRPr/>
            </a:pPr>
            <a:endParaRPr lang="zh-CN" altLang="en-US" sz="1400" kern="0">
              <a:solidFill>
                <a:prstClr val="white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7" grpId="0" bldLvl="0" animBg="1"/>
      <p:bldP spid="29" grpId="0" bldLvl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2"/>
          <p:cNvSpPr txBox="1">
            <a:spLocks noChangeArrowheads="1"/>
          </p:cNvSpPr>
          <p:nvPr/>
        </p:nvSpPr>
        <p:spPr bwMode="auto">
          <a:xfrm>
            <a:off x="252095" y="488315"/>
            <a:ext cx="1828800" cy="461645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42570" y="483235"/>
            <a:ext cx="37465" cy="43815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36000">
                <a:schemeClr val="accent2">
                  <a:lumMod val="75000"/>
                </a:schemeClr>
              </a:gs>
              <a:gs pos="66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2" name="矩形 21"/>
          <p:cNvSpPr/>
          <p:nvPr/>
        </p:nvSpPr>
        <p:spPr>
          <a:xfrm>
            <a:off x="2080895" y="483235"/>
            <a:ext cx="37465" cy="43815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36000">
                <a:schemeClr val="accent2">
                  <a:lumMod val="75000"/>
                </a:schemeClr>
              </a:gs>
              <a:gs pos="66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683569" y="1474534"/>
            <a:ext cx="7448762" cy="152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小朋友们在“识字加油站”里认识了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对反义词，学写了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个生字。接下来，我们读一读和四季有关的词语。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2"/>
          <p:cNvSpPr txBox="1">
            <a:spLocks noChangeArrowheads="1"/>
          </p:cNvSpPr>
          <p:nvPr/>
        </p:nvSpPr>
        <p:spPr bwMode="auto">
          <a:xfrm>
            <a:off x="252095" y="488315"/>
            <a:ext cx="1828800" cy="461645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42570" y="483235"/>
            <a:ext cx="37465" cy="43815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36000">
                <a:schemeClr val="accent2">
                  <a:lumMod val="75000"/>
                </a:schemeClr>
              </a:gs>
              <a:gs pos="66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2" name="矩形 21"/>
          <p:cNvSpPr/>
          <p:nvPr/>
        </p:nvSpPr>
        <p:spPr>
          <a:xfrm>
            <a:off x="2080895" y="483235"/>
            <a:ext cx="37465" cy="43815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36000">
                <a:schemeClr val="accent2">
                  <a:lumMod val="75000"/>
                </a:schemeClr>
              </a:gs>
              <a:gs pos="66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5" name="矩形 9"/>
          <p:cNvSpPr>
            <a:spLocks noChangeArrowheads="1"/>
          </p:cNvSpPr>
          <p:nvPr/>
        </p:nvSpPr>
        <p:spPr bwMode="auto">
          <a:xfrm>
            <a:off x="1943708" y="1203599"/>
            <a:ext cx="5342460" cy="5443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春天   夏天   秋天   冬天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9"/>
          <p:cNvSpPr>
            <a:spLocks noChangeArrowheads="1"/>
          </p:cNvSpPr>
          <p:nvPr/>
        </p:nvSpPr>
        <p:spPr bwMode="auto">
          <a:xfrm>
            <a:off x="971600" y="2032502"/>
            <a:ext cx="7286676" cy="5443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大地   树叶   青草   莲花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矩形 9"/>
          <p:cNvSpPr>
            <a:spLocks noChangeArrowheads="1"/>
          </p:cNvSpPr>
          <p:nvPr/>
        </p:nvSpPr>
        <p:spPr bwMode="auto">
          <a:xfrm>
            <a:off x="971600" y="2675444"/>
            <a:ext cx="7286676" cy="5443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飞鸟   小鱼   青蛙   雪人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矩形 9"/>
          <p:cNvSpPr>
            <a:spLocks noChangeArrowheads="1"/>
          </p:cNvSpPr>
          <p:nvPr/>
        </p:nvSpPr>
        <p:spPr bwMode="auto">
          <a:xfrm>
            <a:off x="1177015" y="3363839"/>
            <a:ext cx="7173440" cy="103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ea"/>
                <a:ea typeface="+mn-ea"/>
              </a:rPr>
              <a:t>    小朋友们，我们先自由读这些词语，然后再开火车读，好吗？</a:t>
            </a:r>
            <a:endParaRPr lang="zh-CN" altLang="en-US" sz="32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9"/>
          <p:cNvSpPr>
            <a:spLocks noChangeArrowheads="1"/>
          </p:cNvSpPr>
          <p:nvPr/>
        </p:nvSpPr>
        <p:spPr bwMode="auto">
          <a:xfrm>
            <a:off x="2111189" y="1027240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春天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9"/>
          <p:cNvSpPr>
            <a:spLocks noChangeArrowheads="1"/>
          </p:cNvSpPr>
          <p:nvPr/>
        </p:nvSpPr>
        <p:spPr bwMode="auto">
          <a:xfrm>
            <a:off x="539552" y="411511"/>
            <a:ext cx="8068125" cy="48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黑板上的这些词语被打乱了，谁来给它们排好队？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矩形 9"/>
          <p:cNvSpPr>
            <a:spLocks noChangeArrowheads="1"/>
          </p:cNvSpPr>
          <p:nvPr/>
        </p:nvSpPr>
        <p:spPr bwMode="auto">
          <a:xfrm>
            <a:off x="3211829" y="1027240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大地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9"/>
          <p:cNvSpPr>
            <a:spLocks noChangeArrowheads="1"/>
          </p:cNvSpPr>
          <p:nvPr/>
        </p:nvSpPr>
        <p:spPr bwMode="auto">
          <a:xfrm>
            <a:off x="4290239" y="1027240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小鱼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9"/>
          <p:cNvSpPr>
            <a:spLocks noChangeArrowheads="1"/>
          </p:cNvSpPr>
          <p:nvPr/>
        </p:nvSpPr>
        <p:spPr bwMode="auto">
          <a:xfrm>
            <a:off x="5365798" y="1027240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树叶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9"/>
          <p:cNvSpPr>
            <a:spLocks noChangeArrowheads="1"/>
          </p:cNvSpPr>
          <p:nvPr/>
        </p:nvSpPr>
        <p:spPr bwMode="auto">
          <a:xfrm>
            <a:off x="2111189" y="1635647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夏天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3214679" y="1638497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青草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9"/>
          <p:cNvSpPr>
            <a:spLocks noChangeArrowheads="1"/>
          </p:cNvSpPr>
          <p:nvPr/>
        </p:nvSpPr>
        <p:spPr bwMode="auto">
          <a:xfrm>
            <a:off x="4283969" y="1638497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青蛙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9"/>
          <p:cNvSpPr>
            <a:spLocks noChangeArrowheads="1"/>
          </p:cNvSpPr>
          <p:nvPr/>
        </p:nvSpPr>
        <p:spPr bwMode="auto">
          <a:xfrm>
            <a:off x="5364089" y="1638497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冬天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矩形 9"/>
          <p:cNvSpPr>
            <a:spLocks noChangeArrowheads="1"/>
          </p:cNvSpPr>
          <p:nvPr/>
        </p:nvSpPr>
        <p:spPr bwMode="auto">
          <a:xfrm>
            <a:off x="2131709" y="2241686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秋天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矩形 9"/>
          <p:cNvSpPr>
            <a:spLocks noChangeArrowheads="1"/>
          </p:cNvSpPr>
          <p:nvPr/>
        </p:nvSpPr>
        <p:spPr bwMode="auto">
          <a:xfrm>
            <a:off x="3214679" y="2241686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飞鸟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矩形 9"/>
          <p:cNvSpPr>
            <a:spLocks noChangeArrowheads="1"/>
          </p:cNvSpPr>
          <p:nvPr/>
        </p:nvSpPr>
        <p:spPr bwMode="auto">
          <a:xfrm>
            <a:off x="4283969" y="2241686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雪人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矩形 9"/>
          <p:cNvSpPr>
            <a:spLocks noChangeArrowheads="1"/>
          </p:cNvSpPr>
          <p:nvPr/>
        </p:nvSpPr>
        <p:spPr bwMode="auto">
          <a:xfrm>
            <a:off x="5364089" y="2241686"/>
            <a:ext cx="1000132" cy="5443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</a:ln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莲花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矩形 9"/>
          <p:cNvSpPr>
            <a:spLocks noChangeArrowheads="1"/>
          </p:cNvSpPr>
          <p:nvPr/>
        </p:nvSpPr>
        <p:spPr bwMode="auto">
          <a:xfrm>
            <a:off x="683568" y="2813190"/>
            <a:ext cx="7286676" cy="54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ea"/>
                <a:ea typeface="+mn-ea"/>
              </a:rPr>
              <a:t>第一组：春天   夏天   秋天   冬天</a:t>
            </a: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66" name="矩形 9"/>
          <p:cNvSpPr>
            <a:spLocks noChangeArrowheads="1"/>
          </p:cNvSpPr>
          <p:nvPr/>
        </p:nvSpPr>
        <p:spPr bwMode="auto">
          <a:xfrm>
            <a:off x="683568" y="3456132"/>
            <a:ext cx="7286676" cy="54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ea"/>
                <a:ea typeface="+mn-ea"/>
              </a:rPr>
              <a:t>第二组：大地   树叶   青草   莲花</a:t>
            </a: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67" name="矩形 9"/>
          <p:cNvSpPr>
            <a:spLocks noChangeArrowheads="1"/>
          </p:cNvSpPr>
          <p:nvPr/>
        </p:nvSpPr>
        <p:spPr bwMode="auto">
          <a:xfrm>
            <a:off x="2339752" y="4099074"/>
            <a:ext cx="7286676" cy="54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ea"/>
                <a:ea typeface="+mn-ea"/>
              </a:rPr>
              <a:t>飞鸟   小鱼   青蛙   雪人</a:t>
            </a:r>
            <a:endParaRPr lang="zh-CN" altLang="en-US" sz="32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9" grpId="0" bldLvl="0" animBg="1"/>
      <p:bldP spid="40" grpId="0" bldLvl="0" animBg="1"/>
      <p:bldP spid="41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5" grpId="0"/>
      <p:bldP spid="66" grpId="0"/>
      <p:bldP spid="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流程图: 可选过程 23"/>
          <p:cNvSpPr/>
          <p:nvPr/>
        </p:nvSpPr>
        <p:spPr>
          <a:xfrm>
            <a:off x="1142977" y="1995686"/>
            <a:ext cx="6502400" cy="1285884"/>
          </a:xfrm>
          <a:prstGeom prst="flowChartAlternate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上面一组是有关季节的词语，下面一组是有关植物和动物的词语。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950322" y="627535"/>
            <a:ext cx="6357982" cy="48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你能说一说为什么要这么归类吗？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形标注 1"/>
          <p:cNvSpPr/>
          <p:nvPr/>
        </p:nvSpPr>
        <p:spPr>
          <a:xfrm>
            <a:off x="899592" y="1347615"/>
            <a:ext cx="2977062" cy="1656184"/>
          </a:xfrm>
          <a:prstGeom prst="wedgeEllipseCallout">
            <a:avLst>
              <a:gd name="adj1" fmla="val -27368"/>
              <a:gd name="adj2" fmla="val 61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/>
              <a:t>我们这里现在是秋天。</a:t>
            </a:r>
            <a:endParaRPr lang="zh-CN" altLang="en-US" dirty="0"/>
          </a:p>
        </p:txBody>
      </p:sp>
      <p:sp>
        <p:nvSpPr>
          <p:cNvPr id="7" name="椭圆形标注 6"/>
          <p:cNvSpPr/>
          <p:nvPr/>
        </p:nvSpPr>
        <p:spPr>
          <a:xfrm>
            <a:off x="4619274" y="1347615"/>
            <a:ext cx="2977062" cy="1656184"/>
          </a:xfrm>
          <a:prstGeom prst="wedgeEllipseCallout">
            <a:avLst>
              <a:gd name="adj1" fmla="val 34715"/>
              <a:gd name="adj2" fmla="val 589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/>
              <a:t>我最喜欢冬天，因为冬天可以堆雪人</a:t>
            </a:r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00034" y="361895"/>
            <a:ext cx="7643866" cy="913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读一读课文中小朋友说的话，猜一猜：他们各自喜欢哪个季节？用上了哪个词语？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59632" y="3363839"/>
            <a:ext cx="7170020" cy="48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男生喜欢秋季，他用上了“秋天”这个词语。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00034" y="3795887"/>
            <a:ext cx="7929618" cy="913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女生喜欢冬季，她用上了“冬天、雪人”这两个词语。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9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9513" y="627534"/>
            <a:ext cx="3017837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286116" y="795105"/>
            <a:ext cx="5357850" cy="134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请你选用这些词语，像课文中的小朋友一样，说说自己喜欢的季节。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55577" y="2427734"/>
            <a:ext cx="7632848" cy="48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①我们这里现在是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55577" y="2927801"/>
            <a:ext cx="7632848" cy="48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②我最喜欢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，因为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83568" y="3651871"/>
            <a:ext cx="7776864" cy="913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请小朋友们把上面的句子补充完整并在小组内交流一下。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3525" y="400050"/>
            <a:ext cx="1522730" cy="461645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展示台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4000" y="395605"/>
            <a:ext cx="37465" cy="43815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36000">
                <a:schemeClr val="accent2">
                  <a:lumMod val="75000"/>
                </a:schemeClr>
              </a:gs>
              <a:gs pos="66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" name="矩形 4"/>
          <p:cNvSpPr/>
          <p:nvPr/>
        </p:nvSpPr>
        <p:spPr>
          <a:xfrm>
            <a:off x="1774190" y="391795"/>
            <a:ext cx="37465" cy="43815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36000">
                <a:schemeClr val="accent2">
                  <a:lumMod val="75000"/>
                </a:schemeClr>
              </a:gs>
              <a:gs pos="66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84580" y="821438"/>
            <a:ext cx="8607900" cy="134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你们已经认识了不少同学的名字，下面老师想请你们帮个忙，把这些作业本发下去，看看哪位同学发得又快又好。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014350" y="2202493"/>
            <a:ext cx="5357850" cy="48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每个小组选出一名代表参加活动。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032021" y="2592983"/>
            <a:ext cx="7572428" cy="48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通过发作业本，你认识了哪些小朋友的名字呢？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14790" y="3147815"/>
            <a:ext cx="7929618" cy="134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看来你们通过发作业本认识了很多同学的名字，真能干。你们以后可以在生活中多多识字，相信大家都可以成为我们班级的识字大王。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131840" y="1203599"/>
            <a:ext cx="1928826" cy="48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拍手读词语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500166" y="2297980"/>
            <a:ext cx="5500726" cy="1713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大对小、上对下、南对北、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男对女、开对关、正对反。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0536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14">
            <a:hlinkClick r:id="" action="ppaction://noaction"/>
          </p:cNvPr>
          <p:cNvSpPr txBox="1"/>
          <p:nvPr/>
        </p:nvSpPr>
        <p:spPr>
          <a:xfrm>
            <a:off x="116590" y="497310"/>
            <a:ext cx="1086986" cy="346249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/>
            <a:r>
              <a:rPr kumimoji="1" lang="zh-CN" altLang="en-US" dirty="0">
                <a:solidFill>
                  <a:schemeClr val="bg1"/>
                </a:solidFill>
              </a:rPr>
              <a:t>第二课时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7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8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9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920303" y="3357568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nán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4" name="文本框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94640" y="864870"/>
            <a:ext cx="1749425" cy="460375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5" name="矩形 34"/>
          <p:cNvSpPr/>
          <p:nvPr>
            <p:custDataLst>
              <p:tags r:id="rId11"/>
            </p:custDataLst>
          </p:nvPr>
        </p:nvSpPr>
        <p:spPr>
          <a:xfrm>
            <a:off x="285750" y="859790"/>
            <a:ext cx="35560" cy="438150"/>
          </a:xfrm>
          <a:prstGeom prst="rect">
            <a:avLst/>
          </a:prstGeom>
          <a:gradFill>
            <a:gsLst>
              <a:gs pos="0">
                <a:srgbClr val="DBEEED">
                  <a:lumMod val="20000"/>
                  <a:lumOff val="80000"/>
                </a:srgbClr>
              </a:gs>
              <a:gs pos="36000">
                <a:srgbClr val="486F7E">
                  <a:lumMod val="75000"/>
                </a:srgbClr>
              </a:gs>
              <a:gs pos="66000">
                <a:srgbClr val="486F7E">
                  <a:lumMod val="75000"/>
                </a:srgbClr>
              </a:gs>
              <a:gs pos="100000">
                <a:srgbClr val="B8DDDC">
                  <a:lumMod val="30000"/>
                  <a:lumOff val="70000"/>
                </a:srgb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36" name="矩形 35"/>
          <p:cNvSpPr/>
          <p:nvPr>
            <p:custDataLst>
              <p:tags r:id="rId12"/>
            </p:custDataLst>
          </p:nvPr>
        </p:nvSpPr>
        <p:spPr>
          <a:xfrm>
            <a:off x="2044065" y="859790"/>
            <a:ext cx="35560" cy="438150"/>
          </a:xfrm>
          <a:prstGeom prst="rect">
            <a:avLst/>
          </a:prstGeom>
          <a:gradFill>
            <a:gsLst>
              <a:gs pos="0">
                <a:srgbClr val="DBEEED">
                  <a:lumMod val="20000"/>
                  <a:lumOff val="80000"/>
                </a:srgbClr>
              </a:gs>
              <a:gs pos="36000">
                <a:srgbClr val="486F7E">
                  <a:lumMod val="75000"/>
                </a:srgbClr>
              </a:gs>
              <a:gs pos="66000">
                <a:srgbClr val="486F7E">
                  <a:lumMod val="75000"/>
                </a:srgbClr>
              </a:gs>
              <a:gs pos="100000">
                <a:srgbClr val="B8DDDC">
                  <a:lumMod val="30000"/>
                  <a:lumOff val="70000"/>
                </a:srgb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9" name="椭圆 18"/>
          <p:cNvSpPr/>
          <p:nvPr>
            <p:custDataLst>
              <p:tags r:id="rId13"/>
            </p:custDataLst>
          </p:nvPr>
        </p:nvSpPr>
        <p:spPr>
          <a:xfrm>
            <a:off x="920115" y="2643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大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0" name="椭圆 49"/>
          <p:cNvSpPr/>
          <p:nvPr>
            <p:custDataLst>
              <p:tags r:id="rId14"/>
            </p:custDataLst>
          </p:nvPr>
        </p:nvSpPr>
        <p:spPr>
          <a:xfrm>
            <a:off x="2134870" y="2643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小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57" name="直接连接符 56"/>
          <p:cNvCxnSpPr>
            <a:stCxn id="58" idx="2"/>
          </p:cNvCxnSpPr>
          <p:nvPr>
            <p:custDataLst>
              <p:tags r:id="rId15"/>
            </p:custDataLst>
          </p:nvPr>
        </p:nvCxnSpPr>
        <p:spPr>
          <a:xfrm rot="10800000" flipH="1">
            <a:off x="3348990" y="2929255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/>
          <p:cNvSpPr/>
          <p:nvPr>
            <p:custDataLst>
              <p:tags r:id="rId16"/>
            </p:custDataLst>
          </p:nvPr>
        </p:nvSpPr>
        <p:spPr>
          <a:xfrm>
            <a:off x="3348990" y="2643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上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椭圆 58"/>
          <p:cNvSpPr/>
          <p:nvPr>
            <p:custDataLst>
              <p:tags r:id="rId17"/>
            </p:custDataLst>
          </p:nvPr>
        </p:nvSpPr>
        <p:spPr>
          <a:xfrm>
            <a:off x="4563745" y="2643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下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1" name="直接连接符 60"/>
          <p:cNvCxnSpPr>
            <a:stCxn id="62" idx="2"/>
          </p:cNvCxnSpPr>
          <p:nvPr>
            <p:custDataLst>
              <p:tags r:id="rId18"/>
            </p:custDataLst>
          </p:nvPr>
        </p:nvCxnSpPr>
        <p:spPr>
          <a:xfrm rot="10800000" flipH="1">
            <a:off x="5992495" y="285750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>
            <p:custDataLst>
              <p:tags r:id="rId19"/>
            </p:custDataLst>
          </p:nvPr>
        </p:nvSpPr>
        <p:spPr>
          <a:xfrm>
            <a:off x="5992495" y="257175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3" name="椭圆 62"/>
          <p:cNvSpPr/>
          <p:nvPr>
            <p:custDataLst>
              <p:tags r:id="rId20"/>
            </p:custDataLst>
          </p:nvPr>
        </p:nvSpPr>
        <p:spPr>
          <a:xfrm>
            <a:off x="7206615" y="257175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5" name="直接连接符 64"/>
          <p:cNvCxnSpPr>
            <a:stCxn id="66" idx="2"/>
          </p:cNvCxnSpPr>
          <p:nvPr>
            <p:custDataLst>
              <p:tags r:id="rId21"/>
            </p:custDataLst>
          </p:nvPr>
        </p:nvCxnSpPr>
        <p:spPr>
          <a:xfrm rot="10800000" flipH="1">
            <a:off x="920115" y="4072255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椭圆 65"/>
          <p:cNvSpPr/>
          <p:nvPr>
            <p:custDataLst>
              <p:tags r:id="rId22"/>
            </p:custDataLst>
          </p:nvPr>
        </p:nvSpPr>
        <p:spPr>
          <a:xfrm>
            <a:off x="920115" y="3786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男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椭圆 66"/>
          <p:cNvSpPr/>
          <p:nvPr>
            <p:custDataLst>
              <p:tags r:id="rId23"/>
            </p:custDataLst>
          </p:nvPr>
        </p:nvSpPr>
        <p:spPr>
          <a:xfrm>
            <a:off x="2134870" y="3786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9" name="直接连接符 68"/>
          <p:cNvCxnSpPr>
            <a:stCxn id="70" idx="2"/>
          </p:cNvCxnSpPr>
          <p:nvPr>
            <p:custDataLst>
              <p:tags r:id="rId24"/>
            </p:custDataLst>
          </p:nvPr>
        </p:nvCxnSpPr>
        <p:spPr>
          <a:xfrm rot="10800000" flipH="1">
            <a:off x="3420745" y="4072255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/>
          <p:nvPr>
            <p:custDataLst>
              <p:tags r:id="rId25"/>
            </p:custDataLst>
          </p:nvPr>
        </p:nvSpPr>
        <p:spPr>
          <a:xfrm>
            <a:off x="3420745" y="3786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开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椭圆 70"/>
          <p:cNvSpPr/>
          <p:nvPr>
            <p:custDataLst>
              <p:tags r:id="rId26"/>
            </p:custDataLst>
          </p:nvPr>
        </p:nvSpPr>
        <p:spPr>
          <a:xfrm>
            <a:off x="4634865" y="3786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73" name="直接连接符 72"/>
          <p:cNvCxnSpPr>
            <a:stCxn id="74" idx="2"/>
          </p:cNvCxnSpPr>
          <p:nvPr>
            <p:custDataLst>
              <p:tags r:id="rId27"/>
            </p:custDataLst>
          </p:nvPr>
        </p:nvCxnSpPr>
        <p:spPr>
          <a:xfrm rot="10800000" flipH="1">
            <a:off x="6063615" y="4072255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椭圆 73"/>
          <p:cNvSpPr/>
          <p:nvPr>
            <p:custDataLst>
              <p:tags r:id="rId28"/>
            </p:custDataLst>
          </p:nvPr>
        </p:nvSpPr>
        <p:spPr>
          <a:xfrm>
            <a:off x="6063615" y="3786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正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5" name="椭圆 74"/>
          <p:cNvSpPr/>
          <p:nvPr>
            <p:custDataLst>
              <p:tags r:id="rId29"/>
            </p:custDataLst>
          </p:nvPr>
        </p:nvSpPr>
        <p:spPr>
          <a:xfrm>
            <a:off x="7278370" y="378650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反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2277624" y="3357568"/>
            <a:ext cx="43815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nǚ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420634" y="3357568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kāi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4635080" y="3357568"/>
            <a:ext cx="69469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guān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920963" y="3386086"/>
            <a:ext cx="1071570" cy="39751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zhèng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7278285" y="3386086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l" eaLnBrk="1" hangingPunct="1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fǎ</a:t>
            </a:r>
            <a:r>
              <a:rPr lang="vi-VN" altLang="zh-CN" sz="20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</a:t>
            </a:r>
            <a:endParaRPr lang="vi-VN" altLang="zh-CN" sz="20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1" name="TextBox 40"/>
          <p:cNvSpPr txBox="1"/>
          <p:nvPr>
            <p:custDataLst>
              <p:tags r:id="rId30"/>
            </p:custDataLst>
          </p:nvPr>
        </p:nvSpPr>
        <p:spPr>
          <a:xfrm>
            <a:off x="611560" y="1380713"/>
            <a:ext cx="7816952" cy="8286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小朋友们，“识字加油站”里这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6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对词语你们会读吗？请你们借助拼音自己读一读，注意读准字音。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195737" y="2139702"/>
            <a:ext cx="69469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xiǎo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275857" y="2139702"/>
            <a:ext cx="82296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shàng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572001" y="2139702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xià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80150" y="2151528"/>
            <a:ext cx="1071570" cy="39751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dà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316679" y="2168220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běi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084168" y="2151528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nán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3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80" grpId="0"/>
      <p:bldP spid="81" grpId="0"/>
      <p:bldP spid="82" grpId="0"/>
      <p:bldP spid="83" grpId="0"/>
      <p:bldP spid="84" grpId="0"/>
      <p:bldP spid="40" grpId="0"/>
      <p:bldP spid="42" grpId="0"/>
      <p:bldP spid="43" grpId="0"/>
      <p:bldP spid="44" grpId="0"/>
      <p:bldP spid="45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5431" y="432435"/>
            <a:ext cx="1863725" cy="466150"/>
            <a:chOff x="377699" y="368670"/>
            <a:chExt cx="2295804" cy="621563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389162" y="374650"/>
              <a:ext cx="2238621" cy="615583"/>
            </a:xfrm>
            <a:prstGeom prst="rect">
              <a:avLst/>
            </a:pr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  日积月累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77699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" name="矩形 4"/>
            <p:cNvSpPr/>
            <p:nvPr/>
          </p:nvSpPr>
          <p:spPr>
            <a:xfrm>
              <a:off x="2627784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73634" y="1654176"/>
            <a:ext cx="6254750" cy="175323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一年 之 计 在于 春，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一日 之 计 在于 晨。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0152" y="2300595"/>
            <a:ext cx="4382927" cy="46166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sym typeface="+mn-ea"/>
              </a:rPr>
              <a:t>y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sym typeface="+mn-ea"/>
              </a:rPr>
              <a:t>í</a:t>
            </a:r>
            <a:r>
              <a:rPr lang="en-US" altLang="zh-CN" sz="2400" b="1" dirty="0">
                <a:latin typeface="+mn-ea"/>
                <a:sym typeface="+mn-ea"/>
              </a:rPr>
              <a:t> r</a:t>
            </a:r>
            <a:r>
              <a:rPr lang="zh-CN" altLang="zh-CN" sz="2400" b="1" dirty="0">
                <a:latin typeface="+mn-ea"/>
                <a:sym typeface="+mn-ea"/>
              </a:rPr>
              <a:t>ì</a:t>
            </a:r>
            <a:r>
              <a:rPr lang="en-US" altLang="zh-CN" sz="2400" b="1" dirty="0">
                <a:latin typeface="+mn-ea"/>
                <a:sym typeface="+mn-ea"/>
              </a:rPr>
              <a:t>  </a:t>
            </a:r>
            <a:r>
              <a:rPr lang="en-US" altLang="zh-CN" sz="2400" b="1" dirty="0" err="1">
                <a:latin typeface="+mn-ea"/>
                <a:sym typeface="+mn-ea"/>
              </a:rPr>
              <a:t>zh</a:t>
            </a:r>
            <a:r>
              <a:rPr lang="zh-CN" altLang="zh-CN" sz="2400" b="1" dirty="0">
                <a:latin typeface="+mn-ea"/>
                <a:sym typeface="+mn-ea"/>
              </a:rPr>
              <a:t>ī</a:t>
            </a:r>
            <a:r>
              <a:rPr lang="en-US" altLang="zh-CN" sz="2400" b="1" dirty="0">
                <a:latin typeface="+mn-ea"/>
                <a:sym typeface="+mn-ea"/>
              </a:rPr>
              <a:t>  j</a:t>
            </a:r>
            <a:r>
              <a:rPr lang="zh-CN" altLang="zh-CN" sz="2400" b="1" dirty="0">
                <a:latin typeface="+mn-ea"/>
                <a:sym typeface="+mn-ea"/>
              </a:rPr>
              <a:t>ì</a:t>
            </a:r>
            <a:r>
              <a:rPr lang="en-US" altLang="zh-CN" sz="2400" b="1" dirty="0">
                <a:latin typeface="+mn-ea"/>
                <a:sym typeface="+mn-ea"/>
              </a:rPr>
              <a:t>  z</a:t>
            </a:r>
            <a:r>
              <a:rPr lang="zh-CN" altLang="zh-CN" sz="2400" b="1" dirty="0">
                <a:latin typeface="+mn-ea"/>
                <a:sym typeface="+mn-ea"/>
              </a:rPr>
              <a:t>à</a:t>
            </a:r>
            <a:r>
              <a:rPr lang="en-US" altLang="zh-CN" sz="2400" b="1" dirty="0" err="1">
                <a:latin typeface="+mn-ea"/>
                <a:sym typeface="+mn-ea"/>
              </a:rPr>
              <a:t>i</a:t>
            </a:r>
            <a:r>
              <a:rPr lang="en-US" altLang="zh-CN" sz="2400" b="1" dirty="0">
                <a:latin typeface="+mn-ea"/>
                <a:sym typeface="+mn-ea"/>
              </a:rPr>
              <a:t> y</a:t>
            </a:r>
            <a:r>
              <a:rPr lang="zh-CN" altLang="zh-CN" sz="2400" b="1" dirty="0">
                <a:latin typeface="+mn-ea"/>
                <a:sym typeface="+mn-ea"/>
              </a:rPr>
              <a:t>ú</a:t>
            </a:r>
            <a:r>
              <a:rPr lang="en-US" altLang="zh-CN" sz="2400" b="1" dirty="0">
                <a:latin typeface="+mn-ea"/>
                <a:sym typeface="+mn-ea"/>
              </a:rPr>
              <a:t> </a:t>
            </a:r>
            <a:r>
              <a:rPr lang="en-US" altLang="zh-CN" sz="2400" b="1" dirty="0" err="1">
                <a:latin typeface="+mn-ea"/>
                <a:sym typeface="+mn-ea"/>
              </a:rPr>
              <a:t>ch</a:t>
            </a:r>
            <a:r>
              <a:rPr lang="zh-CN" altLang="zh-CN" sz="2400" b="1" dirty="0">
                <a:latin typeface="+mn-ea"/>
                <a:sym typeface="+mn-ea"/>
              </a:rPr>
              <a:t>é</a:t>
            </a:r>
            <a:r>
              <a:rPr lang="en-US" altLang="zh-CN" sz="2400" b="1" dirty="0">
                <a:latin typeface="+mn-ea"/>
                <a:sym typeface="+mn-ea"/>
              </a:rPr>
              <a:t>n</a:t>
            </a:r>
            <a:endParaRPr lang="en-US" altLang="zh-CN" sz="2400" b="1" dirty="0">
              <a:solidFill>
                <a:srgbClr val="FF0000"/>
              </a:solidFill>
              <a:latin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3926" y="1193790"/>
            <a:ext cx="4382927" cy="46166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FF0000"/>
                </a:solidFill>
                <a:latin typeface="+mn-ea"/>
                <a:sym typeface="+mn-ea"/>
              </a:rPr>
              <a:t>y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sym typeface="+mn-ea"/>
              </a:rPr>
              <a:t>ì</a:t>
            </a:r>
            <a:r>
              <a:rPr lang="en-US" altLang="zh-CN" sz="2400" b="1" dirty="0">
                <a:latin typeface="+mn-ea"/>
                <a:sym typeface="+mn-ea"/>
              </a:rPr>
              <a:t> </a:t>
            </a:r>
            <a:r>
              <a:rPr lang="en-US" altLang="zh-CN" sz="2400" b="1" dirty="0" err="1">
                <a:latin typeface="+mn-ea"/>
                <a:sym typeface="+mn-ea"/>
              </a:rPr>
              <a:t>ni</a:t>
            </a:r>
            <a:r>
              <a:rPr lang="zh-CN" altLang="zh-CN" sz="2400" b="1" dirty="0">
                <a:latin typeface="+mn-ea"/>
                <a:sym typeface="+mn-ea"/>
              </a:rPr>
              <a:t>á</a:t>
            </a:r>
            <a:r>
              <a:rPr lang="en-US" altLang="zh-CN" sz="2400" b="1" dirty="0">
                <a:latin typeface="+mn-ea"/>
                <a:sym typeface="+mn-ea"/>
              </a:rPr>
              <a:t>n </a:t>
            </a:r>
            <a:r>
              <a:rPr lang="en-US" altLang="zh-CN" sz="2400" b="1" dirty="0" err="1">
                <a:latin typeface="+mn-ea"/>
                <a:sym typeface="+mn-ea"/>
              </a:rPr>
              <a:t>zh</a:t>
            </a:r>
            <a:r>
              <a:rPr lang="zh-CN" altLang="zh-CN" sz="2400" b="1" dirty="0">
                <a:latin typeface="+mn-ea"/>
                <a:sym typeface="+mn-ea"/>
              </a:rPr>
              <a:t>ī</a:t>
            </a:r>
            <a:r>
              <a:rPr lang="en-US" altLang="zh-CN" sz="2400" b="1" dirty="0">
                <a:latin typeface="+mn-ea"/>
                <a:sym typeface="+mn-ea"/>
              </a:rPr>
              <a:t> j</a:t>
            </a:r>
            <a:r>
              <a:rPr lang="zh-CN" altLang="zh-CN" sz="2400" b="1" dirty="0">
                <a:latin typeface="+mn-ea"/>
                <a:sym typeface="+mn-ea"/>
              </a:rPr>
              <a:t>ì</a:t>
            </a:r>
            <a:r>
              <a:rPr lang="en-US" altLang="zh-CN" sz="2400" b="1" dirty="0">
                <a:latin typeface="+mn-ea"/>
                <a:sym typeface="+mn-ea"/>
              </a:rPr>
              <a:t>  z</a:t>
            </a:r>
            <a:r>
              <a:rPr lang="zh-CN" altLang="zh-CN" sz="2400" b="1" dirty="0">
                <a:latin typeface="+mn-ea"/>
                <a:sym typeface="+mn-ea"/>
              </a:rPr>
              <a:t>à</a:t>
            </a:r>
            <a:r>
              <a:rPr lang="en-US" altLang="zh-CN" sz="2400" b="1" dirty="0" err="1">
                <a:latin typeface="+mn-ea"/>
                <a:sym typeface="+mn-ea"/>
              </a:rPr>
              <a:t>i</a:t>
            </a:r>
            <a:r>
              <a:rPr lang="en-US" altLang="zh-CN" sz="2400" b="1" dirty="0">
                <a:latin typeface="+mn-ea"/>
                <a:sym typeface="+mn-ea"/>
              </a:rPr>
              <a:t> y</a:t>
            </a:r>
            <a:r>
              <a:rPr lang="zh-CN" altLang="zh-CN" sz="2400" b="1" dirty="0">
                <a:latin typeface="+mn-ea"/>
                <a:sym typeface="+mn-ea"/>
              </a:rPr>
              <a:t>ú</a:t>
            </a:r>
            <a:r>
              <a:rPr lang="en-US" altLang="zh-CN" sz="2400" b="1" dirty="0">
                <a:latin typeface="+mn-ea"/>
                <a:sym typeface="+mn-ea"/>
              </a:rPr>
              <a:t> </a:t>
            </a:r>
            <a:r>
              <a:rPr lang="en-US" altLang="zh-CN" sz="2400" b="1" dirty="0" err="1">
                <a:latin typeface="+mn-ea"/>
                <a:sym typeface="+mn-ea"/>
              </a:rPr>
              <a:t>ch</a:t>
            </a:r>
            <a:r>
              <a:rPr lang="zh-CN" altLang="zh-CN" sz="2400" b="1" dirty="0">
                <a:latin typeface="+mn-ea"/>
                <a:sym typeface="+mn-ea"/>
              </a:rPr>
              <a:t>ū</a:t>
            </a:r>
            <a:r>
              <a:rPr lang="en-US" altLang="zh-CN" sz="2400" b="1" dirty="0">
                <a:latin typeface="+mn-ea"/>
                <a:sym typeface="+mn-ea"/>
              </a:rPr>
              <a:t>n</a:t>
            </a:r>
            <a:endParaRPr lang="en-US" altLang="zh-CN" sz="2400" b="1" dirty="0">
              <a:solidFill>
                <a:srgbClr val="FF0000"/>
              </a:solidFill>
              <a:latin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42910" y="3571882"/>
            <a:ext cx="7601498" cy="7143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要读好这句名言，首先要读好“一”的读音。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5431" y="432435"/>
            <a:ext cx="1863725" cy="466150"/>
            <a:chOff x="377699" y="368670"/>
            <a:chExt cx="2295804" cy="621563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389162" y="374650"/>
              <a:ext cx="2238621" cy="615583"/>
            </a:xfrm>
            <a:prstGeom prst="rect">
              <a:avLst/>
            </a:pr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  日积月累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77699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" name="矩形 4"/>
            <p:cNvSpPr/>
            <p:nvPr/>
          </p:nvSpPr>
          <p:spPr>
            <a:xfrm>
              <a:off x="2627784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641333" y="2283719"/>
            <a:ext cx="2499986" cy="6463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一年 之 计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822" y="1036622"/>
            <a:ext cx="3892412" cy="5847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全班齐读下面词语。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5" y="3579863"/>
            <a:ext cx="8228535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l"/>
            <a:r>
              <a:rPr lang="zh-CN" altLang="en-US" sz="2400" b="1" dirty="0">
                <a:latin typeface="+mn-ea"/>
                <a:cs typeface="宋体" panose="02010600030101010101" pitchFamily="2" charset="-122"/>
                <a:sym typeface="+mn-ea"/>
              </a:rPr>
              <a:t>你知道为什么说“一年之计在于春，一日之计在于晨”吗？</a:t>
            </a:r>
            <a:endParaRPr lang="en-US" altLang="zh-CN" sz="2400" b="1" dirty="0">
              <a:latin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5977" y="2283719"/>
            <a:ext cx="2499986" cy="6463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一日 之 计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95537" y="699543"/>
            <a:ext cx="8208912" cy="95410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l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    你知道为什么说“一年之计在于春，一日之计在于晨”吗？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34" y="2067695"/>
            <a:ext cx="7609776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春天是农民伯伯要播种的季节，所以一年之计在于春。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35" y="2639199"/>
            <a:ext cx="6681637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春天是万物复苏的季节，所以一年之计在于春。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3219823"/>
            <a:ext cx="8228535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早晨是一天中锻炼身体的最好时间，所以一日之计在于晨。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159" y="1322572"/>
            <a:ext cx="6069965" cy="175323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一寸  光 阴 一 寸 金，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寸 金难  买 寸 光  阴。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3519" y="862197"/>
            <a:ext cx="5052695" cy="460375"/>
          </a:xfrm>
          <a:prstGeom prst="rect">
            <a:avLst/>
          </a:prstGeom>
        </p:spPr>
        <p:txBody>
          <a:bodyPr lIns="91438" tIns="45719" rIns="91438" bIns="4571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</a:rPr>
              <a:t>y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</a:rPr>
              <a:t>í</a:t>
            </a:r>
            <a:r>
              <a:rPr lang="en-US" altLang="zh-CN" sz="2400" b="1" dirty="0">
                <a:latin typeface="+mn-ea"/>
              </a:rPr>
              <a:t> c</a:t>
            </a:r>
            <a:r>
              <a:rPr lang="zh-CN" altLang="zh-CN" sz="2400" b="1" dirty="0">
                <a:latin typeface="+mn-ea"/>
              </a:rPr>
              <a:t>ù</a:t>
            </a:r>
            <a:r>
              <a:rPr lang="en-US" altLang="zh-CN" sz="2400" b="1" dirty="0">
                <a:latin typeface="+mn-ea"/>
              </a:rPr>
              <a:t>n </a:t>
            </a:r>
            <a:r>
              <a:rPr lang="zh-CN" altLang="zh-CN" sz="2400" b="1" dirty="0">
                <a:latin typeface="+mn-ea"/>
              </a:rPr>
              <a:t>ɡ</a:t>
            </a:r>
            <a:r>
              <a:rPr lang="en-US" altLang="zh-CN" sz="2400" b="1" dirty="0">
                <a:latin typeface="+mn-ea"/>
              </a:rPr>
              <a:t>u</a:t>
            </a:r>
            <a:r>
              <a:rPr lang="zh-CN" altLang="zh-CN" sz="2400" b="1" dirty="0">
                <a:latin typeface="+mn-ea"/>
              </a:rPr>
              <a:t>ā</a:t>
            </a:r>
            <a:r>
              <a:rPr lang="en-US" altLang="zh-CN" sz="2400" b="1" dirty="0">
                <a:latin typeface="+mn-ea"/>
              </a:rPr>
              <a:t>n</a:t>
            </a:r>
            <a:r>
              <a:rPr lang="zh-CN" altLang="zh-CN" sz="2400" b="1" dirty="0">
                <a:latin typeface="+mn-ea"/>
              </a:rPr>
              <a:t>ɡ</a:t>
            </a:r>
            <a:r>
              <a:rPr lang="en-US" altLang="zh-CN" sz="2400" b="1" dirty="0">
                <a:latin typeface="+mn-ea"/>
              </a:rPr>
              <a:t> y</a:t>
            </a:r>
            <a:r>
              <a:rPr lang="zh-CN" altLang="zh-CN" sz="2400" b="1" dirty="0">
                <a:latin typeface="+mn-ea"/>
              </a:rPr>
              <a:t>ī</a:t>
            </a:r>
            <a:r>
              <a:rPr lang="en-US" altLang="zh-CN" sz="2400" b="1" dirty="0">
                <a:latin typeface="+mn-ea"/>
              </a:rPr>
              <a:t>n  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</a:rPr>
              <a:t>y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</a:rPr>
              <a:t>í</a:t>
            </a:r>
            <a:r>
              <a:rPr lang="en-US" altLang="zh-CN" sz="2400" b="1" dirty="0">
                <a:latin typeface="+mn-ea"/>
              </a:rPr>
              <a:t>  c</a:t>
            </a:r>
            <a:r>
              <a:rPr lang="zh-CN" altLang="zh-CN" sz="2400" b="1" dirty="0">
                <a:latin typeface="+mn-ea"/>
              </a:rPr>
              <a:t>ù</a:t>
            </a:r>
            <a:r>
              <a:rPr lang="en-US" altLang="zh-CN" sz="2400" b="1" dirty="0">
                <a:latin typeface="+mn-ea"/>
              </a:rPr>
              <a:t>n j</a:t>
            </a:r>
            <a:r>
              <a:rPr lang="zh-CN" altLang="zh-CN" sz="2400" b="1" dirty="0">
                <a:latin typeface="+mn-ea"/>
              </a:rPr>
              <a:t>ī</a:t>
            </a:r>
            <a:r>
              <a:rPr lang="en-US" altLang="zh-CN" sz="2400" b="1" dirty="0">
                <a:latin typeface="+mn-ea"/>
              </a:rPr>
              <a:t>n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7159" y="2110607"/>
            <a:ext cx="5004892" cy="46166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latin typeface="+mn-ea"/>
                <a:sym typeface="+mn-ea"/>
              </a:rPr>
              <a:t>c</a:t>
            </a:r>
            <a:r>
              <a:rPr lang="zh-CN" altLang="zh-CN" sz="2400" b="1" dirty="0">
                <a:latin typeface="+mn-ea"/>
                <a:sym typeface="+mn-ea"/>
              </a:rPr>
              <a:t>ù</a:t>
            </a:r>
            <a:r>
              <a:rPr lang="en-US" altLang="zh-CN" sz="2400" b="1" dirty="0">
                <a:latin typeface="+mn-ea"/>
                <a:sym typeface="+mn-ea"/>
              </a:rPr>
              <a:t>n j</a:t>
            </a:r>
            <a:r>
              <a:rPr lang="zh-CN" altLang="zh-CN" sz="2400" b="1" dirty="0">
                <a:latin typeface="+mn-ea"/>
                <a:sym typeface="+mn-ea"/>
              </a:rPr>
              <a:t>ī</a:t>
            </a:r>
            <a:r>
              <a:rPr lang="en-US" altLang="zh-CN" sz="2400" b="1" dirty="0">
                <a:latin typeface="+mn-ea"/>
                <a:sym typeface="+mn-ea"/>
              </a:rPr>
              <a:t>n </a:t>
            </a:r>
            <a:r>
              <a:rPr lang="en-US" altLang="zh-CN" sz="2400" b="1" dirty="0" err="1">
                <a:latin typeface="+mn-ea"/>
                <a:sym typeface="+mn-ea"/>
              </a:rPr>
              <a:t>n</a:t>
            </a:r>
            <a:r>
              <a:rPr lang="zh-CN" altLang="zh-CN" sz="2400" b="1" dirty="0">
                <a:latin typeface="+mn-ea"/>
                <a:sym typeface="+mn-ea"/>
              </a:rPr>
              <a:t>á</a:t>
            </a:r>
            <a:r>
              <a:rPr lang="en-US" altLang="zh-CN" sz="2400" b="1" dirty="0">
                <a:latin typeface="+mn-ea"/>
                <a:sym typeface="+mn-ea"/>
              </a:rPr>
              <a:t>n  m</a:t>
            </a:r>
            <a:r>
              <a:rPr lang="zh-CN" altLang="zh-CN" sz="2400" b="1" dirty="0">
                <a:latin typeface="+mn-ea"/>
                <a:sym typeface="+mn-ea"/>
              </a:rPr>
              <a:t>ǎ</a:t>
            </a:r>
            <a:r>
              <a:rPr lang="en-US" altLang="zh-CN" sz="2400" b="1" dirty="0" err="1">
                <a:latin typeface="+mn-ea"/>
                <a:sym typeface="+mn-ea"/>
              </a:rPr>
              <a:t>i</a:t>
            </a:r>
            <a:r>
              <a:rPr lang="en-US" altLang="zh-CN" sz="2400" b="1" dirty="0">
                <a:latin typeface="+mn-ea"/>
                <a:sym typeface="+mn-ea"/>
              </a:rPr>
              <a:t>  c</a:t>
            </a:r>
            <a:r>
              <a:rPr lang="zh-CN" altLang="zh-CN" sz="2400" b="1" dirty="0">
                <a:latin typeface="+mn-ea"/>
                <a:sym typeface="+mn-ea"/>
              </a:rPr>
              <a:t>ù</a:t>
            </a:r>
            <a:r>
              <a:rPr lang="en-US" altLang="zh-CN" sz="2400" b="1" dirty="0">
                <a:latin typeface="+mn-ea"/>
                <a:sym typeface="+mn-ea"/>
              </a:rPr>
              <a:t>n </a:t>
            </a:r>
            <a:r>
              <a:rPr lang="zh-CN" altLang="zh-CN" sz="2400" b="1" dirty="0">
                <a:latin typeface="+mn-ea"/>
                <a:sym typeface="+mn-ea"/>
              </a:rPr>
              <a:t>ɡ</a:t>
            </a:r>
            <a:r>
              <a:rPr lang="en-US" altLang="zh-CN" sz="2400" b="1" dirty="0">
                <a:latin typeface="+mn-ea"/>
                <a:sym typeface="+mn-ea"/>
              </a:rPr>
              <a:t>u</a:t>
            </a:r>
            <a:r>
              <a:rPr lang="zh-CN" altLang="zh-CN" sz="2400" b="1" dirty="0">
                <a:latin typeface="+mn-ea"/>
                <a:sym typeface="+mn-ea"/>
              </a:rPr>
              <a:t>ā</a:t>
            </a:r>
            <a:r>
              <a:rPr lang="en-US" altLang="zh-CN" sz="2400" b="1" dirty="0">
                <a:latin typeface="+mn-ea"/>
                <a:sym typeface="+mn-ea"/>
              </a:rPr>
              <a:t>n</a:t>
            </a:r>
            <a:r>
              <a:rPr lang="zh-CN" altLang="zh-CN" sz="2400" b="1" dirty="0">
                <a:latin typeface="+mn-ea"/>
                <a:sym typeface="+mn-ea"/>
              </a:rPr>
              <a:t>ɡ</a:t>
            </a:r>
            <a:r>
              <a:rPr lang="en-US" altLang="zh-CN" sz="2400" b="1" dirty="0">
                <a:latin typeface="+mn-ea"/>
                <a:sym typeface="+mn-ea"/>
              </a:rPr>
              <a:t> y</a:t>
            </a:r>
            <a:r>
              <a:rPr lang="zh-CN" altLang="zh-CN" sz="2400" b="1" dirty="0">
                <a:latin typeface="+mn-ea"/>
                <a:sym typeface="+mn-ea"/>
              </a:rPr>
              <a:t>ī</a:t>
            </a:r>
            <a:r>
              <a:rPr lang="en-US" altLang="zh-CN" sz="2400" b="1" dirty="0">
                <a:latin typeface="+mn-ea"/>
                <a:sym typeface="+mn-ea"/>
              </a:rPr>
              <a:t>n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95536" y="379373"/>
            <a:ext cx="4357718" cy="48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自由朗读这句名言。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13804" y="3435847"/>
            <a:ext cx="8286808" cy="913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朗读的时候注意读好“一”的变调，读准“寸、阴”的前鼻音，和“寸”的平舌音。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96213" y="1266115"/>
            <a:ext cx="3206368" cy="1501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7224" y="642925"/>
            <a:ext cx="7747224" cy="95410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光阴摸不着，看不到，古时候的人们为什么把它跟黄金作比较？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2055370"/>
            <a:ext cx="7000924" cy="52322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时间是很宝贵的。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7" y="2912626"/>
            <a:ext cx="7000924" cy="52322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用很多金子也买不来一寸光阴。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186066" y="699543"/>
            <a:ext cx="8501122" cy="9518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生活中，遇到不珍惜时间的人，我们就可以用这些名言提醒他们。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10"/>
            </p:custDataLst>
          </p:nvPr>
        </p:nvSpPr>
        <p:spPr>
          <a:xfrm>
            <a:off x="142845" y="1928809"/>
            <a:ext cx="7192010" cy="8286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①玲玲早上睡懒觉上学迟到了，我们就可以对她说：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____________________________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。”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9" name="TextBox 8"/>
          <p:cNvSpPr txBox="1"/>
          <p:nvPr>
            <p:custDataLst>
              <p:tags r:id="rId11"/>
            </p:custDataLst>
          </p:nvPr>
        </p:nvSpPr>
        <p:spPr>
          <a:xfrm>
            <a:off x="214282" y="2857502"/>
            <a:ext cx="9020810" cy="8286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②放学回家，有的小朋友写作业拖拉，到很晚才睡觉，我们可以对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他们说：“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____________________________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。”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0" name="TextBox 9"/>
          <p:cNvSpPr txBox="1"/>
          <p:nvPr>
            <p:custDataLst>
              <p:tags r:id="rId12"/>
            </p:custDataLst>
          </p:nvPr>
        </p:nvSpPr>
        <p:spPr>
          <a:xfrm>
            <a:off x="214283" y="3786197"/>
            <a:ext cx="7344410" cy="45910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③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，我们可以说：“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。”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71407" y="428611"/>
            <a:ext cx="3854450" cy="643890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试着口头填空吧！</a:t>
            </a:r>
            <a:endParaRPr lang="zh-CN" altLang="en-US" sz="36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10"/>
            </p:custDataLst>
          </p:nvPr>
        </p:nvSpPr>
        <p:spPr>
          <a:xfrm>
            <a:off x="785787" y="1500181"/>
            <a:ext cx="8411210" cy="1197610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     ）之计在于（   ）， （     ）之计在于（   ）。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一寸（    ）一寸（    ），（     ）难买寸（      ）。 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9" name="TextBox 8"/>
          <p:cNvSpPr txBox="1"/>
          <p:nvPr>
            <p:custDataLst>
              <p:tags r:id="rId11"/>
            </p:custDataLst>
          </p:nvPr>
        </p:nvSpPr>
        <p:spPr>
          <a:xfrm>
            <a:off x="2627784" y="3500445"/>
            <a:ext cx="4448810" cy="5207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填完一起读一读，背一背。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9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79641" y="1419623"/>
            <a:ext cx="7632848" cy="138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昨天，老师请大家回家和大人一起读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小松鼠找花生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的故事，你们喜欢这个故事吗？说说喜欢的理由。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439420" y="504825"/>
            <a:ext cx="2118995" cy="460375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和大人一起读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2558415" y="499745"/>
            <a:ext cx="43180" cy="438150"/>
          </a:xfrm>
          <a:prstGeom prst="rect">
            <a:avLst/>
          </a:prstGeom>
          <a:gradFill>
            <a:gsLst>
              <a:gs pos="0">
                <a:srgbClr val="DBEEED">
                  <a:lumMod val="20000"/>
                  <a:lumOff val="80000"/>
                </a:srgbClr>
              </a:gs>
              <a:gs pos="36000">
                <a:srgbClr val="486F7E">
                  <a:lumMod val="75000"/>
                </a:srgbClr>
              </a:gs>
              <a:gs pos="66000">
                <a:srgbClr val="486F7E">
                  <a:lumMod val="75000"/>
                </a:srgbClr>
              </a:gs>
              <a:gs pos="100000">
                <a:srgbClr val="B8DDDC">
                  <a:lumMod val="30000"/>
                  <a:lumOff val="70000"/>
                </a:srgb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1026" name="Picture 2" descr="https://timgsa.baidu.com/timg?image&amp;quality=80&amp;size=b9999_10000&amp;sec=1587649696337&amp;di=c62e4d0bb78c9988dcac19959f057b2f&amp;imgtype=0&amp;src=http%3A%2F%2Fb-ssl.duitang.com%2Fuploads%2Fitem%2F201302%2F07%2F20130207114958_aRLxA.jpeg">
            <a:hlinkClick r:id="rId12" action="ppaction://hlinkfile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652" y="2673748"/>
            <a:ext cx="1649720" cy="137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>
            <p:custDataLst>
              <p:tags r:id="rId14"/>
            </p:custDataLst>
          </p:nvPr>
        </p:nvSpPr>
        <p:spPr>
          <a:xfrm>
            <a:off x="3779912" y="4299943"/>
            <a:ext cx="2376264" cy="36703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</a:rPr>
              <a:t>点击图片 欣赏故事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439420" y="504825"/>
            <a:ext cx="2118995" cy="460375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和大人一起读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矩形 11"/>
          <p:cNvSpPr/>
          <p:nvPr>
            <p:custDataLst>
              <p:tags r:id="rId10"/>
            </p:custDataLst>
          </p:nvPr>
        </p:nvSpPr>
        <p:spPr>
          <a:xfrm>
            <a:off x="2558415" y="499745"/>
            <a:ext cx="43180" cy="438150"/>
          </a:xfrm>
          <a:prstGeom prst="rect">
            <a:avLst/>
          </a:prstGeom>
          <a:gradFill>
            <a:gsLst>
              <a:gs pos="0">
                <a:srgbClr val="DBEEED">
                  <a:lumMod val="20000"/>
                  <a:lumOff val="80000"/>
                </a:srgbClr>
              </a:gs>
              <a:gs pos="36000">
                <a:srgbClr val="486F7E">
                  <a:lumMod val="75000"/>
                </a:srgbClr>
              </a:gs>
              <a:gs pos="66000">
                <a:srgbClr val="486F7E">
                  <a:lumMod val="75000"/>
                </a:srgbClr>
              </a:gs>
              <a:gs pos="100000">
                <a:srgbClr val="B8DDDC">
                  <a:lumMod val="30000"/>
                  <a:lumOff val="70000"/>
                </a:srgb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" name="矩形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24685" y="1347615"/>
            <a:ext cx="7566070" cy="951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昨天你和谁一起读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小松鼠找花生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这个故事的？你们是怎样一起读的？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510294" y="2571751"/>
            <a:ext cx="53578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和爸爸一起读，爸爸读给我听。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500035" y="3068397"/>
            <a:ext cx="821537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和爷爷一起读，爷爷读一段，我跟着读一段。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500035" y="3568462"/>
            <a:ext cx="821537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和妈妈一起读，妈妈读一段，我接着读一段。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50224" y="915567"/>
            <a:ext cx="8858280" cy="951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读完这个故事，你知道是谁把花生摘走了吗？你是怎么知道的？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142845" y="2342263"/>
            <a:ext cx="421484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妈妈告诉我的。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142845" y="3056643"/>
            <a:ext cx="7358114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我在其他书里读到过，花生是长在地里的。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956022" y="1887792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nán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椭圆 18"/>
          <p:cNvSpPr/>
          <p:nvPr>
            <p:custDataLst>
              <p:tags r:id="rId10"/>
            </p:custDataLst>
          </p:nvPr>
        </p:nvSpPr>
        <p:spPr>
          <a:xfrm>
            <a:off x="956310" y="1173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大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0" name="椭圆 49"/>
          <p:cNvSpPr/>
          <p:nvPr>
            <p:custDataLst>
              <p:tags r:id="rId11"/>
            </p:custDataLst>
          </p:nvPr>
        </p:nvSpPr>
        <p:spPr>
          <a:xfrm>
            <a:off x="2170430" y="1173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小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57" name="直接连接符 56"/>
          <p:cNvCxnSpPr>
            <a:stCxn id="58" idx="2"/>
          </p:cNvCxnSpPr>
          <p:nvPr>
            <p:custDataLst>
              <p:tags r:id="rId12"/>
            </p:custDataLst>
          </p:nvPr>
        </p:nvCxnSpPr>
        <p:spPr>
          <a:xfrm rot="10800000" flipH="1">
            <a:off x="3385185" y="145923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/>
          <p:cNvSpPr/>
          <p:nvPr>
            <p:custDataLst>
              <p:tags r:id="rId13"/>
            </p:custDataLst>
          </p:nvPr>
        </p:nvSpPr>
        <p:spPr>
          <a:xfrm>
            <a:off x="3385185" y="1173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上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椭圆 58"/>
          <p:cNvSpPr/>
          <p:nvPr>
            <p:custDataLst>
              <p:tags r:id="rId14"/>
            </p:custDataLst>
          </p:nvPr>
        </p:nvSpPr>
        <p:spPr>
          <a:xfrm>
            <a:off x="4599305" y="1173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下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1" name="直接连接符 60"/>
          <p:cNvCxnSpPr>
            <a:stCxn id="62" idx="2"/>
          </p:cNvCxnSpPr>
          <p:nvPr>
            <p:custDataLst>
              <p:tags r:id="rId15"/>
            </p:custDataLst>
          </p:nvPr>
        </p:nvCxnSpPr>
        <p:spPr>
          <a:xfrm rot="10800000" flipH="1">
            <a:off x="6028055" y="1387475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>
            <p:custDataLst>
              <p:tags r:id="rId16"/>
            </p:custDataLst>
          </p:nvPr>
        </p:nvSpPr>
        <p:spPr>
          <a:xfrm>
            <a:off x="6028055" y="110172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3" name="椭圆 62"/>
          <p:cNvSpPr/>
          <p:nvPr>
            <p:custDataLst>
              <p:tags r:id="rId17"/>
            </p:custDataLst>
          </p:nvPr>
        </p:nvSpPr>
        <p:spPr>
          <a:xfrm>
            <a:off x="7242810" y="110172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椭圆 65"/>
          <p:cNvSpPr/>
          <p:nvPr>
            <p:custDataLst>
              <p:tags r:id="rId18"/>
            </p:custDataLst>
          </p:nvPr>
        </p:nvSpPr>
        <p:spPr>
          <a:xfrm>
            <a:off x="956310" y="2316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男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椭圆 66"/>
          <p:cNvSpPr/>
          <p:nvPr>
            <p:custDataLst>
              <p:tags r:id="rId19"/>
            </p:custDataLst>
          </p:nvPr>
        </p:nvSpPr>
        <p:spPr>
          <a:xfrm>
            <a:off x="2170430" y="2316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9" name="直接连接符 68"/>
          <p:cNvCxnSpPr>
            <a:stCxn id="70" idx="2"/>
          </p:cNvCxnSpPr>
          <p:nvPr>
            <p:custDataLst>
              <p:tags r:id="rId20"/>
            </p:custDataLst>
          </p:nvPr>
        </p:nvCxnSpPr>
        <p:spPr>
          <a:xfrm rot="10800000" flipH="1">
            <a:off x="3456305" y="260223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/>
          <p:nvPr>
            <p:custDataLst>
              <p:tags r:id="rId21"/>
            </p:custDataLst>
          </p:nvPr>
        </p:nvSpPr>
        <p:spPr>
          <a:xfrm>
            <a:off x="3456305" y="2316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开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椭圆 70"/>
          <p:cNvSpPr/>
          <p:nvPr>
            <p:custDataLst>
              <p:tags r:id="rId22"/>
            </p:custDataLst>
          </p:nvPr>
        </p:nvSpPr>
        <p:spPr>
          <a:xfrm>
            <a:off x="4671060" y="2316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73" name="直接连接符 72"/>
          <p:cNvCxnSpPr>
            <a:stCxn id="74" idx="2"/>
          </p:cNvCxnSpPr>
          <p:nvPr>
            <p:custDataLst>
              <p:tags r:id="rId23"/>
            </p:custDataLst>
          </p:nvPr>
        </p:nvCxnSpPr>
        <p:spPr>
          <a:xfrm rot="10800000" flipH="1">
            <a:off x="6099810" y="260223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椭圆 73"/>
          <p:cNvSpPr/>
          <p:nvPr>
            <p:custDataLst>
              <p:tags r:id="rId24"/>
            </p:custDataLst>
          </p:nvPr>
        </p:nvSpPr>
        <p:spPr>
          <a:xfrm>
            <a:off x="6099810" y="2316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正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5" name="椭圆 74"/>
          <p:cNvSpPr/>
          <p:nvPr>
            <p:custDataLst>
              <p:tags r:id="rId25"/>
            </p:custDataLst>
          </p:nvPr>
        </p:nvSpPr>
        <p:spPr>
          <a:xfrm>
            <a:off x="7313930" y="231648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反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2313344" y="1887792"/>
            <a:ext cx="43815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nǚ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456352" y="1887792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kāi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4670799" y="1887792"/>
            <a:ext cx="69469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guān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956682" y="1916309"/>
            <a:ext cx="1071570" cy="39751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zhèng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7314004" y="1916310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l" eaLnBrk="1" hangingPunct="1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fǎ</a:t>
            </a:r>
            <a:r>
              <a:rPr lang="vi-VN" altLang="zh-CN" sz="20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</a:t>
            </a:r>
            <a:endParaRPr lang="vi-VN" altLang="zh-CN" sz="20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72857" y="3088581"/>
            <a:ext cx="1096010" cy="45910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翘舌音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11329" y="3088581"/>
            <a:ext cx="1688483" cy="45910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三拼音节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8921" y="3118198"/>
            <a:ext cx="2681279" cy="45910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lIns="91438" tIns="45719" rIns="91438" bIns="45719">
            <a:spAutoFit/>
          </a:bodyPr>
          <a:lstStyle/>
          <a:p>
            <a:pPr lvl="0"/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声母是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n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，不是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l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195737" y="627534"/>
            <a:ext cx="69469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xiǎo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75857" y="627534"/>
            <a:ext cx="82296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shàng</a:t>
            </a:r>
            <a:endParaRPr lang="en-US" altLang="zh-CN" sz="2000" b="1" dirty="0" err="1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572001" y="627534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xià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80150" y="639360"/>
            <a:ext cx="1071570" cy="39751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dà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316679" y="656052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běi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084168" y="639360"/>
            <a:ext cx="566420" cy="39751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nán</a:t>
            </a:r>
            <a:endParaRPr lang="en-US" altLang="zh-CN" sz="2000" b="1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67544" y="1214428"/>
            <a:ext cx="8286808" cy="181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</a:rPr>
              <a:t>    今天，我们一起分享了小朋友在家里和大人一起读的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</a:rPr>
              <a:t>小松鼠找花生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</a:rPr>
              <a:t>的故事，我们要感谢大人和我们一起读故事，希望小朋友们在家里经常和大人一起读故事。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2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cxnSp>
        <p:nvCxnSpPr>
          <p:cNvPr id="21" name="直接连接符 20"/>
          <p:cNvCxnSpPr>
            <a:stCxn id="19" idx="2"/>
          </p:cNvCxnSpPr>
          <p:nvPr>
            <p:custDataLst>
              <p:tags r:id="rId10"/>
            </p:custDataLst>
          </p:nvPr>
        </p:nvCxnSpPr>
        <p:spPr>
          <a:xfrm rot="10800000" flipH="1">
            <a:off x="928370" y="222377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>
            <p:custDataLst>
              <p:tags r:id="rId11"/>
            </p:custDataLst>
          </p:nvPr>
        </p:nvSpPr>
        <p:spPr>
          <a:xfrm>
            <a:off x="928370" y="1938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大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0" name="椭圆 49"/>
          <p:cNvSpPr/>
          <p:nvPr>
            <p:custDataLst>
              <p:tags r:id="rId12"/>
            </p:custDataLst>
          </p:nvPr>
        </p:nvSpPr>
        <p:spPr>
          <a:xfrm>
            <a:off x="2143125" y="1938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小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57" name="直接连接符 56"/>
          <p:cNvCxnSpPr>
            <a:stCxn id="58" idx="2"/>
          </p:cNvCxnSpPr>
          <p:nvPr>
            <p:custDataLst>
              <p:tags r:id="rId13"/>
            </p:custDataLst>
          </p:nvPr>
        </p:nvCxnSpPr>
        <p:spPr>
          <a:xfrm rot="10800000" flipH="1">
            <a:off x="3357245" y="222377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/>
          <p:cNvSpPr/>
          <p:nvPr>
            <p:custDataLst>
              <p:tags r:id="rId14"/>
            </p:custDataLst>
          </p:nvPr>
        </p:nvSpPr>
        <p:spPr>
          <a:xfrm>
            <a:off x="3357245" y="1938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上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椭圆 58"/>
          <p:cNvSpPr/>
          <p:nvPr>
            <p:custDataLst>
              <p:tags r:id="rId15"/>
            </p:custDataLst>
          </p:nvPr>
        </p:nvSpPr>
        <p:spPr>
          <a:xfrm>
            <a:off x="4572000" y="1938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下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1" name="直接连接符 60"/>
          <p:cNvCxnSpPr>
            <a:stCxn id="62" idx="2"/>
          </p:cNvCxnSpPr>
          <p:nvPr>
            <p:custDataLst>
              <p:tags r:id="rId16"/>
            </p:custDataLst>
          </p:nvPr>
        </p:nvCxnSpPr>
        <p:spPr>
          <a:xfrm rot="10800000" flipH="1">
            <a:off x="6000750" y="2152015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>
            <p:custDataLst>
              <p:tags r:id="rId17"/>
            </p:custDataLst>
          </p:nvPr>
        </p:nvSpPr>
        <p:spPr>
          <a:xfrm>
            <a:off x="6000750" y="186626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3" name="椭圆 62"/>
          <p:cNvSpPr/>
          <p:nvPr>
            <p:custDataLst>
              <p:tags r:id="rId18"/>
            </p:custDataLst>
          </p:nvPr>
        </p:nvSpPr>
        <p:spPr>
          <a:xfrm>
            <a:off x="7215505" y="1866265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椭圆 65"/>
          <p:cNvSpPr/>
          <p:nvPr>
            <p:custDataLst>
              <p:tags r:id="rId19"/>
            </p:custDataLst>
          </p:nvPr>
        </p:nvSpPr>
        <p:spPr>
          <a:xfrm>
            <a:off x="928370" y="3081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男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椭圆 66"/>
          <p:cNvSpPr/>
          <p:nvPr>
            <p:custDataLst>
              <p:tags r:id="rId20"/>
            </p:custDataLst>
          </p:nvPr>
        </p:nvSpPr>
        <p:spPr>
          <a:xfrm>
            <a:off x="2143125" y="3081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9" name="直接连接符 68"/>
          <p:cNvCxnSpPr>
            <a:stCxn id="70" idx="2"/>
          </p:cNvCxnSpPr>
          <p:nvPr>
            <p:custDataLst>
              <p:tags r:id="rId21"/>
            </p:custDataLst>
          </p:nvPr>
        </p:nvCxnSpPr>
        <p:spPr>
          <a:xfrm rot="10800000" flipH="1">
            <a:off x="3429000" y="336677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/>
          <p:nvPr>
            <p:custDataLst>
              <p:tags r:id="rId22"/>
            </p:custDataLst>
          </p:nvPr>
        </p:nvSpPr>
        <p:spPr>
          <a:xfrm>
            <a:off x="3429000" y="3081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开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椭圆 70"/>
          <p:cNvSpPr/>
          <p:nvPr>
            <p:custDataLst>
              <p:tags r:id="rId23"/>
            </p:custDataLst>
          </p:nvPr>
        </p:nvSpPr>
        <p:spPr>
          <a:xfrm>
            <a:off x="4643755" y="3081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73" name="直接连接符 72"/>
          <p:cNvCxnSpPr>
            <a:stCxn id="74" idx="2"/>
          </p:cNvCxnSpPr>
          <p:nvPr>
            <p:custDataLst>
              <p:tags r:id="rId24"/>
            </p:custDataLst>
          </p:nvPr>
        </p:nvCxnSpPr>
        <p:spPr>
          <a:xfrm rot="10800000" flipH="1">
            <a:off x="6072505" y="336677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椭圆 73"/>
          <p:cNvSpPr/>
          <p:nvPr>
            <p:custDataLst>
              <p:tags r:id="rId25"/>
            </p:custDataLst>
          </p:nvPr>
        </p:nvSpPr>
        <p:spPr>
          <a:xfrm>
            <a:off x="6072505" y="3081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正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5" name="椭圆 74"/>
          <p:cNvSpPr/>
          <p:nvPr>
            <p:custDataLst>
              <p:tags r:id="rId26"/>
            </p:custDataLst>
          </p:nvPr>
        </p:nvSpPr>
        <p:spPr>
          <a:xfrm>
            <a:off x="7286625" y="30810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反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1" name="TextBox 40"/>
          <p:cNvSpPr txBox="1"/>
          <p:nvPr>
            <p:custDataLst>
              <p:tags r:id="rId27"/>
            </p:custDataLst>
          </p:nvPr>
        </p:nvSpPr>
        <p:spPr>
          <a:xfrm>
            <a:off x="602253" y="609532"/>
            <a:ext cx="7858180" cy="9518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去掉拼音，这些词语你还能读吗？一起读一读吧！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2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2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" name="椭圆 18"/>
          <p:cNvSpPr/>
          <p:nvPr>
            <p:custDataLst>
              <p:tags r:id="rId10"/>
            </p:custDataLst>
          </p:nvPr>
        </p:nvSpPr>
        <p:spPr>
          <a:xfrm>
            <a:off x="928370" y="1214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大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0" name="椭圆 49"/>
          <p:cNvSpPr/>
          <p:nvPr>
            <p:custDataLst>
              <p:tags r:id="rId11"/>
            </p:custDataLst>
          </p:nvPr>
        </p:nvSpPr>
        <p:spPr>
          <a:xfrm>
            <a:off x="2143125" y="1214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小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57" name="直接连接符 56"/>
          <p:cNvCxnSpPr>
            <a:stCxn id="58" idx="2"/>
          </p:cNvCxnSpPr>
          <p:nvPr>
            <p:custDataLst>
              <p:tags r:id="rId12"/>
            </p:custDataLst>
          </p:nvPr>
        </p:nvCxnSpPr>
        <p:spPr>
          <a:xfrm rot="10800000" flipH="1">
            <a:off x="3357245" y="149987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/>
          <p:cNvSpPr/>
          <p:nvPr>
            <p:custDataLst>
              <p:tags r:id="rId13"/>
            </p:custDataLst>
          </p:nvPr>
        </p:nvSpPr>
        <p:spPr>
          <a:xfrm>
            <a:off x="3357245" y="1214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上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椭圆 58"/>
          <p:cNvSpPr/>
          <p:nvPr>
            <p:custDataLst>
              <p:tags r:id="rId14"/>
            </p:custDataLst>
          </p:nvPr>
        </p:nvSpPr>
        <p:spPr>
          <a:xfrm>
            <a:off x="4572000" y="1214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下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1" name="直接连接符 60"/>
          <p:cNvCxnSpPr>
            <a:stCxn id="62" idx="2"/>
          </p:cNvCxnSpPr>
          <p:nvPr>
            <p:custDataLst>
              <p:tags r:id="rId15"/>
            </p:custDataLst>
          </p:nvPr>
        </p:nvCxnSpPr>
        <p:spPr>
          <a:xfrm rot="10800000" flipH="1">
            <a:off x="6000750" y="1428750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>
            <p:custDataLst>
              <p:tags r:id="rId16"/>
            </p:custDataLst>
          </p:nvPr>
        </p:nvSpPr>
        <p:spPr>
          <a:xfrm>
            <a:off x="6000750" y="114300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3" name="椭圆 62"/>
          <p:cNvSpPr/>
          <p:nvPr>
            <p:custDataLst>
              <p:tags r:id="rId17"/>
            </p:custDataLst>
          </p:nvPr>
        </p:nvSpPr>
        <p:spPr>
          <a:xfrm>
            <a:off x="7215505" y="114300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椭圆 65"/>
          <p:cNvSpPr/>
          <p:nvPr>
            <p:custDataLst>
              <p:tags r:id="rId18"/>
            </p:custDataLst>
          </p:nvPr>
        </p:nvSpPr>
        <p:spPr>
          <a:xfrm>
            <a:off x="928370" y="2357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男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椭圆 66"/>
          <p:cNvSpPr/>
          <p:nvPr>
            <p:custDataLst>
              <p:tags r:id="rId19"/>
            </p:custDataLst>
          </p:nvPr>
        </p:nvSpPr>
        <p:spPr>
          <a:xfrm>
            <a:off x="2143125" y="2357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9" name="直接连接符 68"/>
          <p:cNvCxnSpPr>
            <a:stCxn id="70" idx="2"/>
          </p:cNvCxnSpPr>
          <p:nvPr>
            <p:custDataLst>
              <p:tags r:id="rId20"/>
            </p:custDataLst>
          </p:nvPr>
        </p:nvCxnSpPr>
        <p:spPr>
          <a:xfrm rot="10800000" flipH="1">
            <a:off x="3429000" y="2643505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/>
          <p:nvPr>
            <p:custDataLst>
              <p:tags r:id="rId21"/>
            </p:custDataLst>
          </p:nvPr>
        </p:nvSpPr>
        <p:spPr>
          <a:xfrm>
            <a:off x="3429000" y="2357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开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椭圆 70"/>
          <p:cNvSpPr/>
          <p:nvPr>
            <p:custDataLst>
              <p:tags r:id="rId22"/>
            </p:custDataLst>
          </p:nvPr>
        </p:nvSpPr>
        <p:spPr>
          <a:xfrm>
            <a:off x="4643755" y="2357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73" name="直接连接符 72"/>
          <p:cNvCxnSpPr>
            <a:stCxn id="74" idx="2"/>
          </p:cNvCxnSpPr>
          <p:nvPr>
            <p:custDataLst>
              <p:tags r:id="rId23"/>
            </p:custDataLst>
          </p:nvPr>
        </p:nvCxnSpPr>
        <p:spPr>
          <a:xfrm rot="10800000" flipH="1">
            <a:off x="6072505" y="2643505"/>
            <a:ext cx="1357630" cy="3556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椭圆 73"/>
          <p:cNvSpPr/>
          <p:nvPr>
            <p:custDataLst>
              <p:tags r:id="rId24"/>
            </p:custDataLst>
          </p:nvPr>
        </p:nvSpPr>
        <p:spPr>
          <a:xfrm>
            <a:off x="6072505" y="2357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正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5" name="椭圆 74"/>
          <p:cNvSpPr/>
          <p:nvPr>
            <p:custDataLst>
              <p:tags r:id="rId25"/>
            </p:custDataLst>
          </p:nvPr>
        </p:nvSpPr>
        <p:spPr>
          <a:xfrm>
            <a:off x="7286625" y="2357120"/>
            <a:ext cx="714375" cy="64325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反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7544" y="483518"/>
            <a:ext cx="7240888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读了这</a:t>
            </a:r>
            <a:r>
              <a:rPr lang="en-US" altLang="zh-CN" sz="32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6</a:t>
            </a:r>
            <a:r>
              <a:rPr lang="zh-CN" altLang="en-US" sz="32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对词语，你们有什么发现？</a:t>
            </a:r>
            <a:endParaRPr lang="zh-CN" altLang="en-US" sz="3200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8" name="TextBox 37"/>
          <p:cNvSpPr txBox="1"/>
          <p:nvPr>
            <p:custDataLst>
              <p:tags r:id="rId26"/>
            </p:custDataLst>
          </p:nvPr>
        </p:nvSpPr>
        <p:spPr>
          <a:xfrm>
            <a:off x="1571605" y="3571882"/>
            <a:ext cx="5107817" cy="5822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每一对都是一组反义词</a:t>
            </a:r>
            <a:endParaRPr lang="zh-CN" altLang="en-US" sz="32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2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3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5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" name="椭圆 18"/>
          <p:cNvSpPr/>
          <p:nvPr>
            <p:custDataLst>
              <p:tags r:id="rId10"/>
            </p:custDataLst>
          </p:nvPr>
        </p:nvSpPr>
        <p:spPr>
          <a:xfrm>
            <a:off x="928663" y="1643056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大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0" name="椭圆 49"/>
          <p:cNvSpPr/>
          <p:nvPr>
            <p:custDataLst>
              <p:tags r:id="rId11"/>
            </p:custDataLst>
          </p:nvPr>
        </p:nvSpPr>
        <p:spPr>
          <a:xfrm>
            <a:off x="4643439" y="314325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小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8" name="椭圆 57"/>
          <p:cNvSpPr/>
          <p:nvPr>
            <p:custDataLst>
              <p:tags r:id="rId12"/>
            </p:custDataLst>
          </p:nvPr>
        </p:nvSpPr>
        <p:spPr>
          <a:xfrm>
            <a:off x="3357555" y="1643056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上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椭圆 58"/>
          <p:cNvSpPr/>
          <p:nvPr>
            <p:custDataLst>
              <p:tags r:id="rId13"/>
            </p:custDataLst>
          </p:nvPr>
        </p:nvSpPr>
        <p:spPr>
          <a:xfrm>
            <a:off x="2071671" y="314325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下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2" name="椭圆 61"/>
          <p:cNvSpPr/>
          <p:nvPr>
            <p:custDataLst>
              <p:tags r:id="rId14"/>
            </p:custDataLst>
          </p:nvPr>
        </p:nvSpPr>
        <p:spPr>
          <a:xfrm>
            <a:off x="6000760" y="1571618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3" name="椭圆 62"/>
          <p:cNvSpPr/>
          <p:nvPr>
            <p:custDataLst>
              <p:tags r:id="rId15"/>
            </p:custDataLst>
          </p:nvPr>
        </p:nvSpPr>
        <p:spPr>
          <a:xfrm>
            <a:off x="7143769" y="314325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北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椭圆 65"/>
          <p:cNvSpPr/>
          <p:nvPr>
            <p:custDataLst>
              <p:tags r:id="rId16"/>
            </p:custDataLst>
          </p:nvPr>
        </p:nvSpPr>
        <p:spPr>
          <a:xfrm>
            <a:off x="928663" y="314325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男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椭圆 66"/>
          <p:cNvSpPr/>
          <p:nvPr>
            <p:custDataLst>
              <p:tags r:id="rId17"/>
            </p:custDataLst>
          </p:nvPr>
        </p:nvSpPr>
        <p:spPr>
          <a:xfrm>
            <a:off x="4643439" y="1571618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0" name="椭圆 69"/>
          <p:cNvSpPr/>
          <p:nvPr>
            <p:custDataLst>
              <p:tags r:id="rId18"/>
            </p:custDataLst>
          </p:nvPr>
        </p:nvSpPr>
        <p:spPr>
          <a:xfrm>
            <a:off x="3428992" y="314325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开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椭圆 70"/>
          <p:cNvSpPr/>
          <p:nvPr>
            <p:custDataLst>
              <p:tags r:id="rId19"/>
            </p:custDataLst>
          </p:nvPr>
        </p:nvSpPr>
        <p:spPr>
          <a:xfrm>
            <a:off x="2143108" y="1643056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4" name="椭圆 73"/>
          <p:cNvSpPr/>
          <p:nvPr>
            <p:custDataLst>
              <p:tags r:id="rId20"/>
            </p:custDataLst>
          </p:nvPr>
        </p:nvSpPr>
        <p:spPr>
          <a:xfrm>
            <a:off x="6072199" y="314325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正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5" name="椭圆 74"/>
          <p:cNvSpPr/>
          <p:nvPr>
            <p:custDataLst>
              <p:tags r:id="rId21"/>
            </p:custDataLst>
          </p:nvPr>
        </p:nvSpPr>
        <p:spPr>
          <a:xfrm>
            <a:off x="7215207" y="1571618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反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1" name="TextBox 40"/>
          <p:cNvSpPr txBox="1"/>
          <p:nvPr>
            <p:custDataLst>
              <p:tags r:id="rId22"/>
            </p:custDataLst>
          </p:nvPr>
        </p:nvSpPr>
        <p:spPr>
          <a:xfrm>
            <a:off x="539552" y="483519"/>
            <a:ext cx="7776864" cy="107505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你能帮这些打乱顺序的反义词连连线，找朋友吗？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37" name="直接连接符 36"/>
          <p:cNvCxnSpPr>
            <a:stCxn id="19" idx="5"/>
          </p:cNvCxnSpPr>
          <p:nvPr/>
        </p:nvCxnSpPr>
        <p:spPr>
          <a:xfrm rot="16200000" flipH="1">
            <a:off x="2686663" y="1043602"/>
            <a:ext cx="951413" cy="324789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endCxn id="70" idx="1"/>
          </p:cNvCxnSpPr>
          <p:nvPr/>
        </p:nvCxnSpPr>
        <p:spPr>
          <a:xfrm>
            <a:off x="2571737" y="2285999"/>
            <a:ext cx="961875" cy="95141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rot="10800000" flipV="1">
            <a:off x="2571736" y="2285998"/>
            <a:ext cx="1285884" cy="8572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rot="10800000" flipV="1">
            <a:off x="1428729" y="2143122"/>
            <a:ext cx="3357586" cy="10001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500827" y="2214561"/>
            <a:ext cx="961875" cy="95141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endCxn id="74" idx="0"/>
          </p:cNvCxnSpPr>
          <p:nvPr/>
        </p:nvCxnSpPr>
        <p:spPr>
          <a:xfrm rot="10800000" flipV="1">
            <a:off x="6429389" y="2214561"/>
            <a:ext cx="1214446" cy="9286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2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" name="椭圆 18"/>
          <p:cNvSpPr/>
          <p:nvPr>
            <p:custDataLst>
              <p:tags r:id="rId10"/>
            </p:custDataLst>
          </p:nvPr>
        </p:nvSpPr>
        <p:spPr>
          <a:xfrm>
            <a:off x="928663" y="171449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高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0" name="椭圆 49"/>
          <p:cNvSpPr/>
          <p:nvPr>
            <p:custDataLst>
              <p:tags r:id="rId11"/>
            </p:custDataLst>
          </p:nvPr>
        </p:nvSpPr>
        <p:spPr>
          <a:xfrm>
            <a:off x="2143108" y="171449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低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57" name="直接连接符 56"/>
          <p:cNvCxnSpPr>
            <a:stCxn id="58" idx="2"/>
          </p:cNvCxnSpPr>
          <p:nvPr>
            <p:custDataLst>
              <p:tags r:id="rId12"/>
            </p:custDataLst>
          </p:nvPr>
        </p:nvCxnSpPr>
        <p:spPr>
          <a:xfrm rot="10800000" flipH="1">
            <a:off x="3357555" y="2000248"/>
            <a:ext cx="1357322" cy="35719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/>
          <p:cNvSpPr/>
          <p:nvPr>
            <p:custDataLst>
              <p:tags r:id="rId13"/>
            </p:custDataLst>
          </p:nvPr>
        </p:nvSpPr>
        <p:spPr>
          <a:xfrm>
            <a:off x="3357555" y="171449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左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椭圆 58"/>
          <p:cNvSpPr/>
          <p:nvPr>
            <p:custDataLst>
              <p:tags r:id="rId14"/>
            </p:custDataLst>
          </p:nvPr>
        </p:nvSpPr>
        <p:spPr>
          <a:xfrm>
            <a:off x="4572001" y="1714494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右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1" name="直接连接符 60"/>
          <p:cNvCxnSpPr>
            <a:stCxn id="62" idx="2"/>
          </p:cNvCxnSpPr>
          <p:nvPr>
            <p:custDataLst>
              <p:tags r:id="rId15"/>
            </p:custDataLst>
          </p:nvPr>
        </p:nvCxnSpPr>
        <p:spPr>
          <a:xfrm rot="10800000" flipH="1">
            <a:off x="6000760" y="1928810"/>
            <a:ext cx="1357322" cy="35719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>
            <p:custDataLst>
              <p:tags r:id="rId16"/>
            </p:custDataLst>
          </p:nvPr>
        </p:nvSpPr>
        <p:spPr>
          <a:xfrm>
            <a:off x="6000760" y="1643056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黑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3" name="椭圆 62"/>
          <p:cNvSpPr/>
          <p:nvPr>
            <p:custDataLst>
              <p:tags r:id="rId17"/>
            </p:custDataLst>
          </p:nvPr>
        </p:nvSpPr>
        <p:spPr>
          <a:xfrm>
            <a:off x="7215207" y="1643056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白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椭圆 65"/>
          <p:cNvSpPr/>
          <p:nvPr>
            <p:custDataLst>
              <p:tags r:id="rId18"/>
            </p:custDataLst>
          </p:nvPr>
        </p:nvSpPr>
        <p:spPr>
          <a:xfrm>
            <a:off x="928663" y="2857502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前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椭圆 66"/>
          <p:cNvSpPr/>
          <p:nvPr>
            <p:custDataLst>
              <p:tags r:id="rId19"/>
            </p:custDataLst>
          </p:nvPr>
        </p:nvSpPr>
        <p:spPr>
          <a:xfrm>
            <a:off x="2143108" y="2857502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后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69" name="直接连接符 68"/>
          <p:cNvCxnSpPr>
            <a:stCxn id="70" idx="2"/>
          </p:cNvCxnSpPr>
          <p:nvPr>
            <p:custDataLst>
              <p:tags r:id="rId20"/>
            </p:custDataLst>
          </p:nvPr>
        </p:nvCxnSpPr>
        <p:spPr>
          <a:xfrm rot="10800000" flipH="1">
            <a:off x="3428992" y="3143255"/>
            <a:ext cx="1357322" cy="35719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/>
          <p:nvPr>
            <p:custDataLst>
              <p:tags r:id="rId21"/>
            </p:custDataLst>
          </p:nvPr>
        </p:nvSpPr>
        <p:spPr>
          <a:xfrm>
            <a:off x="3428992" y="2857502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进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椭圆 70"/>
          <p:cNvSpPr/>
          <p:nvPr>
            <p:custDataLst>
              <p:tags r:id="rId22"/>
            </p:custDataLst>
          </p:nvPr>
        </p:nvSpPr>
        <p:spPr>
          <a:xfrm>
            <a:off x="4643439" y="2857502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出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73" name="直接连接符 72"/>
          <p:cNvCxnSpPr>
            <a:stCxn id="74" idx="2"/>
          </p:cNvCxnSpPr>
          <p:nvPr>
            <p:custDataLst>
              <p:tags r:id="rId23"/>
            </p:custDataLst>
          </p:nvPr>
        </p:nvCxnSpPr>
        <p:spPr>
          <a:xfrm rot="10800000" flipH="1">
            <a:off x="6072199" y="3143255"/>
            <a:ext cx="1357322" cy="35719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椭圆 73"/>
          <p:cNvSpPr/>
          <p:nvPr>
            <p:custDataLst>
              <p:tags r:id="rId24"/>
            </p:custDataLst>
          </p:nvPr>
        </p:nvSpPr>
        <p:spPr>
          <a:xfrm>
            <a:off x="6072199" y="2857502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来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5" name="椭圆 74"/>
          <p:cNvSpPr/>
          <p:nvPr>
            <p:custDataLst>
              <p:tags r:id="rId25"/>
            </p:custDataLst>
          </p:nvPr>
        </p:nvSpPr>
        <p:spPr>
          <a:xfrm>
            <a:off x="7286644" y="2857502"/>
            <a:ext cx="714380" cy="6429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去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1" name="TextBox 40"/>
          <p:cNvSpPr txBox="1"/>
          <p:nvPr>
            <p:custDataLst>
              <p:tags r:id="rId26"/>
            </p:custDataLst>
          </p:nvPr>
        </p:nvSpPr>
        <p:spPr>
          <a:xfrm>
            <a:off x="539552" y="516617"/>
            <a:ext cx="7390034" cy="8286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反义词记忆也是我们识字的好办法呢！联系生活，你还能说出哪些像这样意思相反的词语呢？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8" name="TextBox 37"/>
          <p:cNvSpPr txBox="1"/>
          <p:nvPr>
            <p:custDataLst>
              <p:tags r:id="rId27"/>
            </p:custDataLst>
          </p:nvPr>
        </p:nvSpPr>
        <p:spPr>
          <a:xfrm>
            <a:off x="734107" y="3579863"/>
            <a:ext cx="7266917" cy="119761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   小朋友们真能干，能说出这么多反义词！老师把它们编成了一首对子歌，让我们一边拍手一边读，记住这些反义词。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+mj-ea"/>
              <a:cs typeface="幼圆" charset="0"/>
            </a:endParaRPr>
          </a:p>
        </p:txBody>
      </p:sp>
    </p:spTree>
    <p:custDataLst>
      <p:tags r:id="rId2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50" grpId="0" bldLvl="0" animBg="1"/>
      <p:bldP spid="58" grpId="0" bldLvl="0" animBg="1"/>
      <p:bldP spid="59" grpId="0" bldLvl="0" animBg="1"/>
      <p:bldP spid="62" grpId="0" bldLvl="0" animBg="1"/>
      <p:bldP spid="63" grpId="0" bldLvl="0" animBg="1"/>
      <p:bldP spid="66" grpId="0" bldLvl="0" animBg="1"/>
      <p:bldP spid="67" grpId="0" bldLvl="0" animBg="1"/>
      <p:bldP spid="70" grpId="0" bldLvl="0" animBg="1"/>
      <p:bldP spid="71" grpId="0" bldLvl="0" animBg="1"/>
      <p:bldP spid="74" grpId="0" bldLvl="0" animBg="1"/>
      <p:bldP spid="75" grpId="0" bldLvl="0" animBg="1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2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1" name="TextBox 40"/>
          <p:cNvSpPr txBox="1"/>
          <p:nvPr/>
        </p:nvSpPr>
        <p:spPr>
          <a:xfrm>
            <a:off x="1714480" y="1059583"/>
            <a:ext cx="5786478" cy="25520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对子歌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algn="ctr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上对下，大对小，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algn="ctr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正对反，男对女。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algn="ctr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前对后，开对关，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algn="ctr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高对低，左对右。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矩形 9"/>
          <p:cNvSpPr>
            <a:spLocks noChangeArrowheads="1"/>
          </p:cNvSpPr>
          <p:nvPr/>
        </p:nvSpPr>
        <p:spPr bwMode="auto">
          <a:xfrm>
            <a:off x="142844" y="428611"/>
            <a:ext cx="5437268" cy="48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/>
          <a:p>
            <a:pPr defTabSz="685800"/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让我们一起来学写“女”字吧！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矩形 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603417" y="1931112"/>
            <a:ext cx="5286412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观察“女”字在田字格中的位置以及笔画和笔顺。学写新笔画撇点，观察撇点的位置。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7" name="Freeform 8"/>
          <p:cNvSpPr/>
          <p:nvPr>
            <p:custDataLst>
              <p:tags r:id="rId11"/>
            </p:custDataLst>
          </p:nvPr>
        </p:nvSpPr>
        <p:spPr bwMode="auto">
          <a:xfrm>
            <a:off x="929640" y="2252345"/>
            <a:ext cx="1077595" cy="1259840"/>
          </a:xfrm>
          <a:custGeom>
            <a:avLst/>
            <a:gdLst>
              <a:gd name="T0" fmla="*/ 530 w 769"/>
              <a:gd name="T1" fmla="*/ 616 h 898"/>
              <a:gd name="T2" fmla="*/ 446 w 769"/>
              <a:gd name="T3" fmla="*/ 697 h 898"/>
              <a:gd name="T4" fmla="*/ 346 w 769"/>
              <a:gd name="T5" fmla="*/ 764 h 898"/>
              <a:gd name="T6" fmla="*/ 295 w 769"/>
              <a:gd name="T7" fmla="*/ 794 h 898"/>
              <a:gd name="T8" fmla="*/ 245 w 769"/>
              <a:gd name="T9" fmla="*/ 819 h 898"/>
              <a:gd name="T10" fmla="*/ 184 w 769"/>
              <a:gd name="T11" fmla="*/ 846 h 898"/>
              <a:gd name="T12" fmla="*/ 101 w 769"/>
              <a:gd name="T13" fmla="*/ 875 h 898"/>
              <a:gd name="T14" fmla="*/ 65 w 769"/>
              <a:gd name="T15" fmla="*/ 884 h 898"/>
              <a:gd name="T16" fmla="*/ 38 w 769"/>
              <a:gd name="T17" fmla="*/ 892 h 898"/>
              <a:gd name="T18" fmla="*/ 19 w 769"/>
              <a:gd name="T19" fmla="*/ 896 h 898"/>
              <a:gd name="T20" fmla="*/ 6 w 769"/>
              <a:gd name="T21" fmla="*/ 898 h 898"/>
              <a:gd name="T22" fmla="*/ 0 w 769"/>
              <a:gd name="T23" fmla="*/ 896 h 898"/>
              <a:gd name="T24" fmla="*/ 0 w 769"/>
              <a:gd name="T25" fmla="*/ 892 h 898"/>
              <a:gd name="T26" fmla="*/ 8 w 769"/>
              <a:gd name="T27" fmla="*/ 882 h 898"/>
              <a:gd name="T28" fmla="*/ 23 w 769"/>
              <a:gd name="T29" fmla="*/ 873 h 898"/>
              <a:gd name="T30" fmla="*/ 48 w 769"/>
              <a:gd name="T31" fmla="*/ 857 h 898"/>
              <a:gd name="T32" fmla="*/ 80 w 769"/>
              <a:gd name="T33" fmla="*/ 842 h 898"/>
              <a:gd name="T34" fmla="*/ 134 w 769"/>
              <a:gd name="T35" fmla="*/ 815 h 898"/>
              <a:gd name="T36" fmla="*/ 214 w 769"/>
              <a:gd name="T37" fmla="*/ 771 h 898"/>
              <a:gd name="T38" fmla="*/ 295 w 769"/>
              <a:gd name="T39" fmla="*/ 718 h 898"/>
              <a:gd name="T40" fmla="*/ 371 w 769"/>
              <a:gd name="T41" fmla="*/ 660 h 898"/>
              <a:gd name="T42" fmla="*/ 444 w 769"/>
              <a:gd name="T43" fmla="*/ 591 h 898"/>
              <a:gd name="T44" fmla="*/ 511 w 769"/>
              <a:gd name="T45" fmla="*/ 509 h 898"/>
              <a:gd name="T46" fmla="*/ 561 w 769"/>
              <a:gd name="T47" fmla="*/ 419 h 898"/>
              <a:gd name="T48" fmla="*/ 603 w 769"/>
              <a:gd name="T49" fmla="*/ 320 h 898"/>
              <a:gd name="T50" fmla="*/ 628 w 769"/>
              <a:gd name="T51" fmla="*/ 230 h 898"/>
              <a:gd name="T52" fmla="*/ 635 w 769"/>
              <a:gd name="T53" fmla="*/ 180 h 898"/>
              <a:gd name="T54" fmla="*/ 641 w 769"/>
              <a:gd name="T55" fmla="*/ 140 h 898"/>
              <a:gd name="T56" fmla="*/ 645 w 769"/>
              <a:gd name="T57" fmla="*/ 107 h 898"/>
              <a:gd name="T58" fmla="*/ 645 w 769"/>
              <a:gd name="T59" fmla="*/ 82 h 898"/>
              <a:gd name="T60" fmla="*/ 643 w 769"/>
              <a:gd name="T61" fmla="*/ 63 h 898"/>
              <a:gd name="T62" fmla="*/ 637 w 769"/>
              <a:gd name="T63" fmla="*/ 36 h 898"/>
              <a:gd name="T64" fmla="*/ 639 w 769"/>
              <a:gd name="T65" fmla="*/ 15 h 898"/>
              <a:gd name="T66" fmla="*/ 645 w 769"/>
              <a:gd name="T67" fmla="*/ 2 h 898"/>
              <a:gd name="T68" fmla="*/ 657 w 769"/>
              <a:gd name="T69" fmla="*/ 0 h 898"/>
              <a:gd name="T70" fmla="*/ 674 w 769"/>
              <a:gd name="T71" fmla="*/ 2 h 898"/>
              <a:gd name="T72" fmla="*/ 695 w 769"/>
              <a:gd name="T73" fmla="*/ 12 h 898"/>
              <a:gd name="T74" fmla="*/ 720 w 769"/>
              <a:gd name="T75" fmla="*/ 25 h 898"/>
              <a:gd name="T76" fmla="*/ 743 w 769"/>
              <a:gd name="T77" fmla="*/ 44 h 898"/>
              <a:gd name="T78" fmla="*/ 760 w 769"/>
              <a:gd name="T79" fmla="*/ 63 h 898"/>
              <a:gd name="T80" fmla="*/ 768 w 769"/>
              <a:gd name="T81" fmla="*/ 80 h 898"/>
              <a:gd name="T82" fmla="*/ 768 w 769"/>
              <a:gd name="T83" fmla="*/ 92 h 898"/>
              <a:gd name="T84" fmla="*/ 766 w 769"/>
              <a:gd name="T85" fmla="*/ 107 h 898"/>
              <a:gd name="T86" fmla="*/ 760 w 769"/>
              <a:gd name="T87" fmla="*/ 134 h 898"/>
              <a:gd name="T88" fmla="*/ 752 w 769"/>
              <a:gd name="T89" fmla="*/ 168 h 898"/>
              <a:gd name="T90" fmla="*/ 741 w 769"/>
              <a:gd name="T91" fmla="*/ 212 h 898"/>
              <a:gd name="T92" fmla="*/ 724 w 769"/>
              <a:gd name="T93" fmla="*/ 266 h 898"/>
              <a:gd name="T94" fmla="*/ 697 w 769"/>
              <a:gd name="T95" fmla="*/ 345 h 898"/>
              <a:gd name="T96" fmla="*/ 645 w 769"/>
              <a:gd name="T97" fmla="*/ 454 h 898"/>
              <a:gd name="T98" fmla="*/ 580 w 769"/>
              <a:gd name="T99" fmla="*/ 555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69" h="898">
                <a:moveTo>
                  <a:pt x="580" y="555"/>
                </a:moveTo>
                <a:lnTo>
                  <a:pt x="555" y="586"/>
                </a:lnTo>
                <a:lnTo>
                  <a:pt x="530" y="616"/>
                </a:lnTo>
                <a:lnTo>
                  <a:pt x="503" y="645"/>
                </a:lnTo>
                <a:lnTo>
                  <a:pt x="475" y="672"/>
                </a:lnTo>
                <a:lnTo>
                  <a:pt x="446" y="697"/>
                </a:lnTo>
                <a:lnTo>
                  <a:pt x="413" y="720"/>
                </a:lnTo>
                <a:lnTo>
                  <a:pt x="381" y="743"/>
                </a:lnTo>
                <a:lnTo>
                  <a:pt x="346" y="764"/>
                </a:lnTo>
                <a:lnTo>
                  <a:pt x="329" y="775"/>
                </a:lnTo>
                <a:lnTo>
                  <a:pt x="312" y="785"/>
                </a:lnTo>
                <a:lnTo>
                  <a:pt x="295" y="794"/>
                </a:lnTo>
                <a:lnTo>
                  <a:pt x="278" y="804"/>
                </a:lnTo>
                <a:lnTo>
                  <a:pt x="262" y="811"/>
                </a:lnTo>
                <a:lnTo>
                  <a:pt x="245" y="819"/>
                </a:lnTo>
                <a:lnTo>
                  <a:pt x="230" y="827"/>
                </a:lnTo>
                <a:lnTo>
                  <a:pt x="214" y="834"/>
                </a:lnTo>
                <a:lnTo>
                  <a:pt x="184" y="846"/>
                </a:lnTo>
                <a:lnTo>
                  <a:pt x="155" y="857"/>
                </a:lnTo>
                <a:lnTo>
                  <a:pt x="126" y="867"/>
                </a:lnTo>
                <a:lnTo>
                  <a:pt x="101" y="875"/>
                </a:lnTo>
                <a:lnTo>
                  <a:pt x="88" y="878"/>
                </a:lnTo>
                <a:lnTo>
                  <a:pt x="77" y="882"/>
                </a:lnTo>
                <a:lnTo>
                  <a:pt x="65" y="884"/>
                </a:lnTo>
                <a:lnTo>
                  <a:pt x="56" y="888"/>
                </a:lnTo>
                <a:lnTo>
                  <a:pt x="46" y="890"/>
                </a:lnTo>
                <a:lnTo>
                  <a:pt x="38" y="892"/>
                </a:lnTo>
                <a:lnTo>
                  <a:pt x="31" y="894"/>
                </a:lnTo>
                <a:lnTo>
                  <a:pt x="25" y="894"/>
                </a:lnTo>
                <a:lnTo>
                  <a:pt x="19" y="896"/>
                </a:lnTo>
                <a:lnTo>
                  <a:pt x="13" y="896"/>
                </a:lnTo>
                <a:lnTo>
                  <a:pt x="10" y="898"/>
                </a:lnTo>
                <a:lnTo>
                  <a:pt x="6" y="898"/>
                </a:lnTo>
                <a:lnTo>
                  <a:pt x="4" y="898"/>
                </a:lnTo>
                <a:lnTo>
                  <a:pt x="2" y="896"/>
                </a:lnTo>
                <a:lnTo>
                  <a:pt x="0" y="896"/>
                </a:lnTo>
                <a:lnTo>
                  <a:pt x="0" y="894"/>
                </a:lnTo>
                <a:lnTo>
                  <a:pt x="0" y="894"/>
                </a:lnTo>
                <a:lnTo>
                  <a:pt x="0" y="892"/>
                </a:lnTo>
                <a:lnTo>
                  <a:pt x="0" y="888"/>
                </a:lnTo>
                <a:lnTo>
                  <a:pt x="4" y="886"/>
                </a:lnTo>
                <a:lnTo>
                  <a:pt x="8" y="882"/>
                </a:lnTo>
                <a:lnTo>
                  <a:pt x="11" y="880"/>
                </a:lnTo>
                <a:lnTo>
                  <a:pt x="17" y="876"/>
                </a:lnTo>
                <a:lnTo>
                  <a:pt x="23" y="873"/>
                </a:lnTo>
                <a:lnTo>
                  <a:pt x="31" y="867"/>
                </a:lnTo>
                <a:lnTo>
                  <a:pt x="38" y="863"/>
                </a:lnTo>
                <a:lnTo>
                  <a:pt x="48" y="857"/>
                </a:lnTo>
                <a:lnTo>
                  <a:pt x="57" y="852"/>
                </a:lnTo>
                <a:lnTo>
                  <a:pt x="69" y="848"/>
                </a:lnTo>
                <a:lnTo>
                  <a:pt x="80" y="842"/>
                </a:lnTo>
                <a:lnTo>
                  <a:pt x="94" y="834"/>
                </a:lnTo>
                <a:lnTo>
                  <a:pt x="107" y="829"/>
                </a:lnTo>
                <a:lnTo>
                  <a:pt x="134" y="815"/>
                </a:lnTo>
                <a:lnTo>
                  <a:pt x="161" y="802"/>
                </a:lnTo>
                <a:lnTo>
                  <a:pt x="188" y="787"/>
                </a:lnTo>
                <a:lnTo>
                  <a:pt x="214" y="771"/>
                </a:lnTo>
                <a:lnTo>
                  <a:pt x="241" y="754"/>
                </a:lnTo>
                <a:lnTo>
                  <a:pt x="268" y="737"/>
                </a:lnTo>
                <a:lnTo>
                  <a:pt x="295" y="718"/>
                </a:lnTo>
                <a:lnTo>
                  <a:pt x="322" y="699"/>
                </a:lnTo>
                <a:lnTo>
                  <a:pt x="346" y="679"/>
                </a:lnTo>
                <a:lnTo>
                  <a:pt x="371" y="660"/>
                </a:lnTo>
                <a:lnTo>
                  <a:pt x="396" y="639"/>
                </a:lnTo>
                <a:lnTo>
                  <a:pt x="421" y="616"/>
                </a:lnTo>
                <a:lnTo>
                  <a:pt x="444" y="591"/>
                </a:lnTo>
                <a:lnTo>
                  <a:pt x="467" y="565"/>
                </a:lnTo>
                <a:lnTo>
                  <a:pt x="488" y="538"/>
                </a:lnTo>
                <a:lnTo>
                  <a:pt x="511" y="509"/>
                </a:lnTo>
                <a:lnTo>
                  <a:pt x="528" y="480"/>
                </a:lnTo>
                <a:lnTo>
                  <a:pt x="546" y="452"/>
                </a:lnTo>
                <a:lnTo>
                  <a:pt x="561" y="419"/>
                </a:lnTo>
                <a:lnTo>
                  <a:pt x="576" y="387"/>
                </a:lnTo>
                <a:lnTo>
                  <a:pt x="590" y="354"/>
                </a:lnTo>
                <a:lnTo>
                  <a:pt x="603" y="320"/>
                </a:lnTo>
                <a:lnTo>
                  <a:pt x="614" y="283"/>
                </a:lnTo>
                <a:lnTo>
                  <a:pt x="624" y="247"/>
                </a:lnTo>
                <a:lnTo>
                  <a:pt x="628" y="230"/>
                </a:lnTo>
                <a:lnTo>
                  <a:pt x="630" y="212"/>
                </a:lnTo>
                <a:lnTo>
                  <a:pt x="634" y="195"/>
                </a:lnTo>
                <a:lnTo>
                  <a:pt x="635" y="180"/>
                </a:lnTo>
                <a:lnTo>
                  <a:pt x="637" y="167"/>
                </a:lnTo>
                <a:lnTo>
                  <a:pt x="639" y="153"/>
                </a:lnTo>
                <a:lnTo>
                  <a:pt x="641" y="140"/>
                </a:lnTo>
                <a:lnTo>
                  <a:pt x="643" y="128"/>
                </a:lnTo>
                <a:lnTo>
                  <a:pt x="643" y="117"/>
                </a:lnTo>
                <a:lnTo>
                  <a:pt x="645" y="107"/>
                </a:lnTo>
                <a:lnTo>
                  <a:pt x="645" y="98"/>
                </a:lnTo>
                <a:lnTo>
                  <a:pt x="645" y="90"/>
                </a:lnTo>
                <a:lnTo>
                  <a:pt x="645" y="82"/>
                </a:lnTo>
                <a:lnTo>
                  <a:pt x="645" y="75"/>
                </a:lnTo>
                <a:lnTo>
                  <a:pt x="643" y="69"/>
                </a:lnTo>
                <a:lnTo>
                  <a:pt x="643" y="63"/>
                </a:lnTo>
                <a:lnTo>
                  <a:pt x="641" y="54"/>
                </a:lnTo>
                <a:lnTo>
                  <a:pt x="639" y="46"/>
                </a:lnTo>
                <a:lnTo>
                  <a:pt x="637" y="36"/>
                </a:lnTo>
                <a:lnTo>
                  <a:pt x="637" y="29"/>
                </a:lnTo>
                <a:lnTo>
                  <a:pt x="637" y="23"/>
                </a:lnTo>
                <a:lnTo>
                  <a:pt x="639" y="15"/>
                </a:lnTo>
                <a:lnTo>
                  <a:pt x="641" y="10"/>
                </a:lnTo>
                <a:lnTo>
                  <a:pt x="643" y="4"/>
                </a:lnTo>
                <a:lnTo>
                  <a:pt x="645" y="2"/>
                </a:lnTo>
                <a:lnTo>
                  <a:pt x="649" y="2"/>
                </a:lnTo>
                <a:lnTo>
                  <a:pt x="653" y="0"/>
                </a:lnTo>
                <a:lnTo>
                  <a:pt x="657" y="0"/>
                </a:lnTo>
                <a:lnTo>
                  <a:pt x="662" y="0"/>
                </a:lnTo>
                <a:lnTo>
                  <a:pt x="668" y="2"/>
                </a:lnTo>
                <a:lnTo>
                  <a:pt x="674" y="2"/>
                </a:lnTo>
                <a:lnTo>
                  <a:pt x="680" y="4"/>
                </a:lnTo>
                <a:lnTo>
                  <a:pt x="687" y="8"/>
                </a:lnTo>
                <a:lnTo>
                  <a:pt x="695" y="12"/>
                </a:lnTo>
                <a:lnTo>
                  <a:pt x="704" y="15"/>
                </a:lnTo>
                <a:lnTo>
                  <a:pt x="712" y="19"/>
                </a:lnTo>
                <a:lnTo>
                  <a:pt x="720" y="25"/>
                </a:lnTo>
                <a:lnTo>
                  <a:pt x="729" y="31"/>
                </a:lnTo>
                <a:lnTo>
                  <a:pt x="737" y="36"/>
                </a:lnTo>
                <a:lnTo>
                  <a:pt x="743" y="44"/>
                </a:lnTo>
                <a:lnTo>
                  <a:pt x="750" y="52"/>
                </a:lnTo>
                <a:lnTo>
                  <a:pt x="756" y="58"/>
                </a:lnTo>
                <a:lnTo>
                  <a:pt x="760" y="63"/>
                </a:lnTo>
                <a:lnTo>
                  <a:pt x="764" y="69"/>
                </a:lnTo>
                <a:lnTo>
                  <a:pt x="766" y="75"/>
                </a:lnTo>
                <a:lnTo>
                  <a:pt x="768" y="80"/>
                </a:lnTo>
                <a:lnTo>
                  <a:pt x="768" y="84"/>
                </a:lnTo>
                <a:lnTo>
                  <a:pt x="769" y="90"/>
                </a:lnTo>
                <a:lnTo>
                  <a:pt x="768" y="92"/>
                </a:lnTo>
                <a:lnTo>
                  <a:pt x="768" y="98"/>
                </a:lnTo>
                <a:lnTo>
                  <a:pt x="768" y="102"/>
                </a:lnTo>
                <a:lnTo>
                  <a:pt x="766" y="107"/>
                </a:lnTo>
                <a:lnTo>
                  <a:pt x="764" y="115"/>
                </a:lnTo>
                <a:lnTo>
                  <a:pt x="762" y="124"/>
                </a:lnTo>
                <a:lnTo>
                  <a:pt x="760" y="134"/>
                </a:lnTo>
                <a:lnTo>
                  <a:pt x="758" y="144"/>
                </a:lnTo>
                <a:lnTo>
                  <a:pt x="756" y="155"/>
                </a:lnTo>
                <a:lnTo>
                  <a:pt x="752" y="168"/>
                </a:lnTo>
                <a:lnTo>
                  <a:pt x="748" y="182"/>
                </a:lnTo>
                <a:lnTo>
                  <a:pt x="745" y="197"/>
                </a:lnTo>
                <a:lnTo>
                  <a:pt x="741" y="212"/>
                </a:lnTo>
                <a:lnTo>
                  <a:pt x="735" y="230"/>
                </a:lnTo>
                <a:lnTo>
                  <a:pt x="729" y="247"/>
                </a:lnTo>
                <a:lnTo>
                  <a:pt x="724" y="266"/>
                </a:lnTo>
                <a:lnTo>
                  <a:pt x="718" y="285"/>
                </a:lnTo>
                <a:lnTo>
                  <a:pt x="712" y="306"/>
                </a:lnTo>
                <a:lnTo>
                  <a:pt x="697" y="345"/>
                </a:lnTo>
                <a:lnTo>
                  <a:pt x="681" y="381"/>
                </a:lnTo>
                <a:lnTo>
                  <a:pt x="664" y="417"/>
                </a:lnTo>
                <a:lnTo>
                  <a:pt x="645" y="454"/>
                </a:lnTo>
                <a:lnTo>
                  <a:pt x="624" y="488"/>
                </a:lnTo>
                <a:lnTo>
                  <a:pt x="603" y="522"/>
                </a:lnTo>
                <a:lnTo>
                  <a:pt x="580" y="555"/>
                </a:lnTo>
                <a:lnTo>
                  <a:pt x="580" y="555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9" name="Freeform 10"/>
          <p:cNvSpPr/>
          <p:nvPr>
            <p:custDataLst>
              <p:tags r:id="rId12"/>
            </p:custDataLst>
          </p:nvPr>
        </p:nvSpPr>
        <p:spPr bwMode="auto">
          <a:xfrm>
            <a:off x="1289050" y="1649095"/>
            <a:ext cx="956945" cy="1885950"/>
          </a:xfrm>
          <a:custGeom>
            <a:avLst/>
            <a:gdLst>
              <a:gd name="T0" fmla="*/ 74 w 683"/>
              <a:gd name="T1" fmla="*/ 522 h 1345"/>
              <a:gd name="T2" fmla="*/ 99 w 683"/>
              <a:gd name="T3" fmla="*/ 422 h 1345"/>
              <a:gd name="T4" fmla="*/ 118 w 683"/>
              <a:gd name="T5" fmla="*/ 329 h 1345"/>
              <a:gd name="T6" fmla="*/ 133 w 683"/>
              <a:gd name="T7" fmla="*/ 225 h 1345"/>
              <a:gd name="T8" fmla="*/ 141 w 683"/>
              <a:gd name="T9" fmla="*/ 156 h 1345"/>
              <a:gd name="T10" fmla="*/ 143 w 683"/>
              <a:gd name="T11" fmla="*/ 103 h 1345"/>
              <a:gd name="T12" fmla="*/ 141 w 683"/>
              <a:gd name="T13" fmla="*/ 67 h 1345"/>
              <a:gd name="T14" fmla="*/ 133 w 683"/>
              <a:gd name="T15" fmla="*/ 49 h 1345"/>
              <a:gd name="T16" fmla="*/ 114 w 683"/>
              <a:gd name="T17" fmla="*/ 28 h 1345"/>
              <a:gd name="T18" fmla="*/ 114 w 683"/>
              <a:gd name="T19" fmla="*/ 9 h 1345"/>
              <a:gd name="T20" fmla="*/ 126 w 683"/>
              <a:gd name="T21" fmla="*/ 1 h 1345"/>
              <a:gd name="T22" fmla="*/ 145 w 683"/>
              <a:gd name="T23" fmla="*/ 1 h 1345"/>
              <a:gd name="T24" fmla="*/ 172 w 683"/>
              <a:gd name="T25" fmla="*/ 7 h 1345"/>
              <a:gd name="T26" fmla="*/ 206 w 683"/>
              <a:gd name="T27" fmla="*/ 21 h 1345"/>
              <a:gd name="T28" fmla="*/ 237 w 683"/>
              <a:gd name="T29" fmla="*/ 34 h 1345"/>
              <a:gd name="T30" fmla="*/ 258 w 683"/>
              <a:gd name="T31" fmla="*/ 49 h 1345"/>
              <a:gd name="T32" fmla="*/ 269 w 683"/>
              <a:gd name="T33" fmla="*/ 65 h 1345"/>
              <a:gd name="T34" fmla="*/ 271 w 683"/>
              <a:gd name="T35" fmla="*/ 82 h 1345"/>
              <a:gd name="T36" fmla="*/ 262 w 683"/>
              <a:gd name="T37" fmla="*/ 134 h 1345"/>
              <a:gd name="T38" fmla="*/ 254 w 683"/>
              <a:gd name="T39" fmla="*/ 156 h 1345"/>
              <a:gd name="T40" fmla="*/ 245 w 683"/>
              <a:gd name="T41" fmla="*/ 191 h 1345"/>
              <a:gd name="T42" fmla="*/ 233 w 683"/>
              <a:gd name="T43" fmla="*/ 244 h 1345"/>
              <a:gd name="T44" fmla="*/ 220 w 683"/>
              <a:gd name="T45" fmla="*/ 311 h 1345"/>
              <a:gd name="T46" fmla="*/ 185 w 683"/>
              <a:gd name="T47" fmla="*/ 453 h 1345"/>
              <a:gd name="T48" fmla="*/ 135 w 683"/>
              <a:gd name="T49" fmla="*/ 606 h 1345"/>
              <a:gd name="T50" fmla="*/ 103 w 683"/>
              <a:gd name="T51" fmla="*/ 696 h 1345"/>
              <a:gd name="T52" fmla="*/ 84 w 683"/>
              <a:gd name="T53" fmla="*/ 750 h 1345"/>
              <a:gd name="T54" fmla="*/ 72 w 683"/>
              <a:gd name="T55" fmla="*/ 788 h 1345"/>
              <a:gd name="T56" fmla="*/ 70 w 683"/>
              <a:gd name="T57" fmla="*/ 811 h 1345"/>
              <a:gd name="T58" fmla="*/ 72 w 683"/>
              <a:gd name="T59" fmla="*/ 819 h 1345"/>
              <a:gd name="T60" fmla="*/ 84 w 683"/>
              <a:gd name="T61" fmla="*/ 828 h 1345"/>
              <a:gd name="T62" fmla="*/ 103 w 683"/>
              <a:gd name="T63" fmla="*/ 841 h 1345"/>
              <a:gd name="T64" fmla="*/ 130 w 683"/>
              <a:gd name="T65" fmla="*/ 859 h 1345"/>
              <a:gd name="T66" fmla="*/ 166 w 683"/>
              <a:gd name="T67" fmla="*/ 878 h 1345"/>
              <a:gd name="T68" fmla="*/ 210 w 683"/>
              <a:gd name="T69" fmla="*/ 903 h 1345"/>
              <a:gd name="T70" fmla="*/ 264 w 683"/>
              <a:gd name="T71" fmla="*/ 931 h 1345"/>
              <a:gd name="T72" fmla="*/ 325 w 683"/>
              <a:gd name="T73" fmla="*/ 962 h 1345"/>
              <a:gd name="T74" fmla="*/ 436 w 683"/>
              <a:gd name="T75" fmla="*/ 1023 h 1345"/>
              <a:gd name="T76" fmla="*/ 535 w 683"/>
              <a:gd name="T77" fmla="*/ 1083 h 1345"/>
              <a:gd name="T78" fmla="*/ 604 w 683"/>
              <a:gd name="T79" fmla="*/ 1130 h 1345"/>
              <a:gd name="T80" fmla="*/ 645 w 683"/>
              <a:gd name="T81" fmla="*/ 1167 h 1345"/>
              <a:gd name="T82" fmla="*/ 673 w 683"/>
              <a:gd name="T83" fmla="*/ 1218 h 1345"/>
              <a:gd name="T84" fmla="*/ 683 w 683"/>
              <a:gd name="T85" fmla="*/ 1272 h 1345"/>
              <a:gd name="T86" fmla="*/ 675 w 683"/>
              <a:gd name="T87" fmla="*/ 1322 h 1345"/>
              <a:gd name="T88" fmla="*/ 666 w 683"/>
              <a:gd name="T89" fmla="*/ 1343 h 1345"/>
              <a:gd name="T90" fmla="*/ 652 w 683"/>
              <a:gd name="T91" fmla="*/ 1339 h 1345"/>
              <a:gd name="T92" fmla="*/ 624 w 683"/>
              <a:gd name="T93" fmla="*/ 1318 h 1345"/>
              <a:gd name="T94" fmla="*/ 583 w 683"/>
              <a:gd name="T95" fmla="*/ 1282 h 1345"/>
              <a:gd name="T96" fmla="*/ 528 w 683"/>
              <a:gd name="T97" fmla="*/ 1228 h 1345"/>
              <a:gd name="T98" fmla="*/ 400 w 683"/>
              <a:gd name="T99" fmla="*/ 1119 h 1345"/>
              <a:gd name="T100" fmla="*/ 235 w 683"/>
              <a:gd name="T101" fmla="*/ 998 h 1345"/>
              <a:gd name="T102" fmla="*/ 130 w 683"/>
              <a:gd name="T103" fmla="*/ 933 h 1345"/>
              <a:gd name="T104" fmla="*/ 66 w 683"/>
              <a:gd name="T105" fmla="*/ 891 h 1345"/>
              <a:gd name="T106" fmla="*/ 24 w 683"/>
              <a:gd name="T107" fmla="*/ 863 h 1345"/>
              <a:gd name="T108" fmla="*/ 3 w 683"/>
              <a:gd name="T109" fmla="*/ 843 h 1345"/>
              <a:gd name="T110" fmla="*/ 0 w 683"/>
              <a:gd name="T111" fmla="*/ 830 h 1345"/>
              <a:gd name="T112" fmla="*/ 5 w 683"/>
              <a:gd name="T113" fmla="*/ 790 h 1345"/>
              <a:gd name="T114" fmla="*/ 19 w 683"/>
              <a:gd name="T115" fmla="*/ 725 h 1345"/>
              <a:gd name="T116" fmla="*/ 44 w 683"/>
              <a:gd name="T117" fmla="*/ 633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3" h="1345">
                <a:moveTo>
                  <a:pt x="51" y="604"/>
                </a:moveTo>
                <a:lnTo>
                  <a:pt x="59" y="577"/>
                </a:lnTo>
                <a:lnTo>
                  <a:pt x="66" y="549"/>
                </a:lnTo>
                <a:lnTo>
                  <a:pt x="74" y="522"/>
                </a:lnTo>
                <a:lnTo>
                  <a:pt x="82" y="497"/>
                </a:lnTo>
                <a:lnTo>
                  <a:pt x="88" y="470"/>
                </a:lnTo>
                <a:lnTo>
                  <a:pt x="93" y="445"/>
                </a:lnTo>
                <a:lnTo>
                  <a:pt x="99" y="422"/>
                </a:lnTo>
                <a:lnTo>
                  <a:pt x="105" y="398"/>
                </a:lnTo>
                <a:lnTo>
                  <a:pt x="109" y="375"/>
                </a:lnTo>
                <a:lnTo>
                  <a:pt x="114" y="352"/>
                </a:lnTo>
                <a:lnTo>
                  <a:pt x="118" y="329"/>
                </a:lnTo>
                <a:lnTo>
                  <a:pt x="122" y="308"/>
                </a:lnTo>
                <a:lnTo>
                  <a:pt x="126" y="287"/>
                </a:lnTo>
                <a:lnTo>
                  <a:pt x="128" y="266"/>
                </a:lnTo>
                <a:lnTo>
                  <a:pt x="133" y="225"/>
                </a:lnTo>
                <a:lnTo>
                  <a:pt x="135" y="206"/>
                </a:lnTo>
                <a:lnTo>
                  <a:pt x="137" y="189"/>
                </a:lnTo>
                <a:lnTo>
                  <a:pt x="139" y="172"/>
                </a:lnTo>
                <a:lnTo>
                  <a:pt x="141" y="156"/>
                </a:lnTo>
                <a:lnTo>
                  <a:pt x="141" y="141"/>
                </a:lnTo>
                <a:lnTo>
                  <a:pt x="143" y="128"/>
                </a:lnTo>
                <a:lnTo>
                  <a:pt x="143" y="114"/>
                </a:lnTo>
                <a:lnTo>
                  <a:pt x="143" y="103"/>
                </a:lnTo>
                <a:lnTo>
                  <a:pt x="143" y="91"/>
                </a:lnTo>
                <a:lnTo>
                  <a:pt x="143" y="84"/>
                </a:lnTo>
                <a:lnTo>
                  <a:pt x="141" y="74"/>
                </a:lnTo>
                <a:lnTo>
                  <a:pt x="141" y="67"/>
                </a:lnTo>
                <a:lnTo>
                  <a:pt x="139" y="61"/>
                </a:lnTo>
                <a:lnTo>
                  <a:pt x="137" y="55"/>
                </a:lnTo>
                <a:lnTo>
                  <a:pt x="135" y="51"/>
                </a:lnTo>
                <a:lnTo>
                  <a:pt x="133" y="49"/>
                </a:lnTo>
                <a:lnTo>
                  <a:pt x="128" y="44"/>
                </a:lnTo>
                <a:lnTo>
                  <a:pt x="122" y="40"/>
                </a:lnTo>
                <a:lnTo>
                  <a:pt x="118" y="34"/>
                </a:lnTo>
                <a:lnTo>
                  <a:pt x="114" y="28"/>
                </a:lnTo>
                <a:lnTo>
                  <a:pt x="112" y="24"/>
                </a:lnTo>
                <a:lnTo>
                  <a:pt x="112" y="19"/>
                </a:lnTo>
                <a:lnTo>
                  <a:pt x="112" y="15"/>
                </a:lnTo>
                <a:lnTo>
                  <a:pt x="114" y="9"/>
                </a:lnTo>
                <a:lnTo>
                  <a:pt x="118" y="5"/>
                </a:lnTo>
                <a:lnTo>
                  <a:pt x="120" y="3"/>
                </a:lnTo>
                <a:lnTo>
                  <a:pt x="122" y="1"/>
                </a:lnTo>
                <a:lnTo>
                  <a:pt x="126" y="1"/>
                </a:lnTo>
                <a:lnTo>
                  <a:pt x="130" y="1"/>
                </a:lnTo>
                <a:lnTo>
                  <a:pt x="133" y="0"/>
                </a:lnTo>
                <a:lnTo>
                  <a:pt x="139" y="0"/>
                </a:lnTo>
                <a:lnTo>
                  <a:pt x="145" y="1"/>
                </a:lnTo>
                <a:lnTo>
                  <a:pt x="151" y="1"/>
                </a:lnTo>
                <a:lnTo>
                  <a:pt x="156" y="3"/>
                </a:lnTo>
                <a:lnTo>
                  <a:pt x="164" y="5"/>
                </a:lnTo>
                <a:lnTo>
                  <a:pt x="172" y="7"/>
                </a:lnTo>
                <a:lnTo>
                  <a:pt x="179" y="9"/>
                </a:lnTo>
                <a:lnTo>
                  <a:pt x="187" y="13"/>
                </a:lnTo>
                <a:lnTo>
                  <a:pt x="197" y="17"/>
                </a:lnTo>
                <a:lnTo>
                  <a:pt x="206" y="21"/>
                </a:lnTo>
                <a:lnTo>
                  <a:pt x="214" y="24"/>
                </a:lnTo>
                <a:lnTo>
                  <a:pt x="222" y="26"/>
                </a:lnTo>
                <a:lnTo>
                  <a:pt x="229" y="30"/>
                </a:lnTo>
                <a:lnTo>
                  <a:pt x="237" y="34"/>
                </a:lnTo>
                <a:lnTo>
                  <a:pt x="243" y="38"/>
                </a:lnTo>
                <a:lnTo>
                  <a:pt x="248" y="42"/>
                </a:lnTo>
                <a:lnTo>
                  <a:pt x="254" y="45"/>
                </a:lnTo>
                <a:lnTo>
                  <a:pt x="258" y="49"/>
                </a:lnTo>
                <a:lnTo>
                  <a:pt x="262" y="53"/>
                </a:lnTo>
                <a:lnTo>
                  <a:pt x="266" y="57"/>
                </a:lnTo>
                <a:lnTo>
                  <a:pt x="267" y="61"/>
                </a:lnTo>
                <a:lnTo>
                  <a:pt x="269" y="65"/>
                </a:lnTo>
                <a:lnTo>
                  <a:pt x="271" y="68"/>
                </a:lnTo>
                <a:lnTo>
                  <a:pt x="271" y="70"/>
                </a:lnTo>
                <a:lnTo>
                  <a:pt x="271" y="74"/>
                </a:lnTo>
                <a:lnTo>
                  <a:pt x="271" y="82"/>
                </a:lnTo>
                <a:lnTo>
                  <a:pt x="271" y="91"/>
                </a:lnTo>
                <a:lnTo>
                  <a:pt x="267" y="107"/>
                </a:lnTo>
                <a:lnTo>
                  <a:pt x="264" y="124"/>
                </a:lnTo>
                <a:lnTo>
                  <a:pt x="262" y="134"/>
                </a:lnTo>
                <a:lnTo>
                  <a:pt x="260" y="141"/>
                </a:lnTo>
                <a:lnTo>
                  <a:pt x="258" y="145"/>
                </a:lnTo>
                <a:lnTo>
                  <a:pt x="256" y="151"/>
                </a:lnTo>
                <a:lnTo>
                  <a:pt x="254" y="156"/>
                </a:lnTo>
                <a:lnTo>
                  <a:pt x="252" y="164"/>
                </a:lnTo>
                <a:lnTo>
                  <a:pt x="250" y="172"/>
                </a:lnTo>
                <a:lnTo>
                  <a:pt x="248" y="181"/>
                </a:lnTo>
                <a:lnTo>
                  <a:pt x="245" y="191"/>
                </a:lnTo>
                <a:lnTo>
                  <a:pt x="243" y="202"/>
                </a:lnTo>
                <a:lnTo>
                  <a:pt x="239" y="216"/>
                </a:lnTo>
                <a:lnTo>
                  <a:pt x="237" y="229"/>
                </a:lnTo>
                <a:lnTo>
                  <a:pt x="233" y="244"/>
                </a:lnTo>
                <a:lnTo>
                  <a:pt x="229" y="260"/>
                </a:lnTo>
                <a:lnTo>
                  <a:pt x="225" y="275"/>
                </a:lnTo>
                <a:lnTo>
                  <a:pt x="222" y="292"/>
                </a:lnTo>
                <a:lnTo>
                  <a:pt x="220" y="311"/>
                </a:lnTo>
                <a:lnTo>
                  <a:pt x="216" y="331"/>
                </a:lnTo>
                <a:lnTo>
                  <a:pt x="206" y="371"/>
                </a:lnTo>
                <a:lnTo>
                  <a:pt x="195" y="413"/>
                </a:lnTo>
                <a:lnTo>
                  <a:pt x="185" y="453"/>
                </a:lnTo>
                <a:lnTo>
                  <a:pt x="174" y="491"/>
                </a:lnTo>
                <a:lnTo>
                  <a:pt x="160" y="532"/>
                </a:lnTo>
                <a:lnTo>
                  <a:pt x="149" y="570"/>
                </a:lnTo>
                <a:lnTo>
                  <a:pt x="135" y="606"/>
                </a:lnTo>
                <a:lnTo>
                  <a:pt x="120" y="644"/>
                </a:lnTo>
                <a:lnTo>
                  <a:pt x="114" y="662"/>
                </a:lnTo>
                <a:lnTo>
                  <a:pt x="109" y="679"/>
                </a:lnTo>
                <a:lnTo>
                  <a:pt x="103" y="696"/>
                </a:lnTo>
                <a:lnTo>
                  <a:pt x="97" y="709"/>
                </a:lnTo>
                <a:lnTo>
                  <a:pt x="91" y="725"/>
                </a:lnTo>
                <a:lnTo>
                  <a:pt x="88" y="738"/>
                </a:lnTo>
                <a:lnTo>
                  <a:pt x="84" y="750"/>
                </a:lnTo>
                <a:lnTo>
                  <a:pt x="80" y="761"/>
                </a:lnTo>
                <a:lnTo>
                  <a:pt x="76" y="771"/>
                </a:lnTo>
                <a:lnTo>
                  <a:pt x="74" y="780"/>
                </a:lnTo>
                <a:lnTo>
                  <a:pt x="72" y="788"/>
                </a:lnTo>
                <a:lnTo>
                  <a:pt x="70" y="796"/>
                </a:lnTo>
                <a:lnTo>
                  <a:pt x="70" y="801"/>
                </a:lnTo>
                <a:lnTo>
                  <a:pt x="70" y="807"/>
                </a:lnTo>
                <a:lnTo>
                  <a:pt x="70" y="811"/>
                </a:lnTo>
                <a:lnTo>
                  <a:pt x="70" y="815"/>
                </a:lnTo>
                <a:lnTo>
                  <a:pt x="70" y="815"/>
                </a:lnTo>
                <a:lnTo>
                  <a:pt x="72" y="817"/>
                </a:lnTo>
                <a:lnTo>
                  <a:pt x="72" y="819"/>
                </a:lnTo>
                <a:lnTo>
                  <a:pt x="74" y="820"/>
                </a:lnTo>
                <a:lnTo>
                  <a:pt x="78" y="822"/>
                </a:lnTo>
                <a:lnTo>
                  <a:pt x="80" y="826"/>
                </a:lnTo>
                <a:lnTo>
                  <a:pt x="84" y="828"/>
                </a:lnTo>
                <a:lnTo>
                  <a:pt x="88" y="832"/>
                </a:lnTo>
                <a:lnTo>
                  <a:pt x="91" y="834"/>
                </a:lnTo>
                <a:lnTo>
                  <a:pt x="97" y="838"/>
                </a:lnTo>
                <a:lnTo>
                  <a:pt x="103" y="841"/>
                </a:lnTo>
                <a:lnTo>
                  <a:pt x="109" y="845"/>
                </a:lnTo>
                <a:lnTo>
                  <a:pt x="114" y="849"/>
                </a:lnTo>
                <a:lnTo>
                  <a:pt x="122" y="853"/>
                </a:lnTo>
                <a:lnTo>
                  <a:pt x="130" y="859"/>
                </a:lnTo>
                <a:lnTo>
                  <a:pt x="137" y="863"/>
                </a:lnTo>
                <a:lnTo>
                  <a:pt x="147" y="868"/>
                </a:lnTo>
                <a:lnTo>
                  <a:pt x="156" y="872"/>
                </a:lnTo>
                <a:lnTo>
                  <a:pt x="166" y="878"/>
                </a:lnTo>
                <a:lnTo>
                  <a:pt x="176" y="884"/>
                </a:lnTo>
                <a:lnTo>
                  <a:pt x="187" y="889"/>
                </a:lnTo>
                <a:lnTo>
                  <a:pt x="199" y="897"/>
                </a:lnTo>
                <a:lnTo>
                  <a:pt x="210" y="903"/>
                </a:lnTo>
                <a:lnTo>
                  <a:pt x="222" y="908"/>
                </a:lnTo>
                <a:lnTo>
                  <a:pt x="235" y="916"/>
                </a:lnTo>
                <a:lnTo>
                  <a:pt x="248" y="924"/>
                </a:lnTo>
                <a:lnTo>
                  <a:pt x="264" y="931"/>
                </a:lnTo>
                <a:lnTo>
                  <a:pt x="277" y="939"/>
                </a:lnTo>
                <a:lnTo>
                  <a:pt x="292" y="947"/>
                </a:lnTo>
                <a:lnTo>
                  <a:pt x="308" y="954"/>
                </a:lnTo>
                <a:lnTo>
                  <a:pt x="325" y="962"/>
                </a:lnTo>
                <a:lnTo>
                  <a:pt x="342" y="972"/>
                </a:lnTo>
                <a:lnTo>
                  <a:pt x="375" y="989"/>
                </a:lnTo>
                <a:lnTo>
                  <a:pt x="405" y="1006"/>
                </a:lnTo>
                <a:lnTo>
                  <a:pt x="436" y="1023"/>
                </a:lnTo>
                <a:lnTo>
                  <a:pt x="463" y="1039"/>
                </a:lnTo>
                <a:lnTo>
                  <a:pt x="490" y="1054"/>
                </a:lnTo>
                <a:lnTo>
                  <a:pt x="512" y="1069"/>
                </a:lnTo>
                <a:lnTo>
                  <a:pt x="535" y="1083"/>
                </a:lnTo>
                <a:lnTo>
                  <a:pt x="555" y="1096"/>
                </a:lnTo>
                <a:lnTo>
                  <a:pt x="574" y="1107"/>
                </a:lnTo>
                <a:lnTo>
                  <a:pt x="589" y="1119"/>
                </a:lnTo>
                <a:lnTo>
                  <a:pt x="604" y="1130"/>
                </a:lnTo>
                <a:lnTo>
                  <a:pt x="618" y="1140"/>
                </a:lnTo>
                <a:lnTo>
                  <a:pt x="627" y="1150"/>
                </a:lnTo>
                <a:lnTo>
                  <a:pt x="637" y="1157"/>
                </a:lnTo>
                <a:lnTo>
                  <a:pt x="645" y="1167"/>
                </a:lnTo>
                <a:lnTo>
                  <a:pt x="650" y="1174"/>
                </a:lnTo>
                <a:lnTo>
                  <a:pt x="660" y="1188"/>
                </a:lnTo>
                <a:lnTo>
                  <a:pt x="666" y="1203"/>
                </a:lnTo>
                <a:lnTo>
                  <a:pt x="673" y="1218"/>
                </a:lnTo>
                <a:lnTo>
                  <a:pt x="677" y="1232"/>
                </a:lnTo>
                <a:lnTo>
                  <a:pt x="681" y="1245"/>
                </a:lnTo>
                <a:lnTo>
                  <a:pt x="683" y="1259"/>
                </a:lnTo>
                <a:lnTo>
                  <a:pt x="683" y="1272"/>
                </a:lnTo>
                <a:lnTo>
                  <a:pt x="681" y="1285"/>
                </a:lnTo>
                <a:lnTo>
                  <a:pt x="679" y="1299"/>
                </a:lnTo>
                <a:lnTo>
                  <a:pt x="677" y="1310"/>
                </a:lnTo>
                <a:lnTo>
                  <a:pt x="675" y="1322"/>
                </a:lnTo>
                <a:lnTo>
                  <a:pt x="673" y="1329"/>
                </a:lnTo>
                <a:lnTo>
                  <a:pt x="669" y="1335"/>
                </a:lnTo>
                <a:lnTo>
                  <a:pt x="668" y="1341"/>
                </a:lnTo>
                <a:lnTo>
                  <a:pt x="666" y="1343"/>
                </a:lnTo>
                <a:lnTo>
                  <a:pt x="664" y="1345"/>
                </a:lnTo>
                <a:lnTo>
                  <a:pt x="660" y="1343"/>
                </a:lnTo>
                <a:lnTo>
                  <a:pt x="656" y="1343"/>
                </a:lnTo>
                <a:lnTo>
                  <a:pt x="652" y="1339"/>
                </a:lnTo>
                <a:lnTo>
                  <a:pt x="646" y="1335"/>
                </a:lnTo>
                <a:lnTo>
                  <a:pt x="641" y="1331"/>
                </a:lnTo>
                <a:lnTo>
                  <a:pt x="633" y="1326"/>
                </a:lnTo>
                <a:lnTo>
                  <a:pt x="624" y="1318"/>
                </a:lnTo>
                <a:lnTo>
                  <a:pt x="616" y="1310"/>
                </a:lnTo>
                <a:lnTo>
                  <a:pt x="606" y="1303"/>
                </a:lnTo>
                <a:lnTo>
                  <a:pt x="595" y="1293"/>
                </a:lnTo>
                <a:lnTo>
                  <a:pt x="583" y="1282"/>
                </a:lnTo>
                <a:lnTo>
                  <a:pt x="570" y="1270"/>
                </a:lnTo>
                <a:lnTo>
                  <a:pt x="557" y="1257"/>
                </a:lnTo>
                <a:lnTo>
                  <a:pt x="543" y="1243"/>
                </a:lnTo>
                <a:lnTo>
                  <a:pt x="528" y="1228"/>
                </a:lnTo>
                <a:lnTo>
                  <a:pt x="512" y="1213"/>
                </a:lnTo>
                <a:lnTo>
                  <a:pt x="476" y="1182"/>
                </a:lnTo>
                <a:lnTo>
                  <a:pt x="438" y="1150"/>
                </a:lnTo>
                <a:lnTo>
                  <a:pt x="400" y="1119"/>
                </a:lnTo>
                <a:lnTo>
                  <a:pt x="361" y="1088"/>
                </a:lnTo>
                <a:lnTo>
                  <a:pt x="319" y="1058"/>
                </a:lnTo>
                <a:lnTo>
                  <a:pt x="277" y="1027"/>
                </a:lnTo>
                <a:lnTo>
                  <a:pt x="235" y="998"/>
                </a:lnTo>
                <a:lnTo>
                  <a:pt x="191" y="972"/>
                </a:lnTo>
                <a:lnTo>
                  <a:pt x="168" y="958"/>
                </a:lnTo>
                <a:lnTo>
                  <a:pt x="149" y="945"/>
                </a:lnTo>
                <a:lnTo>
                  <a:pt x="130" y="933"/>
                </a:lnTo>
                <a:lnTo>
                  <a:pt x="111" y="922"/>
                </a:lnTo>
                <a:lnTo>
                  <a:pt x="95" y="910"/>
                </a:lnTo>
                <a:lnTo>
                  <a:pt x="80" y="901"/>
                </a:lnTo>
                <a:lnTo>
                  <a:pt x="66" y="891"/>
                </a:lnTo>
                <a:lnTo>
                  <a:pt x="53" y="884"/>
                </a:lnTo>
                <a:lnTo>
                  <a:pt x="42" y="876"/>
                </a:lnTo>
                <a:lnTo>
                  <a:pt x="32" y="868"/>
                </a:lnTo>
                <a:lnTo>
                  <a:pt x="24" y="863"/>
                </a:lnTo>
                <a:lnTo>
                  <a:pt x="17" y="857"/>
                </a:lnTo>
                <a:lnTo>
                  <a:pt x="11" y="851"/>
                </a:lnTo>
                <a:lnTo>
                  <a:pt x="5" y="847"/>
                </a:lnTo>
                <a:lnTo>
                  <a:pt x="3" y="843"/>
                </a:lnTo>
                <a:lnTo>
                  <a:pt x="1" y="840"/>
                </a:lnTo>
                <a:lnTo>
                  <a:pt x="0" y="838"/>
                </a:lnTo>
                <a:lnTo>
                  <a:pt x="0" y="834"/>
                </a:lnTo>
                <a:lnTo>
                  <a:pt x="0" y="830"/>
                </a:lnTo>
                <a:lnTo>
                  <a:pt x="0" y="822"/>
                </a:lnTo>
                <a:lnTo>
                  <a:pt x="1" y="813"/>
                </a:lnTo>
                <a:lnTo>
                  <a:pt x="3" y="803"/>
                </a:lnTo>
                <a:lnTo>
                  <a:pt x="5" y="790"/>
                </a:lnTo>
                <a:lnTo>
                  <a:pt x="7" y="776"/>
                </a:lnTo>
                <a:lnTo>
                  <a:pt x="11" y="761"/>
                </a:lnTo>
                <a:lnTo>
                  <a:pt x="15" y="744"/>
                </a:lnTo>
                <a:lnTo>
                  <a:pt x="19" y="725"/>
                </a:lnTo>
                <a:lnTo>
                  <a:pt x="24" y="704"/>
                </a:lnTo>
                <a:lnTo>
                  <a:pt x="30" y="683"/>
                </a:lnTo>
                <a:lnTo>
                  <a:pt x="36" y="658"/>
                </a:lnTo>
                <a:lnTo>
                  <a:pt x="44" y="633"/>
                </a:lnTo>
                <a:lnTo>
                  <a:pt x="51" y="604"/>
                </a:lnTo>
                <a:lnTo>
                  <a:pt x="51" y="604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0" name="Freeform 8"/>
          <p:cNvSpPr/>
          <p:nvPr>
            <p:custDataLst>
              <p:tags r:id="rId13"/>
            </p:custDataLst>
          </p:nvPr>
        </p:nvSpPr>
        <p:spPr bwMode="auto">
          <a:xfrm>
            <a:off x="929625" y="2252492"/>
            <a:ext cx="1077686" cy="1260108"/>
          </a:xfrm>
          <a:custGeom>
            <a:avLst/>
            <a:gdLst>
              <a:gd name="T0" fmla="*/ 530 w 769"/>
              <a:gd name="T1" fmla="*/ 616 h 898"/>
              <a:gd name="T2" fmla="*/ 446 w 769"/>
              <a:gd name="T3" fmla="*/ 697 h 898"/>
              <a:gd name="T4" fmla="*/ 346 w 769"/>
              <a:gd name="T5" fmla="*/ 764 h 898"/>
              <a:gd name="T6" fmla="*/ 295 w 769"/>
              <a:gd name="T7" fmla="*/ 794 h 898"/>
              <a:gd name="T8" fmla="*/ 245 w 769"/>
              <a:gd name="T9" fmla="*/ 819 h 898"/>
              <a:gd name="T10" fmla="*/ 184 w 769"/>
              <a:gd name="T11" fmla="*/ 846 h 898"/>
              <a:gd name="T12" fmla="*/ 101 w 769"/>
              <a:gd name="T13" fmla="*/ 875 h 898"/>
              <a:gd name="T14" fmla="*/ 65 w 769"/>
              <a:gd name="T15" fmla="*/ 884 h 898"/>
              <a:gd name="T16" fmla="*/ 38 w 769"/>
              <a:gd name="T17" fmla="*/ 892 h 898"/>
              <a:gd name="T18" fmla="*/ 19 w 769"/>
              <a:gd name="T19" fmla="*/ 896 h 898"/>
              <a:gd name="T20" fmla="*/ 6 w 769"/>
              <a:gd name="T21" fmla="*/ 898 h 898"/>
              <a:gd name="T22" fmla="*/ 0 w 769"/>
              <a:gd name="T23" fmla="*/ 896 h 898"/>
              <a:gd name="T24" fmla="*/ 0 w 769"/>
              <a:gd name="T25" fmla="*/ 892 h 898"/>
              <a:gd name="T26" fmla="*/ 8 w 769"/>
              <a:gd name="T27" fmla="*/ 882 h 898"/>
              <a:gd name="T28" fmla="*/ 23 w 769"/>
              <a:gd name="T29" fmla="*/ 873 h 898"/>
              <a:gd name="T30" fmla="*/ 48 w 769"/>
              <a:gd name="T31" fmla="*/ 857 h 898"/>
              <a:gd name="T32" fmla="*/ 80 w 769"/>
              <a:gd name="T33" fmla="*/ 842 h 898"/>
              <a:gd name="T34" fmla="*/ 134 w 769"/>
              <a:gd name="T35" fmla="*/ 815 h 898"/>
              <a:gd name="T36" fmla="*/ 214 w 769"/>
              <a:gd name="T37" fmla="*/ 771 h 898"/>
              <a:gd name="T38" fmla="*/ 295 w 769"/>
              <a:gd name="T39" fmla="*/ 718 h 898"/>
              <a:gd name="T40" fmla="*/ 371 w 769"/>
              <a:gd name="T41" fmla="*/ 660 h 898"/>
              <a:gd name="T42" fmla="*/ 444 w 769"/>
              <a:gd name="T43" fmla="*/ 591 h 898"/>
              <a:gd name="T44" fmla="*/ 511 w 769"/>
              <a:gd name="T45" fmla="*/ 509 h 898"/>
              <a:gd name="T46" fmla="*/ 561 w 769"/>
              <a:gd name="T47" fmla="*/ 419 h 898"/>
              <a:gd name="T48" fmla="*/ 603 w 769"/>
              <a:gd name="T49" fmla="*/ 320 h 898"/>
              <a:gd name="T50" fmla="*/ 628 w 769"/>
              <a:gd name="T51" fmla="*/ 230 h 898"/>
              <a:gd name="T52" fmla="*/ 635 w 769"/>
              <a:gd name="T53" fmla="*/ 180 h 898"/>
              <a:gd name="T54" fmla="*/ 641 w 769"/>
              <a:gd name="T55" fmla="*/ 140 h 898"/>
              <a:gd name="T56" fmla="*/ 645 w 769"/>
              <a:gd name="T57" fmla="*/ 107 h 898"/>
              <a:gd name="T58" fmla="*/ 645 w 769"/>
              <a:gd name="T59" fmla="*/ 82 h 898"/>
              <a:gd name="T60" fmla="*/ 643 w 769"/>
              <a:gd name="T61" fmla="*/ 63 h 898"/>
              <a:gd name="T62" fmla="*/ 637 w 769"/>
              <a:gd name="T63" fmla="*/ 36 h 898"/>
              <a:gd name="T64" fmla="*/ 639 w 769"/>
              <a:gd name="T65" fmla="*/ 15 h 898"/>
              <a:gd name="T66" fmla="*/ 645 w 769"/>
              <a:gd name="T67" fmla="*/ 2 h 898"/>
              <a:gd name="T68" fmla="*/ 657 w 769"/>
              <a:gd name="T69" fmla="*/ 0 h 898"/>
              <a:gd name="T70" fmla="*/ 674 w 769"/>
              <a:gd name="T71" fmla="*/ 2 h 898"/>
              <a:gd name="T72" fmla="*/ 695 w 769"/>
              <a:gd name="T73" fmla="*/ 12 h 898"/>
              <a:gd name="T74" fmla="*/ 720 w 769"/>
              <a:gd name="T75" fmla="*/ 25 h 898"/>
              <a:gd name="T76" fmla="*/ 743 w 769"/>
              <a:gd name="T77" fmla="*/ 44 h 898"/>
              <a:gd name="T78" fmla="*/ 760 w 769"/>
              <a:gd name="T79" fmla="*/ 63 h 898"/>
              <a:gd name="T80" fmla="*/ 768 w 769"/>
              <a:gd name="T81" fmla="*/ 80 h 898"/>
              <a:gd name="T82" fmla="*/ 768 w 769"/>
              <a:gd name="T83" fmla="*/ 92 h 898"/>
              <a:gd name="T84" fmla="*/ 766 w 769"/>
              <a:gd name="T85" fmla="*/ 107 h 898"/>
              <a:gd name="T86" fmla="*/ 760 w 769"/>
              <a:gd name="T87" fmla="*/ 134 h 898"/>
              <a:gd name="T88" fmla="*/ 752 w 769"/>
              <a:gd name="T89" fmla="*/ 168 h 898"/>
              <a:gd name="T90" fmla="*/ 741 w 769"/>
              <a:gd name="T91" fmla="*/ 212 h 898"/>
              <a:gd name="T92" fmla="*/ 724 w 769"/>
              <a:gd name="T93" fmla="*/ 266 h 898"/>
              <a:gd name="T94" fmla="*/ 697 w 769"/>
              <a:gd name="T95" fmla="*/ 345 h 898"/>
              <a:gd name="T96" fmla="*/ 645 w 769"/>
              <a:gd name="T97" fmla="*/ 454 h 898"/>
              <a:gd name="T98" fmla="*/ 580 w 769"/>
              <a:gd name="T99" fmla="*/ 555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69" h="898">
                <a:moveTo>
                  <a:pt x="580" y="555"/>
                </a:moveTo>
                <a:lnTo>
                  <a:pt x="555" y="586"/>
                </a:lnTo>
                <a:lnTo>
                  <a:pt x="530" y="616"/>
                </a:lnTo>
                <a:lnTo>
                  <a:pt x="503" y="645"/>
                </a:lnTo>
                <a:lnTo>
                  <a:pt x="475" y="672"/>
                </a:lnTo>
                <a:lnTo>
                  <a:pt x="446" y="697"/>
                </a:lnTo>
                <a:lnTo>
                  <a:pt x="413" y="720"/>
                </a:lnTo>
                <a:lnTo>
                  <a:pt x="381" y="743"/>
                </a:lnTo>
                <a:lnTo>
                  <a:pt x="346" y="764"/>
                </a:lnTo>
                <a:lnTo>
                  <a:pt x="329" y="775"/>
                </a:lnTo>
                <a:lnTo>
                  <a:pt x="312" y="785"/>
                </a:lnTo>
                <a:lnTo>
                  <a:pt x="295" y="794"/>
                </a:lnTo>
                <a:lnTo>
                  <a:pt x="278" y="804"/>
                </a:lnTo>
                <a:lnTo>
                  <a:pt x="262" y="811"/>
                </a:lnTo>
                <a:lnTo>
                  <a:pt x="245" y="819"/>
                </a:lnTo>
                <a:lnTo>
                  <a:pt x="230" y="827"/>
                </a:lnTo>
                <a:lnTo>
                  <a:pt x="214" y="834"/>
                </a:lnTo>
                <a:lnTo>
                  <a:pt x="184" y="846"/>
                </a:lnTo>
                <a:lnTo>
                  <a:pt x="155" y="857"/>
                </a:lnTo>
                <a:lnTo>
                  <a:pt x="126" y="867"/>
                </a:lnTo>
                <a:lnTo>
                  <a:pt x="101" y="875"/>
                </a:lnTo>
                <a:lnTo>
                  <a:pt x="88" y="878"/>
                </a:lnTo>
                <a:lnTo>
                  <a:pt x="77" y="882"/>
                </a:lnTo>
                <a:lnTo>
                  <a:pt x="65" y="884"/>
                </a:lnTo>
                <a:lnTo>
                  <a:pt x="56" y="888"/>
                </a:lnTo>
                <a:lnTo>
                  <a:pt x="46" y="890"/>
                </a:lnTo>
                <a:lnTo>
                  <a:pt x="38" y="892"/>
                </a:lnTo>
                <a:lnTo>
                  <a:pt x="31" y="894"/>
                </a:lnTo>
                <a:lnTo>
                  <a:pt x="25" y="894"/>
                </a:lnTo>
                <a:lnTo>
                  <a:pt x="19" y="896"/>
                </a:lnTo>
                <a:lnTo>
                  <a:pt x="13" y="896"/>
                </a:lnTo>
                <a:lnTo>
                  <a:pt x="10" y="898"/>
                </a:lnTo>
                <a:lnTo>
                  <a:pt x="6" y="898"/>
                </a:lnTo>
                <a:lnTo>
                  <a:pt x="4" y="898"/>
                </a:lnTo>
                <a:lnTo>
                  <a:pt x="2" y="896"/>
                </a:lnTo>
                <a:lnTo>
                  <a:pt x="0" y="896"/>
                </a:lnTo>
                <a:lnTo>
                  <a:pt x="0" y="894"/>
                </a:lnTo>
                <a:lnTo>
                  <a:pt x="0" y="894"/>
                </a:lnTo>
                <a:lnTo>
                  <a:pt x="0" y="892"/>
                </a:lnTo>
                <a:lnTo>
                  <a:pt x="0" y="888"/>
                </a:lnTo>
                <a:lnTo>
                  <a:pt x="4" y="886"/>
                </a:lnTo>
                <a:lnTo>
                  <a:pt x="8" y="882"/>
                </a:lnTo>
                <a:lnTo>
                  <a:pt x="11" y="880"/>
                </a:lnTo>
                <a:lnTo>
                  <a:pt x="17" y="876"/>
                </a:lnTo>
                <a:lnTo>
                  <a:pt x="23" y="873"/>
                </a:lnTo>
                <a:lnTo>
                  <a:pt x="31" y="867"/>
                </a:lnTo>
                <a:lnTo>
                  <a:pt x="38" y="863"/>
                </a:lnTo>
                <a:lnTo>
                  <a:pt x="48" y="857"/>
                </a:lnTo>
                <a:lnTo>
                  <a:pt x="57" y="852"/>
                </a:lnTo>
                <a:lnTo>
                  <a:pt x="69" y="848"/>
                </a:lnTo>
                <a:lnTo>
                  <a:pt x="80" y="842"/>
                </a:lnTo>
                <a:lnTo>
                  <a:pt x="94" y="834"/>
                </a:lnTo>
                <a:lnTo>
                  <a:pt x="107" y="829"/>
                </a:lnTo>
                <a:lnTo>
                  <a:pt x="134" y="815"/>
                </a:lnTo>
                <a:lnTo>
                  <a:pt x="161" y="802"/>
                </a:lnTo>
                <a:lnTo>
                  <a:pt x="188" y="787"/>
                </a:lnTo>
                <a:lnTo>
                  <a:pt x="214" y="771"/>
                </a:lnTo>
                <a:lnTo>
                  <a:pt x="241" y="754"/>
                </a:lnTo>
                <a:lnTo>
                  <a:pt x="268" y="737"/>
                </a:lnTo>
                <a:lnTo>
                  <a:pt x="295" y="718"/>
                </a:lnTo>
                <a:lnTo>
                  <a:pt x="322" y="699"/>
                </a:lnTo>
                <a:lnTo>
                  <a:pt x="346" y="679"/>
                </a:lnTo>
                <a:lnTo>
                  <a:pt x="371" y="660"/>
                </a:lnTo>
                <a:lnTo>
                  <a:pt x="396" y="639"/>
                </a:lnTo>
                <a:lnTo>
                  <a:pt x="421" y="616"/>
                </a:lnTo>
                <a:lnTo>
                  <a:pt x="444" y="591"/>
                </a:lnTo>
                <a:lnTo>
                  <a:pt x="467" y="565"/>
                </a:lnTo>
                <a:lnTo>
                  <a:pt x="488" y="538"/>
                </a:lnTo>
                <a:lnTo>
                  <a:pt x="511" y="509"/>
                </a:lnTo>
                <a:lnTo>
                  <a:pt x="528" y="480"/>
                </a:lnTo>
                <a:lnTo>
                  <a:pt x="546" y="452"/>
                </a:lnTo>
                <a:lnTo>
                  <a:pt x="561" y="419"/>
                </a:lnTo>
                <a:lnTo>
                  <a:pt x="576" y="387"/>
                </a:lnTo>
                <a:lnTo>
                  <a:pt x="590" y="354"/>
                </a:lnTo>
                <a:lnTo>
                  <a:pt x="603" y="320"/>
                </a:lnTo>
                <a:lnTo>
                  <a:pt x="614" y="283"/>
                </a:lnTo>
                <a:lnTo>
                  <a:pt x="624" y="247"/>
                </a:lnTo>
                <a:lnTo>
                  <a:pt x="628" y="230"/>
                </a:lnTo>
                <a:lnTo>
                  <a:pt x="630" y="212"/>
                </a:lnTo>
                <a:lnTo>
                  <a:pt x="634" y="195"/>
                </a:lnTo>
                <a:lnTo>
                  <a:pt x="635" y="180"/>
                </a:lnTo>
                <a:lnTo>
                  <a:pt x="637" y="167"/>
                </a:lnTo>
                <a:lnTo>
                  <a:pt x="639" y="153"/>
                </a:lnTo>
                <a:lnTo>
                  <a:pt x="641" y="140"/>
                </a:lnTo>
                <a:lnTo>
                  <a:pt x="643" y="128"/>
                </a:lnTo>
                <a:lnTo>
                  <a:pt x="643" y="117"/>
                </a:lnTo>
                <a:lnTo>
                  <a:pt x="645" y="107"/>
                </a:lnTo>
                <a:lnTo>
                  <a:pt x="645" y="98"/>
                </a:lnTo>
                <a:lnTo>
                  <a:pt x="645" y="90"/>
                </a:lnTo>
                <a:lnTo>
                  <a:pt x="645" y="82"/>
                </a:lnTo>
                <a:lnTo>
                  <a:pt x="645" y="75"/>
                </a:lnTo>
                <a:lnTo>
                  <a:pt x="643" y="69"/>
                </a:lnTo>
                <a:lnTo>
                  <a:pt x="643" y="63"/>
                </a:lnTo>
                <a:lnTo>
                  <a:pt x="641" y="54"/>
                </a:lnTo>
                <a:lnTo>
                  <a:pt x="639" y="46"/>
                </a:lnTo>
                <a:lnTo>
                  <a:pt x="637" y="36"/>
                </a:lnTo>
                <a:lnTo>
                  <a:pt x="637" y="29"/>
                </a:lnTo>
                <a:lnTo>
                  <a:pt x="637" y="23"/>
                </a:lnTo>
                <a:lnTo>
                  <a:pt x="639" y="15"/>
                </a:lnTo>
                <a:lnTo>
                  <a:pt x="641" y="10"/>
                </a:lnTo>
                <a:lnTo>
                  <a:pt x="643" y="4"/>
                </a:lnTo>
                <a:lnTo>
                  <a:pt x="645" y="2"/>
                </a:lnTo>
                <a:lnTo>
                  <a:pt x="649" y="2"/>
                </a:lnTo>
                <a:lnTo>
                  <a:pt x="653" y="0"/>
                </a:lnTo>
                <a:lnTo>
                  <a:pt x="657" y="0"/>
                </a:lnTo>
                <a:lnTo>
                  <a:pt x="662" y="0"/>
                </a:lnTo>
                <a:lnTo>
                  <a:pt x="668" y="2"/>
                </a:lnTo>
                <a:lnTo>
                  <a:pt x="674" y="2"/>
                </a:lnTo>
                <a:lnTo>
                  <a:pt x="680" y="4"/>
                </a:lnTo>
                <a:lnTo>
                  <a:pt x="687" y="8"/>
                </a:lnTo>
                <a:lnTo>
                  <a:pt x="695" y="12"/>
                </a:lnTo>
                <a:lnTo>
                  <a:pt x="704" y="15"/>
                </a:lnTo>
                <a:lnTo>
                  <a:pt x="712" y="19"/>
                </a:lnTo>
                <a:lnTo>
                  <a:pt x="720" y="25"/>
                </a:lnTo>
                <a:lnTo>
                  <a:pt x="729" y="31"/>
                </a:lnTo>
                <a:lnTo>
                  <a:pt x="737" y="36"/>
                </a:lnTo>
                <a:lnTo>
                  <a:pt x="743" y="44"/>
                </a:lnTo>
                <a:lnTo>
                  <a:pt x="750" y="52"/>
                </a:lnTo>
                <a:lnTo>
                  <a:pt x="756" y="58"/>
                </a:lnTo>
                <a:lnTo>
                  <a:pt x="760" y="63"/>
                </a:lnTo>
                <a:lnTo>
                  <a:pt x="764" y="69"/>
                </a:lnTo>
                <a:lnTo>
                  <a:pt x="766" y="75"/>
                </a:lnTo>
                <a:lnTo>
                  <a:pt x="768" y="80"/>
                </a:lnTo>
                <a:lnTo>
                  <a:pt x="768" y="84"/>
                </a:lnTo>
                <a:lnTo>
                  <a:pt x="769" y="90"/>
                </a:lnTo>
                <a:lnTo>
                  <a:pt x="768" y="92"/>
                </a:lnTo>
                <a:lnTo>
                  <a:pt x="768" y="98"/>
                </a:lnTo>
                <a:lnTo>
                  <a:pt x="768" y="102"/>
                </a:lnTo>
                <a:lnTo>
                  <a:pt x="766" y="107"/>
                </a:lnTo>
                <a:lnTo>
                  <a:pt x="764" y="115"/>
                </a:lnTo>
                <a:lnTo>
                  <a:pt x="762" y="124"/>
                </a:lnTo>
                <a:lnTo>
                  <a:pt x="760" y="134"/>
                </a:lnTo>
                <a:lnTo>
                  <a:pt x="758" y="144"/>
                </a:lnTo>
                <a:lnTo>
                  <a:pt x="756" y="155"/>
                </a:lnTo>
                <a:lnTo>
                  <a:pt x="752" y="168"/>
                </a:lnTo>
                <a:lnTo>
                  <a:pt x="748" y="182"/>
                </a:lnTo>
                <a:lnTo>
                  <a:pt x="745" y="197"/>
                </a:lnTo>
                <a:lnTo>
                  <a:pt x="741" y="212"/>
                </a:lnTo>
                <a:lnTo>
                  <a:pt x="735" y="230"/>
                </a:lnTo>
                <a:lnTo>
                  <a:pt x="729" y="247"/>
                </a:lnTo>
                <a:lnTo>
                  <a:pt x="724" y="266"/>
                </a:lnTo>
                <a:lnTo>
                  <a:pt x="718" y="285"/>
                </a:lnTo>
                <a:lnTo>
                  <a:pt x="712" y="306"/>
                </a:lnTo>
                <a:lnTo>
                  <a:pt x="697" y="345"/>
                </a:lnTo>
                <a:lnTo>
                  <a:pt x="681" y="381"/>
                </a:lnTo>
                <a:lnTo>
                  <a:pt x="664" y="417"/>
                </a:lnTo>
                <a:lnTo>
                  <a:pt x="645" y="454"/>
                </a:lnTo>
                <a:lnTo>
                  <a:pt x="624" y="488"/>
                </a:lnTo>
                <a:lnTo>
                  <a:pt x="603" y="522"/>
                </a:lnTo>
                <a:lnTo>
                  <a:pt x="580" y="555"/>
                </a:lnTo>
                <a:lnTo>
                  <a:pt x="580" y="55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2" name="Freeform 10"/>
          <p:cNvSpPr/>
          <p:nvPr>
            <p:custDataLst>
              <p:tags r:id="rId14"/>
            </p:custDataLst>
          </p:nvPr>
        </p:nvSpPr>
        <p:spPr bwMode="auto">
          <a:xfrm>
            <a:off x="1288853" y="1649102"/>
            <a:ext cx="957009" cy="1885951"/>
          </a:xfrm>
          <a:custGeom>
            <a:avLst/>
            <a:gdLst>
              <a:gd name="T0" fmla="*/ 74 w 683"/>
              <a:gd name="T1" fmla="*/ 522 h 1345"/>
              <a:gd name="T2" fmla="*/ 99 w 683"/>
              <a:gd name="T3" fmla="*/ 422 h 1345"/>
              <a:gd name="T4" fmla="*/ 118 w 683"/>
              <a:gd name="T5" fmla="*/ 329 h 1345"/>
              <a:gd name="T6" fmla="*/ 133 w 683"/>
              <a:gd name="T7" fmla="*/ 225 h 1345"/>
              <a:gd name="T8" fmla="*/ 141 w 683"/>
              <a:gd name="T9" fmla="*/ 156 h 1345"/>
              <a:gd name="T10" fmla="*/ 143 w 683"/>
              <a:gd name="T11" fmla="*/ 103 h 1345"/>
              <a:gd name="T12" fmla="*/ 141 w 683"/>
              <a:gd name="T13" fmla="*/ 67 h 1345"/>
              <a:gd name="T14" fmla="*/ 133 w 683"/>
              <a:gd name="T15" fmla="*/ 49 h 1345"/>
              <a:gd name="T16" fmla="*/ 114 w 683"/>
              <a:gd name="T17" fmla="*/ 28 h 1345"/>
              <a:gd name="T18" fmla="*/ 114 w 683"/>
              <a:gd name="T19" fmla="*/ 9 h 1345"/>
              <a:gd name="T20" fmla="*/ 126 w 683"/>
              <a:gd name="T21" fmla="*/ 1 h 1345"/>
              <a:gd name="T22" fmla="*/ 145 w 683"/>
              <a:gd name="T23" fmla="*/ 1 h 1345"/>
              <a:gd name="T24" fmla="*/ 172 w 683"/>
              <a:gd name="T25" fmla="*/ 7 h 1345"/>
              <a:gd name="T26" fmla="*/ 206 w 683"/>
              <a:gd name="T27" fmla="*/ 21 h 1345"/>
              <a:gd name="T28" fmla="*/ 237 w 683"/>
              <a:gd name="T29" fmla="*/ 34 h 1345"/>
              <a:gd name="T30" fmla="*/ 258 w 683"/>
              <a:gd name="T31" fmla="*/ 49 h 1345"/>
              <a:gd name="T32" fmla="*/ 269 w 683"/>
              <a:gd name="T33" fmla="*/ 65 h 1345"/>
              <a:gd name="T34" fmla="*/ 271 w 683"/>
              <a:gd name="T35" fmla="*/ 82 h 1345"/>
              <a:gd name="T36" fmla="*/ 262 w 683"/>
              <a:gd name="T37" fmla="*/ 134 h 1345"/>
              <a:gd name="T38" fmla="*/ 254 w 683"/>
              <a:gd name="T39" fmla="*/ 156 h 1345"/>
              <a:gd name="T40" fmla="*/ 245 w 683"/>
              <a:gd name="T41" fmla="*/ 191 h 1345"/>
              <a:gd name="T42" fmla="*/ 233 w 683"/>
              <a:gd name="T43" fmla="*/ 244 h 1345"/>
              <a:gd name="T44" fmla="*/ 220 w 683"/>
              <a:gd name="T45" fmla="*/ 311 h 1345"/>
              <a:gd name="T46" fmla="*/ 185 w 683"/>
              <a:gd name="T47" fmla="*/ 453 h 1345"/>
              <a:gd name="T48" fmla="*/ 135 w 683"/>
              <a:gd name="T49" fmla="*/ 606 h 1345"/>
              <a:gd name="T50" fmla="*/ 103 w 683"/>
              <a:gd name="T51" fmla="*/ 696 h 1345"/>
              <a:gd name="T52" fmla="*/ 84 w 683"/>
              <a:gd name="T53" fmla="*/ 750 h 1345"/>
              <a:gd name="T54" fmla="*/ 72 w 683"/>
              <a:gd name="T55" fmla="*/ 788 h 1345"/>
              <a:gd name="T56" fmla="*/ 70 w 683"/>
              <a:gd name="T57" fmla="*/ 811 h 1345"/>
              <a:gd name="T58" fmla="*/ 72 w 683"/>
              <a:gd name="T59" fmla="*/ 819 h 1345"/>
              <a:gd name="T60" fmla="*/ 84 w 683"/>
              <a:gd name="T61" fmla="*/ 828 h 1345"/>
              <a:gd name="T62" fmla="*/ 103 w 683"/>
              <a:gd name="T63" fmla="*/ 841 h 1345"/>
              <a:gd name="T64" fmla="*/ 130 w 683"/>
              <a:gd name="T65" fmla="*/ 859 h 1345"/>
              <a:gd name="T66" fmla="*/ 166 w 683"/>
              <a:gd name="T67" fmla="*/ 878 h 1345"/>
              <a:gd name="T68" fmla="*/ 210 w 683"/>
              <a:gd name="T69" fmla="*/ 903 h 1345"/>
              <a:gd name="T70" fmla="*/ 264 w 683"/>
              <a:gd name="T71" fmla="*/ 931 h 1345"/>
              <a:gd name="T72" fmla="*/ 325 w 683"/>
              <a:gd name="T73" fmla="*/ 962 h 1345"/>
              <a:gd name="T74" fmla="*/ 436 w 683"/>
              <a:gd name="T75" fmla="*/ 1023 h 1345"/>
              <a:gd name="T76" fmla="*/ 535 w 683"/>
              <a:gd name="T77" fmla="*/ 1083 h 1345"/>
              <a:gd name="T78" fmla="*/ 604 w 683"/>
              <a:gd name="T79" fmla="*/ 1130 h 1345"/>
              <a:gd name="T80" fmla="*/ 645 w 683"/>
              <a:gd name="T81" fmla="*/ 1167 h 1345"/>
              <a:gd name="T82" fmla="*/ 673 w 683"/>
              <a:gd name="T83" fmla="*/ 1218 h 1345"/>
              <a:gd name="T84" fmla="*/ 683 w 683"/>
              <a:gd name="T85" fmla="*/ 1272 h 1345"/>
              <a:gd name="T86" fmla="*/ 675 w 683"/>
              <a:gd name="T87" fmla="*/ 1322 h 1345"/>
              <a:gd name="T88" fmla="*/ 666 w 683"/>
              <a:gd name="T89" fmla="*/ 1343 h 1345"/>
              <a:gd name="T90" fmla="*/ 652 w 683"/>
              <a:gd name="T91" fmla="*/ 1339 h 1345"/>
              <a:gd name="T92" fmla="*/ 624 w 683"/>
              <a:gd name="T93" fmla="*/ 1318 h 1345"/>
              <a:gd name="T94" fmla="*/ 583 w 683"/>
              <a:gd name="T95" fmla="*/ 1282 h 1345"/>
              <a:gd name="T96" fmla="*/ 528 w 683"/>
              <a:gd name="T97" fmla="*/ 1228 h 1345"/>
              <a:gd name="T98" fmla="*/ 400 w 683"/>
              <a:gd name="T99" fmla="*/ 1119 h 1345"/>
              <a:gd name="T100" fmla="*/ 235 w 683"/>
              <a:gd name="T101" fmla="*/ 998 h 1345"/>
              <a:gd name="T102" fmla="*/ 130 w 683"/>
              <a:gd name="T103" fmla="*/ 933 h 1345"/>
              <a:gd name="T104" fmla="*/ 66 w 683"/>
              <a:gd name="T105" fmla="*/ 891 h 1345"/>
              <a:gd name="T106" fmla="*/ 24 w 683"/>
              <a:gd name="T107" fmla="*/ 863 h 1345"/>
              <a:gd name="T108" fmla="*/ 3 w 683"/>
              <a:gd name="T109" fmla="*/ 843 h 1345"/>
              <a:gd name="T110" fmla="*/ 0 w 683"/>
              <a:gd name="T111" fmla="*/ 830 h 1345"/>
              <a:gd name="T112" fmla="*/ 5 w 683"/>
              <a:gd name="T113" fmla="*/ 790 h 1345"/>
              <a:gd name="T114" fmla="*/ 19 w 683"/>
              <a:gd name="T115" fmla="*/ 725 h 1345"/>
              <a:gd name="T116" fmla="*/ 44 w 683"/>
              <a:gd name="T117" fmla="*/ 633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3" h="1345">
                <a:moveTo>
                  <a:pt x="51" y="604"/>
                </a:moveTo>
                <a:lnTo>
                  <a:pt x="59" y="577"/>
                </a:lnTo>
                <a:lnTo>
                  <a:pt x="66" y="549"/>
                </a:lnTo>
                <a:lnTo>
                  <a:pt x="74" y="522"/>
                </a:lnTo>
                <a:lnTo>
                  <a:pt x="82" y="497"/>
                </a:lnTo>
                <a:lnTo>
                  <a:pt x="88" y="470"/>
                </a:lnTo>
                <a:lnTo>
                  <a:pt x="93" y="445"/>
                </a:lnTo>
                <a:lnTo>
                  <a:pt x="99" y="422"/>
                </a:lnTo>
                <a:lnTo>
                  <a:pt x="105" y="398"/>
                </a:lnTo>
                <a:lnTo>
                  <a:pt x="109" y="375"/>
                </a:lnTo>
                <a:lnTo>
                  <a:pt x="114" y="352"/>
                </a:lnTo>
                <a:lnTo>
                  <a:pt x="118" y="329"/>
                </a:lnTo>
                <a:lnTo>
                  <a:pt x="122" y="308"/>
                </a:lnTo>
                <a:lnTo>
                  <a:pt x="126" y="287"/>
                </a:lnTo>
                <a:lnTo>
                  <a:pt x="128" y="266"/>
                </a:lnTo>
                <a:lnTo>
                  <a:pt x="133" y="225"/>
                </a:lnTo>
                <a:lnTo>
                  <a:pt x="135" y="206"/>
                </a:lnTo>
                <a:lnTo>
                  <a:pt x="137" y="189"/>
                </a:lnTo>
                <a:lnTo>
                  <a:pt x="139" y="172"/>
                </a:lnTo>
                <a:lnTo>
                  <a:pt x="141" y="156"/>
                </a:lnTo>
                <a:lnTo>
                  <a:pt x="141" y="141"/>
                </a:lnTo>
                <a:lnTo>
                  <a:pt x="143" y="128"/>
                </a:lnTo>
                <a:lnTo>
                  <a:pt x="143" y="114"/>
                </a:lnTo>
                <a:lnTo>
                  <a:pt x="143" y="103"/>
                </a:lnTo>
                <a:lnTo>
                  <a:pt x="143" y="91"/>
                </a:lnTo>
                <a:lnTo>
                  <a:pt x="143" y="84"/>
                </a:lnTo>
                <a:lnTo>
                  <a:pt x="141" y="74"/>
                </a:lnTo>
                <a:lnTo>
                  <a:pt x="141" y="67"/>
                </a:lnTo>
                <a:lnTo>
                  <a:pt x="139" y="61"/>
                </a:lnTo>
                <a:lnTo>
                  <a:pt x="137" y="55"/>
                </a:lnTo>
                <a:lnTo>
                  <a:pt x="135" y="51"/>
                </a:lnTo>
                <a:lnTo>
                  <a:pt x="133" y="49"/>
                </a:lnTo>
                <a:lnTo>
                  <a:pt x="128" y="44"/>
                </a:lnTo>
                <a:lnTo>
                  <a:pt x="122" y="40"/>
                </a:lnTo>
                <a:lnTo>
                  <a:pt x="118" y="34"/>
                </a:lnTo>
                <a:lnTo>
                  <a:pt x="114" y="28"/>
                </a:lnTo>
                <a:lnTo>
                  <a:pt x="112" y="24"/>
                </a:lnTo>
                <a:lnTo>
                  <a:pt x="112" y="19"/>
                </a:lnTo>
                <a:lnTo>
                  <a:pt x="112" y="15"/>
                </a:lnTo>
                <a:lnTo>
                  <a:pt x="114" y="9"/>
                </a:lnTo>
                <a:lnTo>
                  <a:pt x="118" y="5"/>
                </a:lnTo>
                <a:lnTo>
                  <a:pt x="120" y="3"/>
                </a:lnTo>
                <a:lnTo>
                  <a:pt x="122" y="1"/>
                </a:lnTo>
                <a:lnTo>
                  <a:pt x="126" y="1"/>
                </a:lnTo>
                <a:lnTo>
                  <a:pt x="130" y="1"/>
                </a:lnTo>
                <a:lnTo>
                  <a:pt x="133" y="0"/>
                </a:lnTo>
                <a:lnTo>
                  <a:pt x="139" y="0"/>
                </a:lnTo>
                <a:lnTo>
                  <a:pt x="145" y="1"/>
                </a:lnTo>
                <a:lnTo>
                  <a:pt x="151" y="1"/>
                </a:lnTo>
                <a:lnTo>
                  <a:pt x="156" y="3"/>
                </a:lnTo>
                <a:lnTo>
                  <a:pt x="164" y="5"/>
                </a:lnTo>
                <a:lnTo>
                  <a:pt x="172" y="7"/>
                </a:lnTo>
                <a:lnTo>
                  <a:pt x="179" y="9"/>
                </a:lnTo>
                <a:lnTo>
                  <a:pt x="187" y="13"/>
                </a:lnTo>
                <a:lnTo>
                  <a:pt x="197" y="17"/>
                </a:lnTo>
                <a:lnTo>
                  <a:pt x="206" y="21"/>
                </a:lnTo>
                <a:lnTo>
                  <a:pt x="214" y="24"/>
                </a:lnTo>
                <a:lnTo>
                  <a:pt x="222" y="26"/>
                </a:lnTo>
                <a:lnTo>
                  <a:pt x="229" y="30"/>
                </a:lnTo>
                <a:lnTo>
                  <a:pt x="237" y="34"/>
                </a:lnTo>
                <a:lnTo>
                  <a:pt x="243" y="38"/>
                </a:lnTo>
                <a:lnTo>
                  <a:pt x="248" y="42"/>
                </a:lnTo>
                <a:lnTo>
                  <a:pt x="254" y="45"/>
                </a:lnTo>
                <a:lnTo>
                  <a:pt x="258" y="49"/>
                </a:lnTo>
                <a:lnTo>
                  <a:pt x="262" y="53"/>
                </a:lnTo>
                <a:lnTo>
                  <a:pt x="266" y="57"/>
                </a:lnTo>
                <a:lnTo>
                  <a:pt x="267" y="61"/>
                </a:lnTo>
                <a:lnTo>
                  <a:pt x="269" y="65"/>
                </a:lnTo>
                <a:lnTo>
                  <a:pt x="271" y="68"/>
                </a:lnTo>
                <a:lnTo>
                  <a:pt x="271" y="70"/>
                </a:lnTo>
                <a:lnTo>
                  <a:pt x="271" y="74"/>
                </a:lnTo>
                <a:lnTo>
                  <a:pt x="271" y="82"/>
                </a:lnTo>
                <a:lnTo>
                  <a:pt x="271" y="91"/>
                </a:lnTo>
                <a:lnTo>
                  <a:pt x="267" y="107"/>
                </a:lnTo>
                <a:lnTo>
                  <a:pt x="264" y="124"/>
                </a:lnTo>
                <a:lnTo>
                  <a:pt x="262" y="134"/>
                </a:lnTo>
                <a:lnTo>
                  <a:pt x="260" y="141"/>
                </a:lnTo>
                <a:lnTo>
                  <a:pt x="258" y="145"/>
                </a:lnTo>
                <a:lnTo>
                  <a:pt x="256" y="151"/>
                </a:lnTo>
                <a:lnTo>
                  <a:pt x="254" y="156"/>
                </a:lnTo>
                <a:lnTo>
                  <a:pt x="252" y="164"/>
                </a:lnTo>
                <a:lnTo>
                  <a:pt x="250" y="172"/>
                </a:lnTo>
                <a:lnTo>
                  <a:pt x="248" y="181"/>
                </a:lnTo>
                <a:lnTo>
                  <a:pt x="245" y="191"/>
                </a:lnTo>
                <a:lnTo>
                  <a:pt x="243" y="202"/>
                </a:lnTo>
                <a:lnTo>
                  <a:pt x="239" y="216"/>
                </a:lnTo>
                <a:lnTo>
                  <a:pt x="237" y="229"/>
                </a:lnTo>
                <a:lnTo>
                  <a:pt x="233" y="244"/>
                </a:lnTo>
                <a:lnTo>
                  <a:pt x="229" y="260"/>
                </a:lnTo>
                <a:lnTo>
                  <a:pt x="225" y="275"/>
                </a:lnTo>
                <a:lnTo>
                  <a:pt x="222" y="292"/>
                </a:lnTo>
                <a:lnTo>
                  <a:pt x="220" y="311"/>
                </a:lnTo>
                <a:lnTo>
                  <a:pt x="216" y="331"/>
                </a:lnTo>
                <a:lnTo>
                  <a:pt x="206" y="371"/>
                </a:lnTo>
                <a:lnTo>
                  <a:pt x="195" y="413"/>
                </a:lnTo>
                <a:lnTo>
                  <a:pt x="185" y="453"/>
                </a:lnTo>
                <a:lnTo>
                  <a:pt x="174" y="491"/>
                </a:lnTo>
                <a:lnTo>
                  <a:pt x="160" y="532"/>
                </a:lnTo>
                <a:lnTo>
                  <a:pt x="149" y="570"/>
                </a:lnTo>
                <a:lnTo>
                  <a:pt x="135" y="606"/>
                </a:lnTo>
                <a:lnTo>
                  <a:pt x="120" y="644"/>
                </a:lnTo>
                <a:lnTo>
                  <a:pt x="114" y="662"/>
                </a:lnTo>
                <a:lnTo>
                  <a:pt x="109" y="679"/>
                </a:lnTo>
                <a:lnTo>
                  <a:pt x="103" y="696"/>
                </a:lnTo>
                <a:lnTo>
                  <a:pt x="97" y="709"/>
                </a:lnTo>
                <a:lnTo>
                  <a:pt x="91" y="725"/>
                </a:lnTo>
                <a:lnTo>
                  <a:pt x="88" y="738"/>
                </a:lnTo>
                <a:lnTo>
                  <a:pt x="84" y="750"/>
                </a:lnTo>
                <a:lnTo>
                  <a:pt x="80" y="761"/>
                </a:lnTo>
                <a:lnTo>
                  <a:pt x="76" y="771"/>
                </a:lnTo>
                <a:lnTo>
                  <a:pt x="74" y="780"/>
                </a:lnTo>
                <a:lnTo>
                  <a:pt x="72" y="788"/>
                </a:lnTo>
                <a:lnTo>
                  <a:pt x="70" y="796"/>
                </a:lnTo>
                <a:lnTo>
                  <a:pt x="70" y="801"/>
                </a:lnTo>
                <a:lnTo>
                  <a:pt x="70" y="807"/>
                </a:lnTo>
                <a:lnTo>
                  <a:pt x="70" y="811"/>
                </a:lnTo>
                <a:lnTo>
                  <a:pt x="70" y="815"/>
                </a:lnTo>
                <a:lnTo>
                  <a:pt x="70" y="815"/>
                </a:lnTo>
                <a:lnTo>
                  <a:pt x="72" y="817"/>
                </a:lnTo>
                <a:lnTo>
                  <a:pt x="72" y="819"/>
                </a:lnTo>
                <a:lnTo>
                  <a:pt x="74" y="820"/>
                </a:lnTo>
                <a:lnTo>
                  <a:pt x="78" y="822"/>
                </a:lnTo>
                <a:lnTo>
                  <a:pt x="80" y="826"/>
                </a:lnTo>
                <a:lnTo>
                  <a:pt x="84" y="828"/>
                </a:lnTo>
                <a:lnTo>
                  <a:pt x="88" y="832"/>
                </a:lnTo>
                <a:lnTo>
                  <a:pt x="91" y="834"/>
                </a:lnTo>
                <a:lnTo>
                  <a:pt x="97" y="838"/>
                </a:lnTo>
                <a:lnTo>
                  <a:pt x="103" y="841"/>
                </a:lnTo>
                <a:lnTo>
                  <a:pt x="109" y="845"/>
                </a:lnTo>
                <a:lnTo>
                  <a:pt x="114" y="849"/>
                </a:lnTo>
                <a:lnTo>
                  <a:pt x="122" y="853"/>
                </a:lnTo>
                <a:lnTo>
                  <a:pt x="130" y="859"/>
                </a:lnTo>
                <a:lnTo>
                  <a:pt x="137" y="863"/>
                </a:lnTo>
                <a:lnTo>
                  <a:pt x="147" y="868"/>
                </a:lnTo>
                <a:lnTo>
                  <a:pt x="156" y="872"/>
                </a:lnTo>
                <a:lnTo>
                  <a:pt x="166" y="878"/>
                </a:lnTo>
                <a:lnTo>
                  <a:pt x="176" y="884"/>
                </a:lnTo>
                <a:lnTo>
                  <a:pt x="187" y="889"/>
                </a:lnTo>
                <a:lnTo>
                  <a:pt x="199" y="897"/>
                </a:lnTo>
                <a:lnTo>
                  <a:pt x="210" y="903"/>
                </a:lnTo>
                <a:lnTo>
                  <a:pt x="222" y="908"/>
                </a:lnTo>
                <a:lnTo>
                  <a:pt x="235" y="916"/>
                </a:lnTo>
                <a:lnTo>
                  <a:pt x="248" y="924"/>
                </a:lnTo>
                <a:lnTo>
                  <a:pt x="264" y="931"/>
                </a:lnTo>
                <a:lnTo>
                  <a:pt x="277" y="939"/>
                </a:lnTo>
                <a:lnTo>
                  <a:pt x="292" y="947"/>
                </a:lnTo>
                <a:lnTo>
                  <a:pt x="308" y="954"/>
                </a:lnTo>
                <a:lnTo>
                  <a:pt x="325" y="962"/>
                </a:lnTo>
                <a:lnTo>
                  <a:pt x="342" y="972"/>
                </a:lnTo>
                <a:lnTo>
                  <a:pt x="375" y="989"/>
                </a:lnTo>
                <a:lnTo>
                  <a:pt x="405" y="1006"/>
                </a:lnTo>
                <a:lnTo>
                  <a:pt x="436" y="1023"/>
                </a:lnTo>
                <a:lnTo>
                  <a:pt x="463" y="1039"/>
                </a:lnTo>
                <a:lnTo>
                  <a:pt x="490" y="1054"/>
                </a:lnTo>
                <a:lnTo>
                  <a:pt x="512" y="1069"/>
                </a:lnTo>
                <a:lnTo>
                  <a:pt x="535" y="1083"/>
                </a:lnTo>
                <a:lnTo>
                  <a:pt x="555" y="1096"/>
                </a:lnTo>
                <a:lnTo>
                  <a:pt x="574" y="1107"/>
                </a:lnTo>
                <a:lnTo>
                  <a:pt x="589" y="1119"/>
                </a:lnTo>
                <a:lnTo>
                  <a:pt x="604" y="1130"/>
                </a:lnTo>
                <a:lnTo>
                  <a:pt x="618" y="1140"/>
                </a:lnTo>
                <a:lnTo>
                  <a:pt x="627" y="1150"/>
                </a:lnTo>
                <a:lnTo>
                  <a:pt x="637" y="1157"/>
                </a:lnTo>
                <a:lnTo>
                  <a:pt x="645" y="1167"/>
                </a:lnTo>
                <a:lnTo>
                  <a:pt x="650" y="1174"/>
                </a:lnTo>
                <a:lnTo>
                  <a:pt x="660" y="1188"/>
                </a:lnTo>
                <a:lnTo>
                  <a:pt x="666" y="1203"/>
                </a:lnTo>
                <a:lnTo>
                  <a:pt x="673" y="1218"/>
                </a:lnTo>
                <a:lnTo>
                  <a:pt x="677" y="1232"/>
                </a:lnTo>
                <a:lnTo>
                  <a:pt x="681" y="1245"/>
                </a:lnTo>
                <a:lnTo>
                  <a:pt x="683" y="1259"/>
                </a:lnTo>
                <a:lnTo>
                  <a:pt x="683" y="1272"/>
                </a:lnTo>
                <a:lnTo>
                  <a:pt x="681" y="1285"/>
                </a:lnTo>
                <a:lnTo>
                  <a:pt x="679" y="1299"/>
                </a:lnTo>
                <a:lnTo>
                  <a:pt x="677" y="1310"/>
                </a:lnTo>
                <a:lnTo>
                  <a:pt x="675" y="1322"/>
                </a:lnTo>
                <a:lnTo>
                  <a:pt x="673" y="1329"/>
                </a:lnTo>
                <a:lnTo>
                  <a:pt x="669" y="1335"/>
                </a:lnTo>
                <a:lnTo>
                  <a:pt x="668" y="1341"/>
                </a:lnTo>
                <a:lnTo>
                  <a:pt x="666" y="1343"/>
                </a:lnTo>
                <a:lnTo>
                  <a:pt x="664" y="1345"/>
                </a:lnTo>
                <a:lnTo>
                  <a:pt x="660" y="1343"/>
                </a:lnTo>
                <a:lnTo>
                  <a:pt x="656" y="1343"/>
                </a:lnTo>
                <a:lnTo>
                  <a:pt x="652" y="1339"/>
                </a:lnTo>
                <a:lnTo>
                  <a:pt x="646" y="1335"/>
                </a:lnTo>
                <a:lnTo>
                  <a:pt x="641" y="1331"/>
                </a:lnTo>
                <a:lnTo>
                  <a:pt x="633" y="1326"/>
                </a:lnTo>
                <a:lnTo>
                  <a:pt x="624" y="1318"/>
                </a:lnTo>
                <a:lnTo>
                  <a:pt x="616" y="1310"/>
                </a:lnTo>
                <a:lnTo>
                  <a:pt x="606" y="1303"/>
                </a:lnTo>
                <a:lnTo>
                  <a:pt x="595" y="1293"/>
                </a:lnTo>
                <a:lnTo>
                  <a:pt x="583" y="1282"/>
                </a:lnTo>
                <a:lnTo>
                  <a:pt x="570" y="1270"/>
                </a:lnTo>
                <a:lnTo>
                  <a:pt x="557" y="1257"/>
                </a:lnTo>
                <a:lnTo>
                  <a:pt x="543" y="1243"/>
                </a:lnTo>
                <a:lnTo>
                  <a:pt x="528" y="1228"/>
                </a:lnTo>
                <a:lnTo>
                  <a:pt x="512" y="1213"/>
                </a:lnTo>
                <a:lnTo>
                  <a:pt x="476" y="1182"/>
                </a:lnTo>
                <a:lnTo>
                  <a:pt x="438" y="1150"/>
                </a:lnTo>
                <a:lnTo>
                  <a:pt x="400" y="1119"/>
                </a:lnTo>
                <a:lnTo>
                  <a:pt x="361" y="1088"/>
                </a:lnTo>
                <a:lnTo>
                  <a:pt x="319" y="1058"/>
                </a:lnTo>
                <a:lnTo>
                  <a:pt x="277" y="1027"/>
                </a:lnTo>
                <a:lnTo>
                  <a:pt x="235" y="998"/>
                </a:lnTo>
                <a:lnTo>
                  <a:pt x="191" y="972"/>
                </a:lnTo>
                <a:lnTo>
                  <a:pt x="168" y="958"/>
                </a:lnTo>
                <a:lnTo>
                  <a:pt x="149" y="945"/>
                </a:lnTo>
                <a:lnTo>
                  <a:pt x="130" y="933"/>
                </a:lnTo>
                <a:lnTo>
                  <a:pt x="111" y="922"/>
                </a:lnTo>
                <a:lnTo>
                  <a:pt x="95" y="910"/>
                </a:lnTo>
                <a:lnTo>
                  <a:pt x="80" y="901"/>
                </a:lnTo>
                <a:lnTo>
                  <a:pt x="66" y="891"/>
                </a:lnTo>
                <a:lnTo>
                  <a:pt x="53" y="884"/>
                </a:lnTo>
                <a:lnTo>
                  <a:pt x="42" y="876"/>
                </a:lnTo>
                <a:lnTo>
                  <a:pt x="32" y="868"/>
                </a:lnTo>
                <a:lnTo>
                  <a:pt x="24" y="863"/>
                </a:lnTo>
                <a:lnTo>
                  <a:pt x="17" y="857"/>
                </a:lnTo>
                <a:lnTo>
                  <a:pt x="11" y="851"/>
                </a:lnTo>
                <a:lnTo>
                  <a:pt x="5" y="847"/>
                </a:lnTo>
                <a:lnTo>
                  <a:pt x="3" y="843"/>
                </a:lnTo>
                <a:lnTo>
                  <a:pt x="1" y="840"/>
                </a:lnTo>
                <a:lnTo>
                  <a:pt x="0" y="838"/>
                </a:lnTo>
                <a:lnTo>
                  <a:pt x="0" y="834"/>
                </a:lnTo>
                <a:lnTo>
                  <a:pt x="0" y="830"/>
                </a:lnTo>
                <a:lnTo>
                  <a:pt x="0" y="822"/>
                </a:lnTo>
                <a:lnTo>
                  <a:pt x="1" y="813"/>
                </a:lnTo>
                <a:lnTo>
                  <a:pt x="3" y="803"/>
                </a:lnTo>
                <a:lnTo>
                  <a:pt x="5" y="790"/>
                </a:lnTo>
                <a:lnTo>
                  <a:pt x="7" y="776"/>
                </a:lnTo>
                <a:lnTo>
                  <a:pt x="11" y="761"/>
                </a:lnTo>
                <a:lnTo>
                  <a:pt x="15" y="744"/>
                </a:lnTo>
                <a:lnTo>
                  <a:pt x="19" y="725"/>
                </a:lnTo>
                <a:lnTo>
                  <a:pt x="24" y="704"/>
                </a:lnTo>
                <a:lnTo>
                  <a:pt x="30" y="683"/>
                </a:lnTo>
                <a:lnTo>
                  <a:pt x="36" y="658"/>
                </a:lnTo>
                <a:lnTo>
                  <a:pt x="44" y="633"/>
                </a:lnTo>
                <a:lnTo>
                  <a:pt x="51" y="604"/>
                </a:lnTo>
                <a:lnTo>
                  <a:pt x="51" y="604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3528" y="1073262"/>
            <a:ext cx="8640960" cy="3442704"/>
          </a:xfrm>
          <a:prstGeom prst="rect">
            <a:avLst/>
          </a:prstGeom>
          <a:noFill/>
          <a:ln w="9525" cap="flat" cmpd="sng" algn="ctr">
            <a:solidFill>
              <a:srgbClr val="660033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algn="ctr" defTabSz="685800">
              <a:defRPr/>
            </a:pPr>
            <a:endParaRPr lang="zh-CN" altLang="en-US" sz="1400" kern="0">
              <a:solidFill>
                <a:prstClr val="white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 bldLvl="0" animBg="1"/>
      <p:bldP spid="22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FILL_FORE_SCHEMECOLOR_INDEX_1_BRIGHTNESS" val="0.8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-0.25"/>
  <p:tag name="KSO_WM_UNIT_FILL_FORE_SCHEMECOLOR_INDEX_2" val="6"/>
  <p:tag name="KSO_WM_UNIT_FILL_FORE_SCHEMECOLOR_INDEX_2_POS" val="0.36"/>
  <p:tag name="KSO_WM_UNIT_FILL_FORE_SCHEMECOLOR_INDEX_2_TRANS" val="0"/>
  <p:tag name="KSO_WM_UNIT_FILL_FORE_SCHEMECOLOR_INDEX_3_BRIGHTNESS" val="-0.25"/>
  <p:tag name="KSO_WM_UNIT_FILL_FORE_SCHEMECOLOR_INDEX_3" val="6"/>
  <p:tag name="KSO_WM_UNIT_FILL_FORE_SCHEMECOLOR_INDEX_3_POS" val="0.66"/>
  <p:tag name="KSO_WM_UNIT_FILL_FORE_SCHEMECOLOR_INDEX_3_TRANS" val="0"/>
  <p:tag name="KSO_WM_UNIT_FILL_FORE_SCHEMECOLOR_INDEX_4_BRIGHTNESS" val="0.7"/>
  <p:tag name="KSO_WM_UNIT_FILL_FORE_SCHEMECOLOR_INDEX_4" val="5"/>
  <p:tag name="KSO_WM_UNIT_FILL_FORE_SCHEMECOLOR_INDEX_4_POS" val="1"/>
  <p:tag name="KSO_WM_UNIT_FILL_FORE_SCHEMECOLOR_INDEX_4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39.xml><?xml version="1.0" encoding="utf-8"?>
<p:tagLst xmlns:p="http://schemas.openxmlformats.org/presentationml/2006/main">
  <p:tag name="KSO_WM_UNIT_FILL_FORE_SCHEMECOLOR_INDEX_1_BRIGHTNESS" val="0.8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-0.25"/>
  <p:tag name="KSO_WM_UNIT_FILL_FORE_SCHEMECOLOR_INDEX_2" val="6"/>
  <p:tag name="KSO_WM_UNIT_FILL_FORE_SCHEMECOLOR_INDEX_2_POS" val="0.36"/>
  <p:tag name="KSO_WM_UNIT_FILL_FORE_SCHEMECOLOR_INDEX_2_TRANS" val="0"/>
  <p:tag name="KSO_WM_UNIT_FILL_FORE_SCHEMECOLOR_INDEX_3_BRIGHTNESS" val="-0.25"/>
  <p:tag name="KSO_WM_UNIT_FILL_FORE_SCHEMECOLOR_INDEX_3" val="6"/>
  <p:tag name="KSO_WM_UNIT_FILL_FORE_SCHEMECOLOR_INDEX_3_POS" val="0.66"/>
  <p:tag name="KSO_WM_UNIT_FILL_FORE_SCHEMECOLOR_INDEX_3_TRANS" val="0"/>
  <p:tag name="KSO_WM_UNIT_FILL_FORE_SCHEMECOLOR_INDEX_4_BRIGHTNESS" val="0.7"/>
  <p:tag name="KSO_WM_UNIT_FILL_FORE_SCHEMECOLOR_INDEX_4" val="5"/>
  <p:tag name="KSO_WM_UNIT_FILL_FORE_SCHEMECOLOR_INDEX_4_POS" val="1"/>
  <p:tag name="KSO_WM_UNIT_FILL_FORE_SCHEMECOLOR_INDEX_4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43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4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4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52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55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8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71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74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7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82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95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98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01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0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0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2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25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28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33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3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2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5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8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83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8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FILL_FORE_SCHEMECOLOR_INDEX_1_BRIGHTNESS" val="0.8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-0.25"/>
  <p:tag name="KSO_WM_UNIT_FILL_FORE_SCHEMECOLOR_INDEX_2" val="6"/>
  <p:tag name="KSO_WM_UNIT_FILL_FORE_SCHEMECOLOR_INDEX_2_POS" val="0.36"/>
  <p:tag name="KSO_WM_UNIT_FILL_FORE_SCHEMECOLOR_INDEX_2_TRANS" val="0"/>
  <p:tag name="KSO_WM_UNIT_FILL_FORE_SCHEMECOLOR_INDEX_3_BRIGHTNESS" val="-0.25"/>
  <p:tag name="KSO_WM_UNIT_FILL_FORE_SCHEMECOLOR_INDEX_3" val="6"/>
  <p:tag name="KSO_WM_UNIT_FILL_FORE_SCHEMECOLOR_INDEX_3_POS" val="0.66"/>
  <p:tag name="KSO_WM_UNIT_FILL_FORE_SCHEMECOLOR_INDEX_3_TRANS" val="0"/>
  <p:tag name="KSO_WM_UNIT_FILL_FORE_SCHEMECOLOR_INDEX_4_BRIGHTNESS" val="0.7"/>
  <p:tag name="KSO_WM_UNIT_FILL_FORE_SCHEMECOLOR_INDEX_4" val="5"/>
  <p:tag name="KSO_WM_UNIT_FILL_FORE_SCHEMECOLOR_INDEX_4_POS" val="1"/>
  <p:tag name="KSO_WM_UNIT_FILL_FORE_SCHEMECOLOR_INDEX_4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2.xml><?xml version="1.0" encoding="utf-8"?>
<p:tagLst xmlns:p="http://schemas.openxmlformats.org/presentationml/2006/main">
  <p:tag name="KSO_WM_UNIT_FILL_FORE_SCHEMECOLOR_INDEX_1_BRIGHTNESS" val="0.8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-0.25"/>
  <p:tag name="KSO_WM_UNIT_FILL_FORE_SCHEMECOLOR_INDEX_2" val="6"/>
  <p:tag name="KSO_WM_UNIT_FILL_FORE_SCHEMECOLOR_INDEX_2_POS" val="0.36"/>
  <p:tag name="KSO_WM_UNIT_FILL_FORE_SCHEMECOLOR_INDEX_2_TRANS" val="0"/>
  <p:tag name="KSO_WM_UNIT_FILL_FORE_SCHEMECOLOR_INDEX_3_BRIGHTNESS" val="-0.25"/>
  <p:tag name="KSO_WM_UNIT_FILL_FORE_SCHEMECOLOR_INDEX_3" val="6"/>
  <p:tag name="KSO_WM_UNIT_FILL_FORE_SCHEMECOLOR_INDEX_3_POS" val="0.66"/>
  <p:tag name="KSO_WM_UNIT_FILL_FORE_SCHEMECOLOR_INDEX_3_TRANS" val="0"/>
  <p:tag name="KSO_WM_UNIT_FILL_FORE_SCHEMECOLOR_INDEX_4_BRIGHTNESS" val="0.7"/>
  <p:tag name="KSO_WM_UNIT_FILL_FORE_SCHEMECOLOR_INDEX_4" val="5"/>
  <p:tag name="KSO_WM_UNIT_FILL_FORE_SCHEMECOLOR_INDEX_4_POS" val="1"/>
  <p:tag name="KSO_WM_UNIT_FILL_FORE_SCHEMECOLOR_INDEX_4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a4d6a57-1bc9-415a-a9ec-4911c829b509}"/>
  <p:tag name="KSO_WM_UNIT_TYPE" val="i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7.xml><?xml version="1.0" encoding="utf-8"?>
<p:tagLst xmlns:p="http://schemas.openxmlformats.org/presentationml/2006/main">
  <p:tag name="KSO_WM_DOC_GUID" val="{7fac7037-868e-4cdd-9adb-fc1484684356}"/>
  <p:tag name="COMMONDATA" val="eyJoZGlkIjoiZWE3NjZlYjJkMjNiZjRmNDUwNDg2MDIyMjNiOTJhMjAifQ==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2421</Words>
  <Application>WPS 演示</Application>
  <PresentationFormat>全屏显示(16:9)</PresentationFormat>
  <Paragraphs>412</Paragraphs>
  <Slides>30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7" baseType="lpstr">
      <vt:lpstr>Arial</vt:lpstr>
      <vt:lpstr>宋体</vt:lpstr>
      <vt:lpstr>Wingdings</vt:lpstr>
      <vt:lpstr>黑体</vt:lpstr>
      <vt:lpstr>楷体</vt:lpstr>
      <vt:lpstr>Calibri</vt:lpstr>
      <vt:lpstr>Times New Roman</vt:lpstr>
      <vt:lpstr>微软雅黑</vt:lpstr>
      <vt:lpstr>等线</vt:lpstr>
      <vt:lpstr>Arial Unicode MS</vt:lpstr>
      <vt:lpstr>等线 Light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万润仪器贸易公司</cp:lastModifiedBy>
  <cp:revision>332</cp:revision>
  <dcterms:created xsi:type="dcterms:W3CDTF">2017-03-17T02:28:00Z</dcterms:created>
  <dcterms:modified xsi:type="dcterms:W3CDTF">2022-05-29T03:53:59Z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8796B04680DD4064A7E31BA7F6FBEF7F</vt:lpwstr>
  </property>
</Properties>
</file>