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736" r:id="rId4"/>
    <p:sldMasterId id="2147483739" r:id="rId5"/>
  </p:sldMasterIdLst>
  <p:notesMasterIdLst>
    <p:notesMasterId r:id="rId27"/>
  </p:notesMasterIdLst>
  <p:handoutMasterIdLst>
    <p:handoutMasterId r:id="rId28"/>
  </p:handoutMasterIdLst>
  <p:sldIdLst>
    <p:sldId id="364" r:id="rId6"/>
    <p:sldId id="365" r:id="rId7"/>
    <p:sldId id="366" r:id="rId8"/>
    <p:sldId id="367" r:id="rId9"/>
    <p:sldId id="368" r:id="rId10"/>
    <p:sldId id="369" r:id="rId11"/>
    <p:sldId id="370" r:id="rId12"/>
    <p:sldId id="371" r:id="rId13"/>
    <p:sldId id="372" r:id="rId14"/>
    <p:sldId id="373" r:id="rId15"/>
    <p:sldId id="374" r:id="rId16"/>
    <p:sldId id="375" r:id="rId17"/>
    <p:sldId id="376" r:id="rId18"/>
    <p:sldId id="377" r:id="rId19"/>
    <p:sldId id="378" r:id="rId20"/>
    <p:sldId id="379" r:id="rId21"/>
    <p:sldId id="380" r:id="rId22"/>
    <p:sldId id="381" r:id="rId23"/>
    <p:sldId id="382" r:id="rId24"/>
    <p:sldId id="383" r:id="rId25"/>
    <p:sldId id="384" r:id="rId26"/>
  </p:sldIdLst>
  <p:sldSz cx="12192000" cy="6858000"/>
  <p:notesSz cx="6858000" cy="9144000"/>
  <p:custDataLst>
    <p:tags r:id="rId33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3333CC"/>
    <a:srgbClr val="990033"/>
    <a:srgbClr val="FF3300"/>
    <a:srgbClr val="CCFFFF"/>
    <a:srgbClr val="FFFF00"/>
    <a:srgbClr val="FF00FF"/>
    <a:srgbClr val="0A0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300" y="152"/>
      </p:cViewPr>
      <p:guideLst>
        <p:guide orient="horz" pos="2160"/>
        <p:guide pos="38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3" Type="http://schemas.openxmlformats.org/officeDocument/2006/relationships/tags" Target="tags/tag445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页眉占位符 552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>
              <a:latin typeface="Times New Roman" panose="02020603050405020304" pitchFamily="18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5299" name="日期占位符 55298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endParaRPr lang="zh-CN" altLang="en-US" sz="1200" strike="noStrike" noProof="1"/>
          </a:p>
        </p:txBody>
      </p:sp>
      <p:sp>
        <p:nvSpPr>
          <p:cNvPr id="55300" name="页脚占位符 55299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zh-CN" altLang="en-US" sz="1200" strike="noStrike" noProof="1">
              <a:latin typeface="Times New Roman" panose="02020603050405020304" pitchFamily="18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5301" name="灯片编号占位符 55300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黑体" panose="02010609060101010101" pitchFamily="49" charset="-122"/>
                <a:cs typeface="黑体" panose="02010609060101010101" pitchFamily="49" charset="-122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>
              <a:latin typeface="Times New Roman" panose="02020603050405020304" pitchFamily="18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endParaRPr lang="zh-CN" altLang="en-US" sz="1200" strike="noStrike" noProof="1"/>
          </a:p>
        </p:txBody>
      </p:sp>
      <p:sp>
        <p:nvSpPr>
          <p:cNvPr id="3076" name="幻灯片图像占位符 5325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7" name="文本占位符 53252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zh-CN" altLang="en-US" sz="1200" strike="noStrike" noProof="1">
              <a:latin typeface="Times New Roman" panose="02020603050405020304" pitchFamily="18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黑体" panose="02010609060101010101" pitchFamily="49" charset="-122"/>
                <a:cs typeface="黑体" panose="02010609060101010101" pitchFamily="49" charset="-122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Times New Roman" panose="02020603050405020304" pitchFamily="18" charset="0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Times New Roman" panose="02020603050405020304" pitchFamily="18" charset="0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7" Type="http://schemas.openxmlformats.org/officeDocument/2006/relationships/theme" Target="../theme/theme2.xml"/><Relationship Id="rId76" Type="http://schemas.openxmlformats.org/officeDocument/2006/relationships/image" Target="../media/image1.jpeg"/><Relationship Id="rId75" Type="http://schemas.openxmlformats.org/officeDocument/2006/relationships/slideLayout" Target="../slideLayouts/slideLayout86.xml"/><Relationship Id="rId74" Type="http://schemas.openxmlformats.org/officeDocument/2006/relationships/slideLayout" Target="../slideLayouts/slideLayout85.xml"/><Relationship Id="rId73" Type="http://schemas.openxmlformats.org/officeDocument/2006/relationships/slideLayout" Target="../slideLayouts/slideLayout84.xml"/><Relationship Id="rId72" Type="http://schemas.openxmlformats.org/officeDocument/2006/relationships/slideLayout" Target="../slideLayouts/slideLayout83.xml"/><Relationship Id="rId71" Type="http://schemas.openxmlformats.org/officeDocument/2006/relationships/slideLayout" Target="../slideLayouts/slideLayout82.xml"/><Relationship Id="rId70" Type="http://schemas.openxmlformats.org/officeDocument/2006/relationships/slideLayout" Target="../slideLayouts/slideLayout81.xml"/><Relationship Id="rId7" Type="http://schemas.openxmlformats.org/officeDocument/2006/relationships/slideLayout" Target="../slideLayouts/slideLayout18.xml"/><Relationship Id="rId69" Type="http://schemas.openxmlformats.org/officeDocument/2006/relationships/slideLayout" Target="../slideLayouts/slideLayout80.xml"/><Relationship Id="rId68" Type="http://schemas.openxmlformats.org/officeDocument/2006/relationships/slideLayout" Target="../slideLayouts/slideLayout79.xml"/><Relationship Id="rId67" Type="http://schemas.openxmlformats.org/officeDocument/2006/relationships/slideLayout" Target="../slideLayouts/slideLayout78.xml"/><Relationship Id="rId66" Type="http://schemas.openxmlformats.org/officeDocument/2006/relationships/slideLayout" Target="../slideLayouts/slideLayout77.xml"/><Relationship Id="rId65" Type="http://schemas.openxmlformats.org/officeDocument/2006/relationships/slideLayout" Target="../slideLayouts/slideLayout76.xml"/><Relationship Id="rId64" Type="http://schemas.openxmlformats.org/officeDocument/2006/relationships/slideLayout" Target="../slideLayouts/slideLayout75.xml"/><Relationship Id="rId63" Type="http://schemas.openxmlformats.org/officeDocument/2006/relationships/slideLayout" Target="../slideLayouts/slideLayout74.xml"/><Relationship Id="rId62" Type="http://schemas.openxmlformats.org/officeDocument/2006/relationships/slideLayout" Target="../slideLayouts/slideLayout73.xml"/><Relationship Id="rId61" Type="http://schemas.openxmlformats.org/officeDocument/2006/relationships/slideLayout" Target="../slideLayouts/slideLayout72.xml"/><Relationship Id="rId60" Type="http://schemas.openxmlformats.org/officeDocument/2006/relationships/slideLayout" Target="../slideLayouts/slideLayout71.xml"/><Relationship Id="rId6" Type="http://schemas.openxmlformats.org/officeDocument/2006/relationships/slideLayout" Target="../slideLayouts/slideLayout17.xml"/><Relationship Id="rId59" Type="http://schemas.openxmlformats.org/officeDocument/2006/relationships/slideLayout" Target="../slideLayouts/slideLayout70.xml"/><Relationship Id="rId58" Type="http://schemas.openxmlformats.org/officeDocument/2006/relationships/slideLayout" Target="../slideLayouts/slideLayout69.xml"/><Relationship Id="rId57" Type="http://schemas.openxmlformats.org/officeDocument/2006/relationships/slideLayout" Target="../slideLayouts/slideLayout68.xml"/><Relationship Id="rId56" Type="http://schemas.openxmlformats.org/officeDocument/2006/relationships/slideLayout" Target="../slideLayouts/slideLayout67.xml"/><Relationship Id="rId55" Type="http://schemas.openxmlformats.org/officeDocument/2006/relationships/slideLayout" Target="../slideLayouts/slideLayout66.xml"/><Relationship Id="rId54" Type="http://schemas.openxmlformats.org/officeDocument/2006/relationships/slideLayout" Target="../slideLayouts/slideLayout65.xml"/><Relationship Id="rId53" Type="http://schemas.openxmlformats.org/officeDocument/2006/relationships/slideLayout" Target="../slideLayouts/slideLayout64.xml"/><Relationship Id="rId52" Type="http://schemas.openxmlformats.org/officeDocument/2006/relationships/slideLayout" Target="../slideLayouts/slideLayout63.xml"/><Relationship Id="rId51" Type="http://schemas.openxmlformats.org/officeDocument/2006/relationships/slideLayout" Target="../slideLayouts/slideLayout62.xml"/><Relationship Id="rId50" Type="http://schemas.openxmlformats.org/officeDocument/2006/relationships/slideLayout" Target="../slideLayouts/slideLayout61.xml"/><Relationship Id="rId5" Type="http://schemas.openxmlformats.org/officeDocument/2006/relationships/slideLayout" Target="../slideLayouts/slideLayout16.xml"/><Relationship Id="rId49" Type="http://schemas.openxmlformats.org/officeDocument/2006/relationships/slideLayout" Target="../slideLayouts/slideLayout60.xml"/><Relationship Id="rId48" Type="http://schemas.openxmlformats.org/officeDocument/2006/relationships/slideLayout" Target="../slideLayouts/slideLayout59.xml"/><Relationship Id="rId47" Type="http://schemas.openxmlformats.org/officeDocument/2006/relationships/slideLayout" Target="../slideLayouts/slideLayout58.xml"/><Relationship Id="rId46" Type="http://schemas.openxmlformats.org/officeDocument/2006/relationships/slideLayout" Target="../slideLayouts/slideLayout57.xml"/><Relationship Id="rId45" Type="http://schemas.openxmlformats.org/officeDocument/2006/relationships/slideLayout" Target="../slideLayouts/slideLayout56.xml"/><Relationship Id="rId44" Type="http://schemas.openxmlformats.org/officeDocument/2006/relationships/slideLayout" Target="../slideLayouts/slideLayout55.xml"/><Relationship Id="rId43" Type="http://schemas.openxmlformats.org/officeDocument/2006/relationships/slideLayout" Target="../slideLayouts/slideLayout54.xml"/><Relationship Id="rId42" Type="http://schemas.openxmlformats.org/officeDocument/2006/relationships/slideLayout" Target="../slideLayouts/slideLayout53.xml"/><Relationship Id="rId41" Type="http://schemas.openxmlformats.org/officeDocument/2006/relationships/slideLayout" Target="../slideLayouts/slideLayout52.xml"/><Relationship Id="rId4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15.xml"/><Relationship Id="rId39" Type="http://schemas.openxmlformats.org/officeDocument/2006/relationships/slideLayout" Target="../slideLayouts/slideLayout50.xml"/><Relationship Id="rId38" Type="http://schemas.openxmlformats.org/officeDocument/2006/relationships/slideLayout" Target="../slideLayouts/slideLayout49.xml"/><Relationship Id="rId37" Type="http://schemas.openxmlformats.org/officeDocument/2006/relationships/slideLayout" Target="../slideLayouts/slideLayout48.xml"/><Relationship Id="rId36" Type="http://schemas.openxmlformats.org/officeDocument/2006/relationships/slideLayout" Target="../slideLayouts/slideLayout47.xml"/><Relationship Id="rId35" Type="http://schemas.openxmlformats.org/officeDocument/2006/relationships/slideLayout" Target="../slideLayouts/slideLayout46.xml"/><Relationship Id="rId34" Type="http://schemas.openxmlformats.org/officeDocument/2006/relationships/slideLayout" Target="../slideLayouts/slideLayout45.xml"/><Relationship Id="rId33" Type="http://schemas.openxmlformats.org/officeDocument/2006/relationships/slideLayout" Target="../slideLayouts/slideLayout44.xml"/><Relationship Id="rId32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1.xml"/><Relationship Id="rId3" Type="http://schemas.openxmlformats.org/officeDocument/2006/relationships/slideLayout" Target="../slideLayouts/slideLayout14.xml"/><Relationship Id="rId29" Type="http://schemas.openxmlformats.org/officeDocument/2006/relationships/slideLayout" Target="../slideLayouts/slideLayout40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5" Type="http://schemas.openxmlformats.org/officeDocument/2006/relationships/theme" Target="../theme/theme3.xml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6" Type="http://schemas.openxmlformats.org/officeDocument/2006/relationships/theme" Target="../theme/theme4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107.xml"/><Relationship Id="rId18" Type="http://schemas.openxmlformats.org/officeDocument/2006/relationships/slideLayout" Target="../slideLayouts/slideLayout106.xml"/><Relationship Id="rId17" Type="http://schemas.openxmlformats.org/officeDocument/2006/relationships/slideLayout" Target="../slideLayouts/slideLayout105.xml"/><Relationship Id="rId16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03.xml"/><Relationship Id="rId14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5120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5120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1204" name="日期占位符 5120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1205" name="页脚占位符 5120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pPr lvl="0" fontAlgn="base"/>
            <a:endParaRPr lang="zh-CN" altLang="en-US" strike="noStrike" noProof="1">
              <a:latin typeface="Times New Roman" panose="02020603050405020304" pitchFamily="18" charset="0"/>
            </a:endParaRPr>
          </a:p>
        </p:txBody>
      </p:sp>
      <p:sp>
        <p:nvSpPr>
          <p:cNvPr id="51206" name="灯片编号占位符 5120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Times New Roman" panose="02020603050405020304" pitchFamily="18" charset="0"/>
          <a:ea typeface="黑体" panose="02010609060101010101" pitchFamily="49" charset="-122"/>
          <a:cs typeface="Times New Roman" panose="02020603050405020304" pitchFamily="18" charset="0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  <a:cs typeface="Times New Roman" panose="02020603050405020304" pitchFamily="18" charset="0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  <a:cs typeface="Times New Roman" panose="02020603050405020304" pitchFamily="18" charset="0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  <a:cs typeface="Times New Roman" panose="02020603050405020304" pitchFamily="18" charset="0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  <a:cs typeface="Times New Roman" panose="02020603050405020304" pitchFamily="18" charset="0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  <a:cs typeface="Times New Roman" panose="02020603050405020304" pitchFamily="18" charset="0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  <p:sldLayoutId id="2147483729" r:id="rId69"/>
    <p:sldLayoutId id="2147483730" r:id="rId70"/>
    <p:sldLayoutId id="2147483731" r:id="rId71"/>
    <p:sldLayoutId id="2147483732" r:id="rId72"/>
    <p:sldLayoutId id="2147483733" r:id="rId73"/>
    <p:sldLayoutId id="2147483734" r:id="rId74"/>
    <p:sldLayoutId id="2147483735" r:id="rId7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3.xml"/><Relationship Id="rId8" Type="http://schemas.openxmlformats.org/officeDocument/2006/relationships/tags" Target="../tags/tag322.xml"/><Relationship Id="rId7" Type="http://schemas.openxmlformats.org/officeDocument/2006/relationships/tags" Target="../tags/tag321.xml"/><Relationship Id="rId6" Type="http://schemas.openxmlformats.org/officeDocument/2006/relationships/tags" Target="../tags/tag320.xml"/><Relationship Id="rId5" Type="http://schemas.openxmlformats.org/officeDocument/2006/relationships/tags" Target="../tags/tag319.xml"/><Relationship Id="rId4" Type="http://schemas.openxmlformats.org/officeDocument/2006/relationships/tags" Target="../tags/tag318.xml"/><Relationship Id="rId3" Type="http://schemas.openxmlformats.org/officeDocument/2006/relationships/tags" Target="../tags/tag317.xml"/><Relationship Id="rId2" Type="http://schemas.openxmlformats.org/officeDocument/2006/relationships/tags" Target="../tags/tag316.xml"/><Relationship Id="rId13" Type="http://schemas.openxmlformats.org/officeDocument/2006/relationships/slideLayout" Target="../slideLayouts/slideLayout95.xml"/><Relationship Id="rId12" Type="http://schemas.openxmlformats.org/officeDocument/2006/relationships/tags" Target="../tags/tag325.xml"/><Relationship Id="rId11" Type="http://schemas.openxmlformats.org/officeDocument/2006/relationships/tags" Target="../tags/tag324.xml"/><Relationship Id="rId10" Type="http://schemas.openxmlformats.org/officeDocument/2006/relationships/image" Target="../media/image14.jpeg"/><Relationship Id="rId1" Type="http://schemas.openxmlformats.org/officeDocument/2006/relationships/tags" Target="../tags/tag31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4.xml"/><Relationship Id="rId8" Type="http://schemas.openxmlformats.org/officeDocument/2006/relationships/tags" Target="../tags/tag333.xml"/><Relationship Id="rId7" Type="http://schemas.openxmlformats.org/officeDocument/2006/relationships/tags" Target="../tags/tag332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tags" Target="../tags/tag329.xml"/><Relationship Id="rId3" Type="http://schemas.openxmlformats.org/officeDocument/2006/relationships/tags" Target="../tags/tag328.xml"/><Relationship Id="rId2" Type="http://schemas.openxmlformats.org/officeDocument/2006/relationships/tags" Target="../tags/tag327.xml"/><Relationship Id="rId14" Type="http://schemas.openxmlformats.org/officeDocument/2006/relationships/slideLayout" Target="../slideLayouts/slideLayout95.xml"/><Relationship Id="rId13" Type="http://schemas.openxmlformats.org/officeDocument/2006/relationships/tags" Target="../tags/tag337.xml"/><Relationship Id="rId12" Type="http://schemas.openxmlformats.org/officeDocument/2006/relationships/tags" Target="../tags/tag336.xml"/><Relationship Id="rId11" Type="http://schemas.openxmlformats.org/officeDocument/2006/relationships/tags" Target="../tags/tag335.xml"/><Relationship Id="rId10" Type="http://schemas.openxmlformats.org/officeDocument/2006/relationships/image" Target="../media/image15.jpeg"/><Relationship Id="rId1" Type="http://schemas.openxmlformats.org/officeDocument/2006/relationships/tags" Target="../tags/tag32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1" Type="http://schemas.openxmlformats.org/officeDocument/2006/relationships/slideLayout" Target="../slideLayouts/slideLayout95.xml"/><Relationship Id="rId10" Type="http://schemas.openxmlformats.org/officeDocument/2006/relationships/tags" Target="../tags/tag347.xml"/><Relationship Id="rId1" Type="http://schemas.openxmlformats.org/officeDocument/2006/relationships/tags" Target="../tags/tag33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1" Type="http://schemas.openxmlformats.org/officeDocument/2006/relationships/slideLayout" Target="../slideLayouts/slideLayout95.xml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6.xml"/><Relationship Id="rId8" Type="http://schemas.openxmlformats.org/officeDocument/2006/relationships/tags" Target="../tags/tag365.xml"/><Relationship Id="rId7" Type="http://schemas.openxmlformats.org/officeDocument/2006/relationships/tags" Target="../tags/tag364.xml"/><Relationship Id="rId6" Type="http://schemas.openxmlformats.org/officeDocument/2006/relationships/tags" Target="../tags/tag363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1" Type="http://schemas.openxmlformats.org/officeDocument/2006/relationships/slideLayout" Target="../slideLayouts/slideLayout95.xml"/><Relationship Id="rId10" Type="http://schemas.openxmlformats.org/officeDocument/2006/relationships/tags" Target="../tags/tag367.xml"/><Relationship Id="rId1" Type="http://schemas.openxmlformats.org/officeDocument/2006/relationships/tags" Target="../tags/tag35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tags" Target="../tags/tag370.xml"/><Relationship Id="rId2" Type="http://schemas.openxmlformats.org/officeDocument/2006/relationships/tags" Target="../tags/tag369.xml"/><Relationship Id="rId13" Type="http://schemas.openxmlformats.org/officeDocument/2006/relationships/slideLayout" Target="../slideLayouts/slideLayout95.xml"/><Relationship Id="rId12" Type="http://schemas.openxmlformats.org/officeDocument/2006/relationships/tags" Target="../tags/tag378.xml"/><Relationship Id="rId11" Type="http://schemas.openxmlformats.org/officeDocument/2006/relationships/tags" Target="../tags/tag377.xml"/><Relationship Id="rId10" Type="http://schemas.openxmlformats.org/officeDocument/2006/relationships/image" Target="../media/image14.jpeg"/><Relationship Id="rId1" Type="http://schemas.openxmlformats.org/officeDocument/2006/relationships/tags" Target="../tags/tag36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86.xml"/><Relationship Id="rId8" Type="http://schemas.openxmlformats.org/officeDocument/2006/relationships/tags" Target="../tags/tag385.xml"/><Relationship Id="rId7" Type="http://schemas.openxmlformats.org/officeDocument/2006/relationships/tags" Target="../tags/tag384.xml"/><Relationship Id="rId6" Type="http://schemas.openxmlformats.org/officeDocument/2006/relationships/image" Target="../media/image16.png"/><Relationship Id="rId5" Type="http://schemas.openxmlformats.org/officeDocument/2006/relationships/tags" Target="../tags/tag383.xml"/><Relationship Id="rId4" Type="http://schemas.openxmlformats.org/officeDocument/2006/relationships/tags" Target="../tags/tag382.xml"/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0" Type="http://schemas.openxmlformats.org/officeDocument/2006/relationships/slideLayout" Target="../slideLayouts/slideLayout91.xml"/><Relationship Id="rId1" Type="http://schemas.openxmlformats.org/officeDocument/2006/relationships/tags" Target="../tags/tag37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95.xml"/><Relationship Id="rId8" Type="http://schemas.openxmlformats.org/officeDocument/2006/relationships/tags" Target="../tags/tag394.xml"/><Relationship Id="rId7" Type="http://schemas.openxmlformats.org/officeDocument/2006/relationships/tags" Target="../tags/tag393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8" Type="http://schemas.openxmlformats.org/officeDocument/2006/relationships/slideLayout" Target="../slideLayouts/slideLayout95.xml"/><Relationship Id="rId17" Type="http://schemas.openxmlformats.org/officeDocument/2006/relationships/tags" Target="../tags/tag402.xml"/><Relationship Id="rId16" Type="http://schemas.openxmlformats.org/officeDocument/2006/relationships/image" Target="../media/image16.png"/><Relationship Id="rId15" Type="http://schemas.openxmlformats.org/officeDocument/2006/relationships/tags" Target="../tags/tag401.xml"/><Relationship Id="rId14" Type="http://schemas.openxmlformats.org/officeDocument/2006/relationships/tags" Target="../tags/tag400.xml"/><Relationship Id="rId13" Type="http://schemas.openxmlformats.org/officeDocument/2006/relationships/tags" Target="../tags/tag399.xml"/><Relationship Id="rId12" Type="http://schemas.openxmlformats.org/officeDocument/2006/relationships/tags" Target="../tags/tag398.xml"/><Relationship Id="rId11" Type="http://schemas.openxmlformats.org/officeDocument/2006/relationships/tags" Target="../tags/tag397.xml"/><Relationship Id="rId10" Type="http://schemas.openxmlformats.org/officeDocument/2006/relationships/tags" Target="../tags/tag396.xml"/><Relationship Id="rId1" Type="http://schemas.openxmlformats.org/officeDocument/2006/relationships/tags" Target="../tags/tag38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11.xml"/><Relationship Id="rId8" Type="http://schemas.openxmlformats.org/officeDocument/2006/relationships/tags" Target="../tags/tag410.xml"/><Relationship Id="rId7" Type="http://schemas.openxmlformats.org/officeDocument/2006/relationships/tags" Target="../tags/tag409.xml"/><Relationship Id="rId6" Type="http://schemas.openxmlformats.org/officeDocument/2006/relationships/tags" Target="../tags/tag408.xml"/><Relationship Id="rId5" Type="http://schemas.openxmlformats.org/officeDocument/2006/relationships/tags" Target="../tags/tag407.xml"/><Relationship Id="rId4" Type="http://schemas.openxmlformats.org/officeDocument/2006/relationships/tags" Target="../tags/tag406.xml"/><Relationship Id="rId3" Type="http://schemas.openxmlformats.org/officeDocument/2006/relationships/tags" Target="../tags/tag405.xml"/><Relationship Id="rId2" Type="http://schemas.openxmlformats.org/officeDocument/2006/relationships/tags" Target="../tags/tag404.xml"/><Relationship Id="rId19" Type="http://schemas.openxmlformats.org/officeDocument/2006/relationships/slideLayout" Target="../slideLayouts/slideLayout95.xml"/><Relationship Id="rId18" Type="http://schemas.openxmlformats.org/officeDocument/2006/relationships/tags" Target="../tags/tag419.xml"/><Relationship Id="rId17" Type="http://schemas.openxmlformats.org/officeDocument/2006/relationships/image" Target="../media/image16.png"/><Relationship Id="rId16" Type="http://schemas.openxmlformats.org/officeDocument/2006/relationships/tags" Target="../tags/tag418.xml"/><Relationship Id="rId15" Type="http://schemas.openxmlformats.org/officeDocument/2006/relationships/tags" Target="../tags/tag417.xml"/><Relationship Id="rId14" Type="http://schemas.openxmlformats.org/officeDocument/2006/relationships/tags" Target="../tags/tag416.xml"/><Relationship Id="rId13" Type="http://schemas.openxmlformats.org/officeDocument/2006/relationships/tags" Target="../tags/tag415.xml"/><Relationship Id="rId12" Type="http://schemas.openxmlformats.org/officeDocument/2006/relationships/tags" Target="../tags/tag414.xml"/><Relationship Id="rId11" Type="http://schemas.openxmlformats.org/officeDocument/2006/relationships/tags" Target="../tags/tag413.xml"/><Relationship Id="rId10" Type="http://schemas.openxmlformats.org/officeDocument/2006/relationships/tags" Target="../tags/tag412.xml"/><Relationship Id="rId1" Type="http://schemas.openxmlformats.org/officeDocument/2006/relationships/tags" Target="../tags/tag40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28.xml"/><Relationship Id="rId8" Type="http://schemas.openxmlformats.org/officeDocument/2006/relationships/tags" Target="../tags/tag427.xml"/><Relationship Id="rId7" Type="http://schemas.openxmlformats.org/officeDocument/2006/relationships/tags" Target="../tags/tag426.xml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1" Type="http://schemas.openxmlformats.org/officeDocument/2006/relationships/slideLayout" Target="../slideLayouts/slideLayout95.xml"/><Relationship Id="rId10" Type="http://schemas.openxmlformats.org/officeDocument/2006/relationships/tags" Target="../tags/tag429.xml"/><Relationship Id="rId1" Type="http://schemas.openxmlformats.org/officeDocument/2006/relationships/tags" Target="../tags/tag42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0.xml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image" Target="../media/image11.png"/><Relationship Id="rId10" Type="http://schemas.openxmlformats.org/officeDocument/2006/relationships/slideLayout" Target="../slideLayouts/slideLayout94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6" Type="http://schemas.openxmlformats.org/officeDocument/2006/relationships/slideLayout" Target="../slideLayouts/slideLayout95.xml"/><Relationship Id="rId15" Type="http://schemas.openxmlformats.org/officeDocument/2006/relationships/tags" Target="../tags/tag441.xml"/><Relationship Id="rId14" Type="http://schemas.openxmlformats.org/officeDocument/2006/relationships/tags" Target="../tags/tag440.xml"/><Relationship Id="rId13" Type="http://schemas.openxmlformats.org/officeDocument/2006/relationships/image" Target="../media/image18.jpeg"/><Relationship Id="rId12" Type="http://schemas.openxmlformats.org/officeDocument/2006/relationships/tags" Target="../tags/tag439.xml"/><Relationship Id="rId11" Type="http://schemas.openxmlformats.org/officeDocument/2006/relationships/image" Target="../media/image17.GIF"/><Relationship Id="rId10" Type="http://schemas.openxmlformats.org/officeDocument/2006/relationships/hyperlink" Target="&#22269;&#26071;&#22269;&#26071;&#30495;&#32654;&#20029;--&#39640;&#28165;&#20799;&#31461;&#27468;&#26354;%5b&#27969;&#30021;&#29256;%5d.mp4" TargetMode="External"/><Relationship Id="rId1" Type="http://schemas.openxmlformats.org/officeDocument/2006/relationships/tags" Target="../tags/tag430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99.xml"/><Relationship Id="rId4" Type="http://schemas.openxmlformats.org/officeDocument/2006/relationships/tags" Target="../tags/tag444.xml"/><Relationship Id="rId3" Type="http://schemas.openxmlformats.org/officeDocument/2006/relationships/tags" Target="../tags/tag443.xml"/><Relationship Id="rId2" Type="http://schemas.openxmlformats.org/officeDocument/2006/relationships/image" Target="../media/image3.png"/><Relationship Id="rId1" Type="http://schemas.openxmlformats.org/officeDocument/2006/relationships/tags" Target="../tags/tag44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2" Type="http://schemas.openxmlformats.org/officeDocument/2006/relationships/slideLayout" Target="../slideLayouts/slideLayout95.xml"/><Relationship Id="rId11" Type="http://schemas.openxmlformats.org/officeDocument/2006/relationships/tags" Target="../tags/tag250.xml"/><Relationship Id="rId10" Type="http://schemas.openxmlformats.org/officeDocument/2006/relationships/image" Target="../media/image12.jpeg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2" Type="http://schemas.openxmlformats.org/officeDocument/2006/relationships/slideLayout" Target="../slideLayouts/slideLayout95.xml"/><Relationship Id="rId11" Type="http://schemas.openxmlformats.org/officeDocument/2006/relationships/tags" Target="../tags/tag260.xml"/><Relationship Id="rId10" Type="http://schemas.openxmlformats.org/officeDocument/2006/relationships/image" Target="../media/image13.jpeg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2" Type="http://schemas.openxmlformats.org/officeDocument/2006/relationships/slideLayout" Target="../slideLayouts/slideLayout95.xml"/><Relationship Id="rId11" Type="http://schemas.openxmlformats.org/officeDocument/2006/relationships/tags" Target="../tags/tag270.xml"/><Relationship Id="rId10" Type="http://schemas.openxmlformats.org/officeDocument/2006/relationships/image" Target="../media/image14.jpeg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3" Type="http://schemas.openxmlformats.org/officeDocument/2006/relationships/slideLayout" Target="../slideLayouts/slideLayout95.xml"/><Relationship Id="rId12" Type="http://schemas.openxmlformats.org/officeDocument/2006/relationships/tags" Target="../tags/tag281.xml"/><Relationship Id="rId11" Type="http://schemas.openxmlformats.org/officeDocument/2006/relationships/tags" Target="../tags/tag280.xml"/><Relationship Id="rId10" Type="http://schemas.openxmlformats.org/officeDocument/2006/relationships/image" Target="../media/image14.jpeg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3" Type="http://schemas.openxmlformats.org/officeDocument/2006/relationships/slideLayout" Target="../slideLayouts/slideLayout95.xml"/><Relationship Id="rId12" Type="http://schemas.openxmlformats.org/officeDocument/2006/relationships/tags" Target="../tags/tag292.xml"/><Relationship Id="rId11" Type="http://schemas.openxmlformats.org/officeDocument/2006/relationships/tags" Target="../tags/tag291.xml"/><Relationship Id="rId10" Type="http://schemas.openxmlformats.org/officeDocument/2006/relationships/image" Target="../media/image14.jpeg"/><Relationship Id="rId1" Type="http://schemas.openxmlformats.org/officeDocument/2006/relationships/tags" Target="../tags/tag28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3" Type="http://schemas.openxmlformats.org/officeDocument/2006/relationships/slideLayout" Target="../slideLayouts/slideLayout95.xml"/><Relationship Id="rId12" Type="http://schemas.openxmlformats.org/officeDocument/2006/relationships/tags" Target="../tags/tag303.xml"/><Relationship Id="rId11" Type="http://schemas.openxmlformats.org/officeDocument/2006/relationships/tags" Target="../tags/tag302.xml"/><Relationship Id="rId10" Type="http://schemas.openxmlformats.org/officeDocument/2006/relationships/image" Target="../media/image14.jpeg"/><Relationship Id="rId1" Type="http://schemas.openxmlformats.org/officeDocument/2006/relationships/tags" Target="../tags/tag29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2" Type="http://schemas.openxmlformats.org/officeDocument/2006/relationships/slideLayout" Target="../slideLayouts/slideLayout95.xml"/><Relationship Id="rId11" Type="http://schemas.openxmlformats.org/officeDocument/2006/relationships/tags" Target="../tags/tag314.xml"/><Relationship Id="rId10" Type="http://schemas.openxmlformats.org/officeDocument/2006/relationships/tags" Target="../tags/tag313.xml"/><Relationship Id="rId1" Type="http://schemas.openxmlformats.org/officeDocument/2006/relationships/tags" Target="../tags/tag3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2060848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ctrTitle"/>
            <p:custDataLst>
              <p:tags r:id="rId5"/>
            </p:custDataLst>
          </p:nvPr>
        </p:nvSpPr>
        <p:spPr>
          <a:xfrm>
            <a:off x="1089025" y="1492885"/>
            <a:ext cx="9984105" cy="2029460"/>
          </a:xfrm>
        </p:spPr>
        <p:txBody>
          <a:bodyPr>
            <a:norm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识字（二） 10 升国旗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6387" name="图片 36867" descr="图片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24096" y="1375476"/>
            <a:ext cx="6059328" cy="34510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文本框 36869"/>
          <p:cNvSpPr txBox="1"/>
          <p:nvPr>
            <p:custDataLst>
              <p:tags r:id="rId11"/>
            </p:custDataLst>
          </p:nvPr>
        </p:nvSpPr>
        <p:spPr>
          <a:xfrm>
            <a:off x="3359696" y="2639358"/>
            <a:ext cx="9144000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1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wŭ</a:t>
            </a:r>
            <a:r>
              <a:rPr lang="en-US" altLang="zh-CN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1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xīng</a:t>
            </a:r>
            <a:r>
              <a:rPr lang="en-US" altLang="zh-CN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1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hóng</a:t>
            </a:r>
            <a:r>
              <a:rPr lang="en-US" altLang="zh-CN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1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qí</a:t>
            </a:r>
            <a:r>
              <a:rPr lang="en-US" altLang="zh-CN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en-US" altLang="zh-CN" sz="1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wŏ</a:t>
            </a:r>
            <a:r>
              <a:rPr lang="en-US" altLang="zh-CN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men    de    </a:t>
            </a:r>
            <a:r>
              <a:rPr lang="en-US" altLang="zh-CN" sz="1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guó</a:t>
            </a:r>
            <a:r>
              <a:rPr lang="en-US" altLang="zh-CN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18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qí</a:t>
            </a:r>
            <a:endParaRPr lang="en-US" altLang="zh-CN" sz="1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五       星     红       旗，  我      们     的     国     旗。</a:t>
            </a:r>
            <a:endParaRPr lang="en-US" altLang="zh-CN" sz="1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1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7409" name="图片 47105" descr="国旗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59697" y="1598473"/>
            <a:ext cx="4032447" cy="247859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6147"/>
          <p:cNvSpPr txBox="1"/>
          <p:nvPr>
            <p:custDataLst>
              <p:tags r:id="rId11"/>
            </p:custDataLst>
          </p:nvPr>
        </p:nvSpPr>
        <p:spPr>
          <a:xfrm>
            <a:off x="9549448" y="908050"/>
            <a:ext cx="551815" cy="2447925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412" name="文本框 6148"/>
          <p:cNvSpPr txBox="1"/>
          <p:nvPr/>
        </p:nvSpPr>
        <p:spPr>
          <a:xfrm>
            <a:off x="9693910" y="836613"/>
            <a:ext cx="551815" cy="2016125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 b="1" dirty="0">
              <a:solidFill>
                <a:srgbClr val="990033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50" name="文本框 6149"/>
          <p:cNvSpPr txBox="1"/>
          <p:nvPr/>
        </p:nvSpPr>
        <p:spPr>
          <a:xfrm>
            <a:off x="4727848" y="4437112"/>
            <a:ext cx="46085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国    旗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414" name="文本框 6150"/>
          <p:cNvSpPr txBox="1"/>
          <p:nvPr>
            <p:custDataLst>
              <p:tags r:id="rId12"/>
            </p:custDataLst>
          </p:nvPr>
        </p:nvSpPr>
        <p:spPr>
          <a:xfrm>
            <a:off x="9693910" y="981075"/>
            <a:ext cx="551815" cy="1800225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lstStyle/>
          <a:p>
            <a:pPr>
              <a:spcBef>
                <a:spcPct val="50000"/>
              </a:spcBef>
            </a:pPr>
            <a:endParaRPr lang="en-US" altLang="zh-CN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52" name="文本框 6151"/>
          <p:cNvSpPr txBox="1"/>
          <p:nvPr/>
        </p:nvSpPr>
        <p:spPr>
          <a:xfrm>
            <a:off x="7918981" y="1700808"/>
            <a:ext cx="551815" cy="390779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五    星     红    旗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6" name="文本框 36869"/>
          <p:cNvSpPr txBox="1"/>
          <p:nvPr/>
        </p:nvSpPr>
        <p:spPr>
          <a:xfrm>
            <a:off x="2063552" y="1484784"/>
            <a:ext cx="9144000" cy="30460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guó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gē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shēng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zhōng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shēng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qĭ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国       歌     声       中,     徐      徐     升      起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;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yíng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fēng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piāo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yáng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duō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me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měi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lì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迎       风     飘       扬，  多     么      美      丽。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7" name="文本框 36870"/>
          <p:cNvSpPr txBox="1"/>
          <p:nvPr/>
        </p:nvSpPr>
        <p:spPr>
          <a:xfrm>
            <a:off x="4943475" y="536575"/>
            <a:ext cx="3600450" cy="1476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60" name="文本框 36869"/>
          <p:cNvSpPr txBox="1"/>
          <p:nvPr/>
        </p:nvSpPr>
        <p:spPr>
          <a:xfrm>
            <a:off x="1887538" y="1411605"/>
            <a:ext cx="9144000" cy="27997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xiàng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zhe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guó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wŏ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men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lì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zhèng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向       着     国       旗，  我     们      立      正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;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wàng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zhe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guó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wŏ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men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jìng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lĭ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望       着     国       旗，  我     们      敬       礼。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4955" y="25400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4" name="文本框 35844"/>
          <p:cNvSpPr txBox="1"/>
          <p:nvPr/>
        </p:nvSpPr>
        <p:spPr>
          <a:xfrm>
            <a:off x="2789238" y="908050"/>
            <a:ext cx="8748712" cy="6985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10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升国旗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五   星   红   旗，我   们   的  国  旗。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国   歌   声   中,   徐   徐   升  起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;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迎   风   飘   扬，多   么   美  丽。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向   着   国   旗，我   们   立  正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;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望   着   国   旗，我   们   敬  礼。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4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2531" name="图片 25603" descr="图片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19736" y="1489384"/>
            <a:ext cx="5236398" cy="342330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矩形 25604"/>
          <p:cNvSpPr/>
          <p:nvPr/>
        </p:nvSpPr>
        <p:spPr>
          <a:xfrm>
            <a:off x="1774825" y="2276475"/>
            <a:ext cx="8640763" cy="2122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60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</a:t>
            </a: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    三   关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                        我  会  写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lt1">
                    <a:lumMod val="50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lt1">
                  <a:lumMod val="50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9938"/>
          <p:cNvSpPr txBox="1"/>
          <p:nvPr>
            <p:custDataLst>
              <p:tags r:id="rId1"/>
            </p:custDataLst>
          </p:nvPr>
        </p:nvSpPr>
        <p:spPr>
          <a:xfrm>
            <a:off x="5231904" y="1772816"/>
            <a:ext cx="2952750" cy="76944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 err="1">
                <a:solidFill>
                  <a:schemeClr val="dk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lì</a:t>
            </a:r>
            <a:endParaRPr lang="en-US" altLang="zh-CN" sz="4400" b="1" dirty="0" err="1">
              <a:solidFill>
                <a:schemeClr val="dk1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39943"/>
          <p:cNvSpPr txBox="1"/>
          <p:nvPr>
            <p:custDataLst>
              <p:tags r:id="rId2"/>
            </p:custDataLst>
          </p:nvPr>
        </p:nvSpPr>
        <p:spPr>
          <a:xfrm>
            <a:off x="7224715" y="2191869"/>
            <a:ext cx="492443" cy="74796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两点不一样</a:t>
            </a: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撇靠下横拉长。</a:t>
            </a:r>
            <a:endParaRPr lang="zh-CN" altLang="en-US" sz="2000" dirty="0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39944"/>
          <p:cNvSpPr txBox="1"/>
          <p:nvPr>
            <p:custDataLst>
              <p:tags r:id="rId3"/>
            </p:custDataLst>
          </p:nvPr>
        </p:nvSpPr>
        <p:spPr>
          <a:xfrm>
            <a:off x="4968553" y="2647187"/>
            <a:ext cx="2386248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立</a:t>
            </a:r>
            <a:endParaRPr lang="zh-CN" altLang="en-US" sz="6600" dirty="0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5083696" y="4200761"/>
            <a:ext cx="1871663" cy="86177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立正</a:t>
            </a:r>
            <a:endParaRPr lang="zh-CN" altLang="en-US" sz="2000" dirty="0">
              <a:solidFill>
                <a:schemeClr val="dk1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起立</a:t>
            </a:r>
            <a:endParaRPr lang="zh-CN" altLang="en-US" sz="2000" dirty="0">
              <a:solidFill>
                <a:schemeClr val="dk1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99456" y="3433374"/>
            <a:ext cx="1864919" cy="247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文本框 107"/>
          <p:cNvSpPr txBox="1"/>
          <p:nvPr>
            <p:custDataLst>
              <p:tags r:id="rId7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7" name="直接连接符 40961"/>
          <p:cNvSpPr/>
          <p:nvPr>
            <p:custDataLst>
              <p:tags r:id="rId10"/>
            </p:custDataLst>
          </p:nvPr>
        </p:nvSpPr>
        <p:spPr>
          <a:xfrm>
            <a:off x="2395713" y="4162347"/>
            <a:ext cx="0" cy="0"/>
          </a:xfrm>
          <a:prstGeom prst="line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578" name="文本框 40962"/>
          <p:cNvSpPr txBox="1"/>
          <p:nvPr>
            <p:custDataLst>
              <p:tags r:id="rId11"/>
            </p:custDataLst>
          </p:nvPr>
        </p:nvSpPr>
        <p:spPr>
          <a:xfrm>
            <a:off x="4483350" y="1570431"/>
            <a:ext cx="1381402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zhèng</a:t>
            </a:r>
            <a:endParaRPr lang="en-US" altLang="zh-CN" sz="32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4580" name="矩形 40964"/>
          <p:cNvSpPr/>
          <p:nvPr>
            <p:custDataLst>
              <p:tags r:id="rId12"/>
            </p:custDataLst>
          </p:nvPr>
        </p:nvSpPr>
        <p:spPr>
          <a:xfrm>
            <a:off x="4329430" y="2257425"/>
            <a:ext cx="1535430" cy="1299210"/>
          </a:xfrm>
          <a:prstGeom prst="rect">
            <a:avLst/>
          </a:prstGeom>
          <a:noFill/>
          <a:ln w="57150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4581" name="直接连接符 40965"/>
          <p:cNvSpPr/>
          <p:nvPr/>
        </p:nvSpPr>
        <p:spPr>
          <a:xfrm>
            <a:off x="4330065" y="2945130"/>
            <a:ext cx="1534795" cy="2540"/>
          </a:xfrm>
          <a:prstGeom prst="line">
            <a:avLst/>
          </a:prstGeom>
          <a:ln w="57150" cap="flat" cmpd="sng">
            <a:solidFill>
              <a:srgbClr val="FF0066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4582" name="直接连接符 40966"/>
          <p:cNvSpPr/>
          <p:nvPr/>
        </p:nvSpPr>
        <p:spPr>
          <a:xfrm>
            <a:off x="5090110" y="2257368"/>
            <a:ext cx="1" cy="1299304"/>
          </a:xfrm>
          <a:prstGeom prst="line">
            <a:avLst/>
          </a:prstGeom>
          <a:ln w="57150" cap="flat" cmpd="sng">
            <a:solidFill>
              <a:srgbClr val="FF0066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4583" name="文本框 40967"/>
          <p:cNvSpPr txBox="1"/>
          <p:nvPr>
            <p:custDataLst>
              <p:tags r:id="rId13"/>
            </p:custDataLst>
          </p:nvPr>
        </p:nvSpPr>
        <p:spPr>
          <a:xfrm>
            <a:off x="6530271" y="2372032"/>
            <a:ext cx="490220" cy="7389813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三个横画之间要等距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4584" name="文本框 40968"/>
          <p:cNvSpPr txBox="1"/>
          <p:nvPr>
            <p:custDataLst>
              <p:tags r:id="rId14"/>
            </p:custDataLst>
          </p:nvPr>
        </p:nvSpPr>
        <p:spPr>
          <a:xfrm>
            <a:off x="4591389" y="2372032"/>
            <a:ext cx="1273362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66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正</a:t>
            </a:r>
            <a:endParaRPr lang="zh-CN" altLang="en-US" sz="66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0970" name="文本框 40969"/>
          <p:cNvSpPr txBox="1"/>
          <p:nvPr>
            <p:custDataLst>
              <p:tags r:id="rId15"/>
            </p:custDataLst>
          </p:nvPr>
        </p:nvSpPr>
        <p:spPr>
          <a:xfrm>
            <a:off x="4799856" y="3717032"/>
            <a:ext cx="106489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立正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正在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正好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19468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2091" y="3717032"/>
            <a:ext cx="1329363" cy="172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3" name="直接连接符 38913"/>
          <p:cNvSpPr/>
          <p:nvPr>
            <p:custDataLst>
              <p:tags r:id="rId10"/>
            </p:custDataLst>
          </p:nvPr>
        </p:nvSpPr>
        <p:spPr>
          <a:xfrm>
            <a:off x="2382063" y="4298196"/>
            <a:ext cx="0" cy="0"/>
          </a:xfrm>
          <a:prstGeom prst="line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74" name="文本框 38914"/>
          <p:cNvSpPr txBox="1"/>
          <p:nvPr>
            <p:custDataLst>
              <p:tags r:id="rId11"/>
            </p:custDataLst>
          </p:nvPr>
        </p:nvSpPr>
        <p:spPr>
          <a:xfrm>
            <a:off x="4181668" y="1274232"/>
            <a:ext cx="1414114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zhōng</a:t>
            </a:r>
            <a:endParaRPr lang="en-US" altLang="zh-CN" sz="3200" b="1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6" name="矩形 38916"/>
          <p:cNvSpPr/>
          <p:nvPr>
            <p:custDataLst>
              <p:tags r:id="rId12"/>
            </p:custDataLst>
          </p:nvPr>
        </p:nvSpPr>
        <p:spPr>
          <a:xfrm>
            <a:off x="4155440" y="1991995"/>
            <a:ext cx="1327150" cy="1163320"/>
          </a:xfrm>
          <a:prstGeom prst="rect">
            <a:avLst/>
          </a:prstGeom>
          <a:noFill/>
          <a:ln w="57150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7" name="直接连接符 38917"/>
          <p:cNvSpPr/>
          <p:nvPr/>
        </p:nvSpPr>
        <p:spPr>
          <a:xfrm>
            <a:off x="4155440" y="2564130"/>
            <a:ext cx="1232535" cy="6985"/>
          </a:xfrm>
          <a:prstGeom prst="line">
            <a:avLst/>
          </a:prstGeom>
          <a:ln w="57150" cap="flat" cmpd="sng">
            <a:solidFill>
              <a:srgbClr val="FF0066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8678" name="直接连接符 38918"/>
          <p:cNvSpPr/>
          <p:nvPr/>
        </p:nvSpPr>
        <p:spPr>
          <a:xfrm>
            <a:off x="4821221" y="1967684"/>
            <a:ext cx="12906" cy="1211904"/>
          </a:xfrm>
          <a:prstGeom prst="line">
            <a:avLst/>
          </a:prstGeom>
          <a:ln w="57150" cap="flat" cmpd="sng">
            <a:solidFill>
              <a:srgbClr val="FF0066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8679" name="文本框 38919"/>
          <p:cNvSpPr txBox="1"/>
          <p:nvPr>
            <p:custDataLst>
              <p:tags r:id="rId13"/>
            </p:custDataLst>
          </p:nvPr>
        </p:nvSpPr>
        <p:spPr>
          <a:xfrm>
            <a:off x="6497782" y="1592184"/>
            <a:ext cx="490220" cy="46602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一竖穿扁口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上短下更长。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80" name="文本框 38920"/>
          <p:cNvSpPr txBox="1"/>
          <p:nvPr>
            <p:custDataLst>
              <p:tags r:id="rId14"/>
            </p:custDataLst>
          </p:nvPr>
        </p:nvSpPr>
        <p:spPr>
          <a:xfrm>
            <a:off x="4400198" y="2049105"/>
            <a:ext cx="140208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5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中</a:t>
            </a:r>
            <a:endParaRPr lang="zh-CN" altLang="en-US" sz="54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8922" name="文本框 38921"/>
          <p:cNvSpPr txBox="1"/>
          <p:nvPr>
            <p:custDataLst>
              <p:tags r:id="rId15"/>
            </p:custDataLst>
          </p:nvPr>
        </p:nvSpPr>
        <p:spPr>
          <a:xfrm>
            <a:off x="4458618" y="3414980"/>
            <a:ext cx="134366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中国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中用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中间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8682" name="矩形 38922"/>
          <p:cNvSpPr/>
          <p:nvPr>
            <p:custDataLst>
              <p:tags r:id="rId16"/>
            </p:custDataLst>
          </p:nvPr>
        </p:nvSpPr>
        <p:spPr>
          <a:xfrm>
            <a:off x="2208213" y="836613"/>
            <a:ext cx="1351280" cy="1219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绿　色　圃　中　小　学　教　育　网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h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: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j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o</a:t>
            </a:r>
            <a:r>
              <a:rPr lang="zh-CN" altLang="en-US" sz="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</a:t>
            </a:r>
            <a:r>
              <a:rPr lang="en-US" altLang="zh-CN" sz="2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m</a:t>
            </a:r>
            <a:endParaRPr lang="en-US" altLang="zh-CN" sz="200" dirty="0">
              <a:solidFill>
                <a:schemeClr val="l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19468" name="Picture 2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8205" y="4076700"/>
            <a:ext cx="164147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4" name="文本框 35844"/>
          <p:cNvSpPr txBox="1"/>
          <p:nvPr/>
        </p:nvSpPr>
        <p:spPr>
          <a:xfrm>
            <a:off x="2207568" y="1772816"/>
            <a:ext cx="7219528" cy="2338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0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作业超市（选你最喜欢的一项</a:t>
            </a: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endParaRPr lang="en-US" altLang="zh-CN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lvl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1.用彩笔画一面国旗。</a:t>
            </a:r>
            <a:endParaRPr lang="en-US" altLang="zh-CN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lvl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2.回家向长辈介绍升国旗的情景，边说边表演。          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课堂小结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4105" descr="200902130903290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r="-2763" b="13251"/>
          <a:stretch>
            <a:fillRect/>
          </a:stretch>
        </p:blipFill>
        <p:spPr>
          <a:xfrm>
            <a:off x="3647728" y="1167828"/>
            <a:ext cx="5363904" cy="346951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1"/>
          <p:cNvSpPr txBox="1"/>
          <p:nvPr>
            <p:custDataLst>
              <p:tags r:id="rId3"/>
            </p:custDataLst>
          </p:nvPr>
        </p:nvSpPr>
        <p:spPr>
          <a:xfrm>
            <a:off x="4727848" y="4509120"/>
            <a:ext cx="5421313" cy="3291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x-none" sz="600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x-none" sz="32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10 </a:t>
            </a:r>
            <a:r>
              <a:rPr lang="zh-CN" altLang="en-US" sz="32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升国旗</a:t>
            </a:r>
            <a:endParaRPr lang="zh-CN" altLang="en-US" sz="3200" b="1" noProof="1">
              <a:ln w="10160">
                <a:solidFill>
                  <a:schemeClr val="accent5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x-none" sz="2400" noProof="1">
              <a:ln w="10160">
                <a:solidFill>
                  <a:schemeClr val="accent5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x-none" sz="2400" noProof="1">
              <a:ln w="10160">
                <a:solidFill>
                  <a:schemeClr val="accent5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x-none" sz="2400" noProof="1">
              <a:ln w="10160">
                <a:solidFill>
                  <a:schemeClr val="accent5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x-none" sz="2400" noProof="1">
              <a:ln w="10160">
                <a:solidFill>
                  <a:schemeClr val="accent5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x-none" sz="2400" noProof="1">
              <a:ln w="10160">
                <a:solidFill>
                  <a:schemeClr val="accent5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x-none" sz="2400" noProof="1">
              <a:ln w="10160">
                <a:solidFill>
                  <a:schemeClr val="accent5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4"/>
            </p:custDataLst>
          </p:nvPr>
        </p:nvSpPr>
        <p:spPr>
          <a:xfrm>
            <a:off x="1961775" y="1679158"/>
            <a:ext cx="2047812" cy="752674"/>
          </a:xfrm>
          <a:prstGeom prst="rect">
            <a:avLst/>
          </a:prstGeom>
          <a:noFill/>
        </p:spPr>
        <p:txBody>
          <a:bodyPr wrap="square" rtlCol="0" anchor="ctr" anchorCtr="1">
            <a:normAutofit fontScale="65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600" spc="300">
                <a:solidFill>
                  <a:schemeClr val="lt1"/>
                </a:solidFill>
                <a:latin typeface="Arial" panose="020B0604020202020204" pitchFamily="34" charset="0"/>
                <a:ea typeface="汉仪乐喵体W" panose="00020600040101010101" pitchFamily="18" charset="-122"/>
              </a:rPr>
              <a:t>新课导入</a:t>
            </a:r>
            <a:endParaRPr lang="zh-CN" altLang="en-US" sz="4600" spc="300">
              <a:solidFill>
                <a:schemeClr val="lt1"/>
              </a:solidFill>
              <a:latin typeface="Arial" panose="020B0604020202020204" pitchFamily="34" charset="0"/>
              <a:ea typeface="汉仪乐喵体W" panose="00020600040101010101" pitchFamily="18" charset="-122"/>
            </a:endParaRPr>
          </a:p>
        </p:txBody>
      </p:sp>
      <p:sp>
        <p:nvSpPr>
          <p:cNvPr id="34" name="文本框 44"/>
          <p:cNvSpPr txBox="1"/>
          <p:nvPr>
            <p:custDataLst>
              <p:tags r:id="rId5"/>
            </p:custDataLst>
          </p:nvPr>
        </p:nvSpPr>
        <p:spPr>
          <a:xfrm>
            <a:off x="7226935" y="2178871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单击此处添加文本内容</a:t>
            </a:r>
            <a:endParaRPr kumimoji="0" lang="zh-CN" altLang="en-US" sz="1800" b="0" i="0" u="none" strike="noStrike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8" name="文本框 23"/>
          <p:cNvSpPr txBox="1"/>
          <p:nvPr>
            <p:custDataLst>
              <p:tags r:id="rId6"/>
            </p:custDataLst>
          </p:nvPr>
        </p:nvSpPr>
        <p:spPr>
          <a:xfrm>
            <a:off x="6371590" y="2194746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01</a:t>
            </a:r>
            <a:endParaRPr kumimoji="0" lang="en-US" altLang="zh-CN" sz="2800" b="0" i="0" u="none" strike="noStrike" kern="1200" cap="none" spc="0" normalizeH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5" name="文本框 27"/>
          <p:cNvSpPr txBox="1"/>
          <p:nvPr>
            <p:custDataLst>
              <p:tags r:id="rId7"/>
            </p:custDataLst>
          </p:nvPr>
        </p:nvSpPr>
        <p:spPr>
          <a:xfrm>
            <a:off x="7226935" y="3700389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单击此处添加文本内容</a:t>
            </a:r>
            <a:endParaRPr kumimoji="0" lang="zh-CN" altLang="en-US" sz="1800" b="0" i="0" u="none" strike="noStrike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9" name="文本框 26"/>
          <p:cNvSpPr txBox="1"/>
          <p:nvPr>
            <p:custDataLst>
              <p:tags r:id="rId8"/>
            </p:custDataLst>
          </p:nvPr>
        </p:nvSpPr>
        <p:spPr>
          <a:xfrm>
            <a:off x="6371590" y="3716264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02</a:t>
            </a:r>
            <a:endParaRPr kumimoji="0" lang="en-US" altLang="zh-CN" sz="2800" b="0" i="0" u="none" strike="noStrike" kern="1200" cap="none" spc="0" normalizeH="0" noProof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5" name="文本框 50179"/>
          <p:cNvSpPr txBox="1"/>
          <p:nvPr/>
        </p:nvSpPr>
        <p:spPr>
          <a:xfrm>
            <a:off x="2782888" y="1557338"/>
            <a:ext cx="67691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626" name="直接连接符 50180"/>
          <p:cNvSpPr/>
          <p:nvPr/>
        </p:nvSpPr>
        <p:spPr>
          <a:xfrm>
            <a:off x="7896200" y="1772816"/>
            <a:ext cx="2222" cy="4089876"/>
          </a:xfrm>
          <a:prstGeom prst="line">
            <a:avLst/>
          </a:prstGeom>
          <a:ln w="88900" cap="flat" cmpd="sng">
            <a:solidFill>
              <a:srgbClr val="C0C0C0"/>
            </a:solidFill>
            <a:prstDash val="solid"/>
            <a:miter/>
            <a:headEnd type="none" w="med" len="med"/>
            <a:tailEnd type="none" w="med" len="med"/>
          </a:ln>
        </p:spPr>
      </p:sp>
      <p:pic>
        <p:nvPicPr>
          <p:cNvPr id="26627" name="图片 50181" descr="国旗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18400" y="1687090"/>
            <a:ext cx="2195973" cy="136728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9" name="矩形 50183"/>
          <p:cNvSpPr/>
          <p:nvPr>
            <p:custDataLst>
              <p:tags r:id="rId12"/>
            </p:custDataLst>
          </p:nvPr>
        </p:nvSpPr>
        <p:spPr>
          <a:xfrm>
            <a:off x="1480820" y="4610418"/>
            <a:ext cx="701992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课堂小结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12291" name="图片 34819" descr="20121113918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45128" y="3762127"/>
            <a:ext cx="2435324" cy="19975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>
            <p:custDataLst>
              <p:tags r:id="rId14"/>
            </p:custDataLst>
          </p:nvPr>
        </p:nvSpPr>
        <p:spPr>
          <a:xfrm>
            <a:off x="2298700" y="1839705"/>
            <a:ext cx="44094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我们要争做优秀的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红领巾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，对国旗持敬畏之心，祖国持热爱之情！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09735" y="1362986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243" name="图片 32771" descr="126473146850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5720" y="1511889"/>
            <a:ext cx="4954200" cy="3166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267" name="图片 33795" descr="Img2403130_n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56829" y="1706900"/>
            <a:ext cx="5043427" cy="31622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3" name="图片 23555" descr="图片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5721" y="1332491"/>
            <a:ext cx="5643174" cy="340180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文本框 23556"/>
          <p:cNvSpPr txBox="1"/>
          <p:nvPr/>
        </p:nvSpPr>
        <p:spPr>
          <a:xfrm>
            <a:off x="4655840" y="1988840"/>
            <a:ext cx="5257800" cy="1753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    一    关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我  会   认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6147" name="图片 31747" descr="图片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1745" y="1861771"/>
            <a:ext cx="4607876" cy="31350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8" name="文本框 31748"/>
          <p:cNvSpPr txBox="1"/>
          <p:nvPr>
            <p:custDataLst>
              <p:tags r:id="rId11"/>
            </p:custDataLst>
          </p:nvPr>
        </p:nvSpPr>
        <p:spPr>
          <a:xfrm>
            <a:off x="5375920" y="939175"/>
            <a:ext cx="259238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词语宝宝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6149" name="文本框 31749"/>
          <p:cNvSpPr txBox="1"/>
          <p:nvPr/>
        </p:nvSpPr>
        <p:spPr>
          <a:xfrm>
            <a:off x="4943872" y="2492896"/>
            <a:ext cx="38862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中国   国旗   国歌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升起   多么   美丽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立正   五星红旗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171" name="图片 29699" descr="图片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19736" y="1484784"/>
            <a:ext cx="4987866" cy="37286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文本框 29700"/>
          <p:cNvSpPr txBox="1"/>
          <p:nvPr>
            <p:custDataLst>
              <p:tags r:id="rId11"/>
            </p:custDataLst>
          </p:nvPr>
        </p:nvSpPr>
        <p:spPr>
          <a:xfrm>
            <a:off x="3359150" y="2781300"/>
            <a:ext cx="50419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3" name="文本框 29701"/>
          <p:cNvSpPr txBox="1"/>
          <p:nvPr/>
        </p:nvSpPr>
        <p:spPr>
          <a:xfrm>
            <a:off x="4727848" y="2364512"/>
            <a:ext cx="3530327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中国    国旗     五星红旗</a:t>
            </a:r>
            <a:r>
              <a:rPr lang="zh-CN" altLang="en-US" sz="4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endParaRPr lang="zh-CN" altLang="en-US" sz="4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4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(  </a:t>
            </a: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     是  ）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4339" name="图片 24579" descr="图片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71665" y="1758349"/>
            <a:ext cx="5495804" cy="334130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矩形 24580"/>
          <p:cNvSpPr/>
          <p:nvPr/>
        </p:nvSpPr>
        <p:spPr>
          <a:xfrm>
            <a:off x="2418080" y="2463800"/>
            <a:ext cx="8569325" cy="1445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60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    二   关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      我  会   读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lt1">
                    <a:lumMod val="50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lt1">
                  <a:lumMod val="50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4" name="文本框 36869"/>
          <p:cNvSpPr txBox="1"/>
          <p:nvPr/>
        </p:nvSpPr>
        <p:spPr>
          <a:xfrm>
            <a:off x="2246630" y="1628800"/>
            <a:ext cx="9144000" cy="41541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xīng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hóng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wŏ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men    de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guó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qí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五       星     红       旗，  我      们     的     国     旗。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guó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gē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shēng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zhōng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shēng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qĭ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国       歌     声       中,     徐      徐     升      起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;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yíng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fēng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piāo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yáng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duō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me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měi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lì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迎       风     飘       扬，  多     么      美      丽。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xiàng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zhe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guó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wŏ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men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lì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zhèng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向       着     国       旗，  我     们      立      正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;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wàng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zhe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guó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wŏ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men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jìng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lĭ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望       着     国       旗，  我     们      敬       礼。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365" name="文本框 36870"/>
          <p:cNvSpPr txBox="1"/>
          <p:nvPr>
            <p:custDataLst>
              <p:tags r:id="rId10"/>
            </p:custDataLst>
          </p:nvPr>
        </p:nvSpPr>
        <p:spPr>
          <a:xfrm>
            <a:off x="4295775" y="908720"/>
            <a:ext cx="360045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10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升国旗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095" y="2832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UNIT_PLACING_PICTURE_USER_VIEWPORT" val="{&quot;height&quot;:5463.801574803149,&quot;width&quot;:8447.092913385826}"/>
</p:tagLst>
</file>

<file path=ppt/tags/tag234.xml><?xml version="1.0" encoding="utf-8"?>
<p:tagLst xmlns:p="http://schemas.openxmlformats.org/presentationml/2006/main">
  <p:tag name="KSO_WM_UNIT_TEXT_FORE_SCHEMECOLOR_INDEX_BRIGHTNESS" val="0"/>
  <p:tag name="KSO_WM_UNIT_TEXT_FORE_SCHEMECOLOR_INDEX" val="9"/>
  <p:tag name="KSO_WM_UNIT_TEXT_LINE_FILL_TYPE" val="2"/>
</p:tagLst>
</file>

<file path=ppt/tags/tag235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2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DIAGRAM_GROUP_CODE" val="l1-1"/>
  <p:tag name="KSO_WM_UNIT_PRESET_TEXT" val="目录"/>
  <p:tag name="KSO_WM_UNIT_TEXT_FILL_FORE_SCHEMECOLOR_INDEX" val="14"/>
  <p:tag name="KSO_WM_UNIT_TEXT_FILL_TYPE" val="1"/>
  <p:tag name="KSO_WM_UNIT_USESOURCEFORMAT_APPLY" val="1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*l_h_f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1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*l_h_i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TEXT_FILL_FORE_SCHEMECOLOR_INDEX" val="13"/>
  <p:tag name="KSO_WM_UNIT_TEXT_FILL_TYPE" val="1"/>
  <p:tag name="KSO_WM_UNIT_USESOURCEFORMAT_APPLY" val="1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*l_h_f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2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*l_h_i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TEXT_FILL_FORE_SCHEMECOLOR_INDEX" val="13"/>
  <p:tag name="KSO_WM_UNIT_TEXT_FILL_TYPE" val="1"/>
  <p:tag name="KSO_WM_UNIT_USESOURCEFORMAT_APPLY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ID" val="custom20205259_2"/>
  <p:tag name="KSO_WM_TEMPLATE_SUBCATEGORY" val="0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05259"/>
  <p:tag name="KSO_WM_SLIDE_LAYOUT" val="a_l"/>
  <p:tag name="KSO_WM_SLIDE_LAYOUT_CNT" val="1_1"/>
  <p:tag name="KSO_WM_DIAGRAM_GROUP_CODE" val="l1-1"/>
  <p:tag name="KSO_WM_SLIDE_DIAGTYPE" val="l"/>
  <p:tag name="KSO_WM_SLIDE_TYPE" val="contents"/>
  <p:tag name="KSO_WM_SLIDE_SUBTYPE" val="diag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301ad7-60e4-47e9-bce3-62fd172f9c3d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e64b68c-aae6-4d3c-a008-0d1076f66e54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d7f95d0-5ed1-4822-8717-4505a91ee5aa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d27826f-acb1-4b68-9927-11887a70a592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6016956-1a3b-4166-ab78-de3f0f7ef7e9}"/>
  <p:tag name="KSO_WM_UNIT_TYPE" val="i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afb0bf-2545-47e6-a616-953910821815}"/>
  <p:tag name="KSO_WM_UNIT_TYPE" val="i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b1ea337-1776-4643-a072-28411aa712ac}"/>
  <p:tag name="KSO_WM_UNIT_TYPE" val="i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4f57879-176e-4a02-ac3a-2e4c51537b36}"/>
  <p:tag name="KSO_WM_UNIT_TYPE" val="i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dd3bca8-f137-442f-9ea5-8339b133acd4}"/>
  <p:tag name="KSO_WM_UNIT_TYPE" val="i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a907521-664d-4ec9-aa7b-311ae4f69154}"/>
  <p:tag name="KSO_WM_UNIT_TYPE" val="i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1155c10-6a5d-41d8-807d-ac81fa838409}"/>
  <p:tag name="KSO_WM_UNIT_TYPE" val="i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865173e-02b9-4e15-8a19-2bba31bb3e18}"/>
  <p:tag name="KSO_WM_UNIT_TYPE" val="i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38c9d95-a626-4fc1-976d-b3859d39d653}"/>
  <p:tag name="KSO_WM_UNIT_TYPE" val="i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PLACING_PICTURE_USER_VIEWPORT" val="{&quot;height&quot;:3893,&quot;width&quot;:2936.8803149606297}"/>
</p:tagLst>
</file>

<file path=ppt/tags/tag38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86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8cc1d13-4771-442a-baec-55bdd4683c74}"/>
  <p:tag name="KSO_WM_UNIT_TYPE" val="i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c274693-c40f-436a-a0e4-318fae010d12}"/>
  <p:tag name="KSO_WM_UNIT_TYPE" val="i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f9a852e-c2b5-44ec-b190-dcfcce2dfe48}"/>
  <p:tag name="KSO_WM_UNIT_TYPE" val="i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62d4140-36c5-46a4-b65e-afe66e3bbf13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2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44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45.xml><?xml version="1.0" encoding="utf-8"?>
<p:tagLst xmlns:p="http://schemas.openxmlformats.org/presentationml/2006/main">
  <p:tag name="COMMONDATA" val="eyJoZGlkIjoiZWE3NjZlYjJkMjNiZjRmNDUwNDg2MDIyMjNiOTJhMjAifQ==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Times New Roman"/>
        <a:ea typeface="黑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1816</Words>
  <Application>WPS 演示</Application>
  <PresentationFormat>宽屏</PresentationFormat>
  <Paragraphs>166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黑体</vt:lpstr>
      <vt:lpstr>微软雅黑</vt:lpstr>
      <vt:lpstr>Arial Unicode MS</vt:lpstr>
      <vt:lpstr>幼圆</vt:lpstr>
      <vt:lpstr>汉仪乐喵体W</vt:lpstr>
      <vt:lpstr>Arial</vt:lpstr>
      <vt:lpstr>幼圆</vt:lpstr>
      <vt:lpstr>1</vt:lpstr>
      <vt:lpstr>1_Office 主题​​</vt:lpstr>
      <vt:lpstr>3_Office 主题​​</vt:lpstr>
      <vt:lpstr>15_Office 主题​​</vt:lpstr>
      <vt:lpstr>识字（二） 10 升国旗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34</cp:revision>
  <dcterms:created xsi:type="dcterms:W3CDTF">2016-11-16T10:40:00Z</dcterms:created>
  <dcterms:modified xsi:type="dcterms:W3CDTF">2022-05-29T03:05:11Z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96384A07848F488FB54E39B48AAEAE4A</vt:lpwstr>
  </property>
</Properties>
</file>