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25" r:id="rId3"/>
    <p:sldMasterId id="2147483745" r:id="rId4"/>
  </p:sldMasterIdLst>
  <p:notesMasterIdLst>
    <p:notesMasterId r:id="rId7"/>
  </p:notesMasterIdLst>
  <p:handoutMasterIdLst>
    <p:handoutMasterId r:id="rId29"/>
  </p:handoutMasterIdLst>
  <p:sldIdLst>
    <p:sldId id="815" r:id="rId5"/>
    <p:sldId id="816" r:id="rId6"/>
    <p:sldId id="817" r:id="rId8"/>
    <p:sldId id="818" r:id="rId9"/>
    <p:sldId id="819" r:id="rId10"/>
    <p:sldId id="820" r:id="rId11"/>
    <p:sldId id="821" r:id="rId12"/>
    <p:sldId id="822" r:id="rId13"/>
    <p:sldId id="823" r:id="rId14"/>
    <p:sldId id="824" r:id="rId15"/>
    <p:sldId id="825" r:id="rId16"/>
    <p:sldId id="826" r:id="rId17"/>
    <p:sldId id="827" r:id="rId18"/>
    <p:sldId id="828" r:id="rId19"/>
    <p:sldId id="829" r:id="rId20"/>
    <p:sldId id="830" r:id="rId21"/>
    <p:sldId id="831" r:id="rId22"/>
    <p:sldId id="832" r:id="rId23"/>
    <p:sldId id="833" r:id="rId24"/>
    <p:sldId id="834" r:id="rId25"/>
    <p:sldId id="835" r:id="rId26"/>
    <p:sldId id="836" r:id="rId27"/>
    <p:sldId id="837" r:id="rId28"/>
  </p:sldIdLst>
  <p:sldSz cx="12192000" cy="6858000"/>
  <p:notesSz cx="6858000" cy="9144000"/>
  <p:custDataLst>
    <p:tags r:id="rId3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绿色圃中小学教育网" initials="绿色圃中小学教育网" lastIdx="2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996633"/>
    <a:srgbClr val="00FF00"/>
    <a:srgbClr val="CC00CC"/>
    <a:srgbClr val="99CC00"/>
    <a:srgbClr val="33CC33"/>
    <a:srgbClr val="FF99CC"/>
    <a:srgbClr val="FF7C8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63" d="100"/>
          <a:sy n="63" d="100"/>
        </p:scale>
        <p:origin x="780" y="48"/>
      </p:cViewPr>
      <p:guideLst>
        <p:guide orient="horz" pos="1985"/>
        <p:guide pos="37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4" Type="http://schemas.openxmlformats.org/officeDocument/2006/relationships/tags" Target="tags/tag507.xml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/>
            </a:lvl1pPr>
          </a:lstStyle>
          <a:p>
            <a:pPr>
              <a:defRPr/>
            </a:pPr>
            <a:r>
              <a:rPr lang="zh-CN" altLang="en-US"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endParaRPr lang="zh-CN" altLang="en-US"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/>
            </a:lvl1pPr>
          </a:lstStyle>
          <a:p>
            <a:pPr>
              <a:defRPr/>
            </a:pPr>
            <a:fld id="{FDFA6C54-BD9C-426E-B94F-E8746C16CD02}" type="datetime1">
              <a:rPr lang="zh-CN" altLang="en-US">
                <a:ea typeface="黑体" panose="02010609060101010101" pitchFamily="49" charset="-122"/>
              </a:rPr>
            </a:fld>
            <a:endParaRPr lang="en-US" altLang="zh-CN">
              <a:ea typeface="黑体" panose="02010609060101010101" pitchFamily="49" charset="-122"/>
            </a:endParaRP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buFontTx/>
              <a:buNone/>
              <a:defRPr sz="1200"/>
            </a:lvl1pPr>
          </a:lstStyle>
          <a:p>
            <a:pPr>
              <a:defRPr/>
            </a:pPr>
            <a:r>
              <a:rPr lang="zh-CN" altLang="en-US"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endParaRPr lang="en-US" altLang="zh-CN"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F431FD36-3C25-40E0-9B50-7800C86B6FF3}" type="slidenum">
              <a:rPr lang="zh-CN" altLang="en-US">
                <a:ea typeface="黑体" panose="02010609060101010101" pitchFamily="49" charset="-122"/>
              </a:rPr>
            </a:fld>
            <a:endParaRPr lang="zh-CN" altLang="en-US"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zh-CN" altLang="zh-CN"/>
              <a:t>  </a:t>
            </a: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noProof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9700" name="幻灯片图像占位符 3"/>
          <p:cNvSpPr>
            <a:spLocks noGrp="1" noRot="1" noChangeAspect="1" noChangeArrowheads="1"/>
          </p:cNvSpPr>
          <p:nvPr>
            <p:ph type="sldImg" idx="9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3317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单击此处编辑母版文本样式</a:t>
            </a:r>
            <a:endParaRPr lang="zh-CN" altLang="en-US" sz="12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0" hangingPunct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第二级</a:t>
            </a:r>
            <a:endParaRPr lang="zh-CN" altLang="en-US" sz="12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0" hangingPunct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第三级</a:t>
            </a:r>
            <a:endParaRPr lang="zh-CN" altLang="en-US" sz="12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0" hangingPunct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第四级</a:t>
            </a:r>
            <a:endParaRPr lang="zh-CN" altLang="en-US" sz="12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0" hangingPunct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第五级</a:t>
            </a:r>
            <a:endParaRPr lang="zh-CN" altLang="en-US" sz="12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zh-CN" altLang="zh-CN"/>
              <a:t>  </a:t>
            </a: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Char char="•"/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6A6F038B-7CE9-4039-A2C2-CC0FA6C1810E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页眉占位符 1"/>
          <p:cNvSpPr>
            <a:spLocks noGrp="1" noChangeArrowheads="1"/>
          </p:cNvSpPr>
          <p:nvPr>
            <p:ph type="hdr" sz="quarter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zh-CN" altLang="zh-CN"/>
              <a:t>  </a:t>
            </a:r>
            <a:endParaRPr lang="zh-CN" altLang="zh-CN"/>
          </a:p>
        </p:txBody>
      </p:sp>
      <p:sp>
        <p:nvSpPr>
          <p:cNvPr id="30723" name="页脚占位符 5"/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zh-CN" altLang="zh-CN"/>
              <a:t>  </a:t>
            </a:r>
            <a:endParaRPr lang="zh-CN" altLang="zh-CN"/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30725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solidFill>
              <a:srgbClr val="000000"/>
            </a:solidFill>
            <a:miter lim="800000"/>
          </a:ln>
        </p:spPr>
      </p:sp>
      <p:sp>
        <p:nvSpPr>
          <p:cNvPr id="3174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17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D38CDCD0-A428-41E0-9DFD-1954E9335FA8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solidFill>
              <a:srgbClr val="000000"/>
            </a:solidFill>
            <a:miter lim="800000"/>
          </a:ln>
        </p:spPr>
      </p:sp>
      <p:sp>
        <p:nvSpPr>
          <p:cNvPr id="32771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277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B8740E77-B4DC-4C16-BF4F-37DBC4C640D2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12700" y="6483350"/>
            <a:ext cx="2844800" cy="365125"/>
          </a:xfrm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Times New Roman" panose="02020603050405020304" pitchFamily="18" charset="0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483350"/>
            <a:ext cx="3860800" cy="365125"/>
          </a:xfr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23917" y="6483350"/>
            <a:ext cx="2844800" cy="365125"/>
          </a:xfrm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Times New Roman" panose="02020603050405020304" pitchFamily="18" charset="0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8" Type="http://schemas.openxmlformats.org/officeDocument/2006/relationships/theme" Target="../theme/theme1.xml"/><Relationship Id="rId77" Type="http://schemas.openxmlformats.org/officeDocument/2006/relationships/image" Target="../media/image1.jpeg"/><Relationship Id="rId76" Type="http://schemas.openxmlformats.org/officeDocument/2006/relationships/slideLayout" Target="../slideLayouts/slideLayout76.xml"/><Relationship Id="rId75" Type="http://schemas.openxmlformats.org/officeDocument/2006/relationships/slideLayout" Target="../slideLayouts/slideLayout75.xml"/><Relationship Id="rId74" Type="http://schemas.openxmlformats.org/officeDocument/2006/relationships/slideLayout" Target="../slideLayouts/slideLayout74.xml"/><Relationship Id="rId73" Type="http://schemas.openxmlformats.org/officeDocument/2006/relationships/slideLayout" Target="../slideLayouts/slideLayout73.xml"/><Relationship Id="rId72" Type="http://schemas.openxmlformats.org/officeDocument/2006/relationships/slideLayout" Target="../slideLayouts/slideLayout72.xml"/><Relationship Id="rId71" Type="http://schemas.openxmlformats.org/officeDocument/2006/relationships/slideLayout" Target="../slideLayouts/slideLayout71.xml"/><Relationship Id="rId70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.xml"/><Relationship Id="rId69" Type="http://schemas.openxmlformats.org/officeDocument/2006/relationships/slideLayout" Target="../slideLayouts/slideLayout69.xml"/><Relationship Id="rId68" Type="http://schemas.openxmlformats.org/officeDocument/2006/relationships/slideLayout" Target="../slideLayouts/slideLayout68.xml"/><Relationship Id="rId67" Type="http://schemas.openxmlformats.org/officeDocument/2006/relationships/slideLayout" Target="../slideLayouts/slideLayout67.xml"/><Relationship Id="rId66" Type="http://schemas.openxmlformats.org/officeDocument/2006/relationships/slideLayout" Target="../slideLayouts/slideLayout66.xml"/><Relationship Id="rId65" Type="http://schemas.openxmlformats.org/officeDocument/2006/relationships/slideLayout" Target="../slideLayouts/slideLayout65.xml"/><Relationship Id="rId64" Type="http://schemas.openxmlformats.org/officeDocument/2006/relationships/slideLayout" Target="../slideLayouts/slideLayout64.xml"/><Relationship Id="rId63" Type="http://schemas.openxmlformats.org/officeDocument/2006/relationships/slideLayout" Target="../slideLayouts/slideLayout63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60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.xml"/><Relationship Id="rId59" Type="http://schemas.openxmlformats.org/officeDocument/2006/relationships/slideLayout" Target="../slideLayouts/slideLayout59.xml"/><Relationship Id="rId58" Type="http://schemas.openxmlformats.org/officeDocument/2006/relationships/slideLayout" Target="../slideLayouts/slideLayout58.xml"/><Relationship Id="rId57" Type="http://schemas.openxmlformats.org/officeDocument/2006/relationships/slideLayout" Target="../slideLayouts/slideLayout57.xml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5.xml"/><Relationship Id="rId8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2.xml"/><Relationship Id="rId5" Type="http://schemas.openxmlformats.org/officeDocument/2006/relationships/slideLayout" Target="../slideLayouts/slideLayout81.xml"/><Relationship Id="rId4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9.xml"/><Relationship Id="rId22" Type="http://schemas.openxmlformats.org/officeDocument/2006/relationships/theme" Target="../theme/theme2.xml"/><Relationship Id="rId21" Type="http://schemas.openxmlformats.org/officeDocument/2006/relationships/image" Target="../media/image3.png"/><Relationship Id="rId20" Type="http://schemas.openxmlformats.org/officeDocument/2006/relationships/image" Target="../media/image2.jpeg"/><Relationship Id="rId2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95.xml"/><Relationship Id="rId18" Type="http://schemas.openxmlformats.org/officeDocument/2006/relationships/slideLayout" Target="../slideLayouts/slideLayout94.xml"/><Relationship Id="rId17" Type="http://schemas.openxmlformats.org/officeDocument/2006/relationships/slideLayout" Target="../slideLayouts/slideLayout93.xml"/><Relationship Id="rId16" Type="http://schemas.openxmlformats.org/officeDocument/2006/relationships/slideLayout" Target="../slideLayouts/slideLayout92.xml"/><Relationship Id="rId15" Type="http://schemas.openxmlformats.org/officeDocument/2006/relationships/slideLayout" Target="../slideLayouts/slideLayout91.xml"/><Relationship Id="rId14" Type="http://schemas.openxmlformats.org/officeDocument/2006/relationships/slideLayout" Target="../slideLayouts/slideLayout90.xml"/><Relationship Id="rId13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6.xml"/><Relationship Id="rId1" Type="http://schemas.openxmlformats.org/officeDocument/2006/relationships/slideLayout" Target="../slideLayouts/slideLayout77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4.xml"/><Relationship Id="rId8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9.xml"/><Relationship Id="rId3" Type="http://schemas.openxmlformats.org/officeDocument/2006/relationships/slideLayout" Target="../slideLayouts/slideLayout98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97.xml"/><Relationship Id="rId19" Type="http://schemas.openxmlformats.org/officeDocument/2006/relationships/slideLayout" Target="../slideLayouts/slideLayout114.xml"/><Relationship Id="rId18" Type="http://schemas.openxmlformats.org/officeDocument/2006/relationships/slideLayout" Target="../slideLayouts/slideLayout113.xml"/><Relationship Id="rId17" Type="http://schemas.openxmlformats.org/officeDocument/2006/relationships/slideLayout" Target="../slideLayouts/slideLayout112.xml"/><Relationship Id="rId16" Type="http://schemas.openxmlformats.org/officeDocument/2006/relationships/slideLayout" Target="../slideLayouts/slideLayout111.xml"/><Relationship Id="rId15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9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7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  <p:sldLayoutId id="2147483721" r:id="rId73"/>
    <p:sldLayoutId id="2147483722" r:id="rId74"/>
    <p:sldLayoutId id="2147483723" r:id="rId75"/>
    <p:sldLayoutId id="2147483724" r:id="rId76"/>
  </p:sldLayoutIdLst>
  <p:hf sldNum="0"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270" algn="l" defTabSz="51435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502812" y="5055877"/>
            <a:ext cx="2688881" cy="1802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  <p:sldLayoutId id="2147483743" r:id="rId18"/>
    <p:sldLayoutId id="2147483744" r:id="rId19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270" algn="l" defTabSz="51435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4" Type="http://schemas.openxmlformats.org/officeDocument/2006/relationships/slideLayout" Target="../slideLayouts/slideLayout102.xml"/><Relationship Id="rId13" Type="http://schemas.openxmlformats.org/officeDocument/2006/relationships/tags" Target="../tags/tag238.xml"/><Relationship Id="rId12" Type="http://schemas.openxmlformats.org/officeDocument/2006/relationships/image" Target="../media/image3.png"/><Relationship Id="rId11" Type="http://schemas.openxmlformats.org/officeDocument/2006/relationships/tags" Target="../tags/tag237.xml"/><Relationship Id="rId10" Type="http://schemas.openxmlformats.org/officeDocument/2006/relationships/image" Target="../media/image10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51.xml"/><Relationship Id="rId8" Type="http://schemas.openxmlformats.org/officeDocument/2006/relationships/tags" Target="../tags/tag350.xml"/><Relationship Id="rId7" Type="http://schemas.openxmlformats.org/officeDocument/2006/relationships/tags" Target="../tags/tag349.xml"/><Relationship Id="rId6" Type="http://schemas.openxmlformats.org/officeDocument/2006/relationships/tags" Target="../tags/tag348.xml"/><Relationship Id="rId5" Type="http://schemas.openxmlformats.org/officeDocument/2006/relationships/tags" Target="../tags/tag347.xml"/><Relationship Id="rId4" Type="http://schemas.openxmlformats.org/officeDocument/2006/relationships/tags" Target="../tags/tag346.xml"/><Relationship Id="rId3" Type="http://schemas.openxmlformats.org/officeDocument/2006/relationships/tags" Target="../tags/tag345.xml"/><Relationship Id="rId21" Type="http://schemas.openxmlformats.org/officeDocument/2006/relationships/slideLayout" Target="../slideLayouts/slideLayout102.xml"/><Relationship Id="rId20" Type="http://schemas.openxmlformats.org/officeDocument/2006/relationships/audio" Target="../media/audio1.wav"/><Relationship Id="rId2" Type="http://schemas.openxmlformats.org/officeDocument/2006/relationships/tags" Target="../tags/tag344.xml"/><Relationship Id="rId19" Type="http://schemas.openxmlformats.org/officeDocument/2006/relationships/audio" Target="../media/audio3.wav"/><Relationship Id="rId18" Type="http://schemas.openxmlformats.org/officeDocument/2006/relationships/audio" Target="../media/audio2.wav"/><Relationship Id="rId17" Type="http://schemas.openxmlformats.org/officeDocument/2006/relationships/tags" Target="../tags/tag356.xml"/><Relationship Id="rId16" Type="http://schemas.openxmlformats.org/officeDocument/2006/relationships/tags" Target="../tags/tag355.xml"/><Relationship Id="rId15" Type="http://schemas.openxmlformats.org/officeDocument/2006/relationships/tags" Target="../tags/tag354.xml"/><Relationship Id="rId14" Type="http://schemas.openxmlformats.org/officeDocument/2006/relationships/tags" Target="../tags/tag353.xml"/><Relationship Id="rId13" Type="http://schemas.openxmlformats.org/officeDocument/2006/relationships/tags" Target="../tags/tag352.xml"/><Relationship Id="rId12" Type="http://schemas.openxmlformats.org/officeDocument/2006/relationships/image" Target="../media/image17.png"/><Relationship Id="rId11" Type="http://schemas.openxmlformats.org/officeDocument/2006/relationships/image" Target="../media/image16.png"/><Relationship Id="rId10" Type="http://schemas.openxmlformats.org/officeDocument/2006/relationships/image" Target="../media/image15.png"/><Relationship Id="rId1" Type="http://schemas.openxmlformats.org/officeDocument/2006/relationships/tags" Target="../tags/tag34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65.xml"/><Relationship Id="rId8" Type="http://schemas.openxmlformats.org/officeDocument/2006/relationships/tags" Target="../tags/tag364.xml"/><Relationship Id="rId7" Type="http://schemas.openxmlformats.org/officeDocument/2006/relationships/tags" Target="../tags/tag363.xml"/><Relationship Id="rId6" Type="http://schemas.openxmlformats.org/officeDocument/2006/relationships/tags" Target="../tags/tag362.xml"/><Relationship Id="rId5" Type="http://schemas.openxmlformats.org/officeDocument/2006/relationships/tags" Target="../tags/tag361.xml"/><Relationship Id="rId4" Type="http://schemas.openxmlformats.org/officeDocument/2006/relationships/tags" Target="../tags/tag360.xml"/><Relationship Id="rId3" Type="http://schemas.openxmlformats.org/officeDocument/2006/relationships/tags" Target="../tags/tag359.xml"/><Relationship Id="rId2" Type="http://schemas.openxmlformats.org/officeDocument/2006/relationships/tags" Target="../tags/tag358.xml"/><Relationship Id="rId19" Type="http://schemas.openxmlformats.org/officeDocument/2006/relationships/slideLayout" Target="../slideLayouts/slideLayout102.xml"/><Relationship Id="rId18" Type="http://schemas.openxmlformats.org/officeDocument/2006/relationships/tags" Target="../tags/tag371.xml"/><Relationship Id="rId17" Type="http://schemas.openxmlformats.org/officeDocument/2006/relationships/tags" Target="../tags/tag370.xml"/><Relationship Id="rId16" Type="http://schemas.openxmlformats.org/officeDocument/2006/relationships/tags" Target="../tags/tag369.xml"/><Relationship Id="rId15" Type="http://schemas.openxmlformats.org/officeDocument/2006/relationships/tags" Target="../tags/tag368.xml"/><Relationship Id="rId14" Type="http://schemas.openxmlformats.org/officeDocument/2006/relationships/tags" Target="../tags/tag367.xml"/><Relationship Id="rId13" Type="http://schemas.openxmlformats.org/officeDocument/2006/relationships/tags" Target="../tags/tag366.xml"/><Relationship Id="rId12" Type="http://schemas.openxmlformats.org/officeDocument/2006/relationships/image" Target="../media/image20.png"/><Relationship Id="rId11" Type="http://schemas.openxmlformats.org/officeDocument/2006/relationships/image" Target="../media/image19.jpeg"/><Relationship Id="rId10" Type="http://schemas.openxmlformats.org/officeDocument/2006/relationships/image" Target="../media/image18.GIF"/><Relationship Id="rId1" Type="http://schemas.openxmlformats.org/officeDocument/2006/relationships/tags" Target="../tags/tag35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80.xml"/><Relationship Id="rId8" Type="http://schemas.openxmlformats.org/officeDocument/2006/relationships/tags" Target="../tags/tag379.xml"/><Relationship Id="rId7" Type="http://schemas.openxmlformats.org/officeDocument/2006/relationships/tags" Target="../tags/tag378.xml"/><Relationship Id="rId6" Type="http://schemas.openxmlformats.org/officeDocument/2006/relationships/tags" Target="../tags/tag377.xml"/><Relationship Id="rId5" Type="http://schemas.openxmlformats.org/officeDocument/2006/relationships/tags" Target="../tags/tag376.xml"/><Relationship Id="rId4" Type="http://schemas.openxmlformats.org/officeDocument/2006/relationships/tags" Target="../tags/tag375.xml"/><Relationship Id="rId3" Type="http://schemas.openxmlformats.org/officeDocument/2006/relationships/tags" Target="../tags/tag374.xml"/><Relationship Id="rId2" Type="http://schemas.openxmlformats.org/officeDocument/2006/relationships/tags" Target="../tags/tag373.xml"/><Relationship Id="rId14" Type="http://schemas.openxmlformats.org/officeDocument/2006/relationships/slideLayout" Target="../slideLayouts/slideLayout102.xml"/><Relationship Id="rId13" Type="http://schemas.openxmlformats.org/officeDocument/2006/relationships/tags" Target="../tags/tag383.xml"/><Relationship Id="rId12" Type="http://schemas.openxmlformats.org/officeDocument/2006/relationships/tags" Target="../tags/tag382.xml"/><Relationship Id="rId11" Type="http://schemas.openxmlformats.org/officeDocument/2006/relationships/image" Target="../media/image21.jpeg"/><Relationship Id="rId10" Type="http://schemas.openxmlformats.org/officeDocument/2006/relationships/tags" Target="../tags/tag381.xml"/><Relationship Id="rId1" Type="http://schemas.openxmlformats.org/officeDocument/2006/relationships/tags" Target="../tags/tag37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92.xml"/><Relationship Id="rId8" Type="http://schemas.openxmlformats.org/officeDocument/2006/relationships/tags" Target="../tags/tag391.xml"/><Relationship Id="rId7" Type="http://schemas.openxmlformats.org/officeDocument/2006/relationships/tags" Target="../tags/tag390.xml"/><Relationship Id="rId6" Type="http://schemas.openxmlformats.org/officeDocument/2006/relationships/tags" Target="../tags/tag389.xml"/><Relationship Id="rId5" Type="http://schemas.openxmlformats.org/officeDocument/2006/relationships/tags" Target="../tags/tag388.xml"/><Relationship Id="rId4" Type="http://schemas.openxmlformats.org/officeDocument/2006/relationships/tags" Target="../tags/tag387.xml"/><Relationship Id="rId3" Type="http://schemas.openxmlformats.org/officeDocument/2006/relationships/tags" Target="../tags/tag386.xml"/><Relationship Id="rId27" Type="http://schemas.openxmlformats.org/officeDocument/2006/relationships/slideLayout" Target="../slideLayouts/slideLayout102.xml"/><Relationship Id="rId26" Type="http://schemas.openxmlformats.org/officeDocument/2006/relationships/tags" Target="../tags/tag403.xml"/><Relationship Id="rId25" Type="http://schemas.openxmlformats.org/officeDocument/2006/relationships/tags" Target="../tags/tag402.xml"/><Relationship Id="rId24" Type="http://schemas.openxmlformats.org/officeDocument/2006/relationships/tags" Target="../tags/tag401.xml"/><Relationship Id="rId23" Type="http://schemas.openxmlformats.org/officeDocument/2006/relationships/tags" Target="../tags/tag400.xml"/><Relationship Id="rId22" Type="http://schemas.openxmlformats.org/officeDocument/2006/relationships/image" Target="../media/image27.jpeg"/><Relationship Id="rId21" Type="http://schemas.openxmlformats.org/officeDocument/2006/relationships/image" Target="../media/image26.jpeg"/><Relationship Id="rId20" Type="http://schemas.openxmlformats.org/officeDocument/2006/relationships/tags" Target="../tags/tag399.xml"/><Relationship Id="rId2" Type="http://schemas.openxmlformats.org/officeDocument/2006/relationships/tags" Target="../tags/tag385.xml"/><Relationship Id="rId19" Type="http://schemas.openxmlformats.org/officeDocument/2006/relationships/tags" Target="../tags/tag398.xml"/><Relationship Id="rId18" Type="http://schemas.openxmlformats.org/officeDocument/2006/relationships/tags" Target="../tags/tag397.xml"/><Relationship Id="rId17" Type="http://schemas.openxmlformats.org/officeDocument/2006/relationships/tags" Target="../tags/tag396.xml"/><Relationship Id="rId16" Type="http://schemas.openxmlformats.org/officeDocument/2006/relationships/tags" Target="../tags/tag395.xml"/><Relationship Id="rId15" Type="http://schemas.openxmlformats.org/officeDocument/2006/relationships/tags" Target="../tags/tag394.xml"/><Relationship Id="rId14" Type="http://schemas.openxmlformats.org/officeDocument/2006/relationships/image" Target="../media/image25.jpeg"/><Relationship Id="rId13" Type="http://schemas.openxmlformats.org/officeDocument/2006/relationships/tags" Target="../tags/tag393.xml"/><Relationship Id="rId12" Type="http://schemas.openxmlformats.org/officeDocument/2006/relationships/image" Target="../media/image24.jpeg"/><Relationship Id="rId11" Type="http://schemas.openxmlformats.org/officeDocument/2006/relationships/image" Target="../media/image23.jpeg"/><Relationship Id="rId10" Type="http://schemas.openxmlformats.org/officeDocument/2006/relationships/image" Target="../media/image22.jpeg"/><Relationship Id="rId1" Type="http://schemas.openxmlformats.org/officeDocument/2006/relationships/tags" Target="../tags/tag38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12.xml"/><Relationship Id="rId8" Type="http://schemas.openxmlformats.org/officeDocument/2006/relationships/tags" Target="../tags/tag411.xml"/><Relationship Id="rId7" Type="http://schemas.openxmlformats.org/officeDocument/2006/relationships/tags" Target="../tags/tag410.xml"/><Relationship Id="rId6" Type="http://schemas.openxmlformats.org/officeDocument/2006/relationships/tags" Target="../tags/tag409.xml"/><Relationship Id="rId5" Type="http://schemas.openxmlformats.org/officeDocument/2006/relationships/tags" Target="../tags/tag408.xml"/><Relationship Id="rId4" Type="http://schemas.openxmlformats.org/officeDocument/2006/relationships/tags" Target="../tags/tag407.xml"/><Relationship Id="rId3" Type="http://schemas.openxmlformats.org/officeDocument/2006/relationships/tags" Target="../tags/tag406.xml"/><Relationship Id="rId2" Type="http://schemas.openxmlformats.org/officeDocument/2006/relationships/tags" Target="../tags/tag405.xml"/><Relationship Id="rId14" Type="http://schemas.openxmlformats.org/officeDocument/2006/relationships/slideLayout" Target="../slideLayouts/slideLayout102.xml"/><Relationship Id="rId13" Type="http://schemas.openxmlformats.org/officeDocument/2006/relationships/tags" Target="../tags/tag414.xml"/><Relationship Id="rId12" Type="http://schemas.openxmlformats.org/officeDocument/2006/relationships/image" Target="../media/image29.jpeg"/><Relationship Id="rId11" Type="http://schemas.openxmlformats.org/officeDocument/2006/relationships/image" Target="../media/image28.jpeg"/><Relationship Id="rId10" Type="http://schemas.openxmlformats.org/officeDocument/2006/relationships/tags" Target="../tags/tag413.xml"/><Relationship Id="rId1" Type="http://schemas.openxmlformats.org/officeDocument/2006/relationships/tags" Target="../tags/tag404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23.xml"/><Relationship Id="rId8" Type="http://schemas.openxmlformats.org/officeDocument/2006/relationships/tags" Target="../tags/tag422.xml"/><Relationship Id="rId7" Type="http://schemas.openxmlformats.org/officeDocument/2006/relationships/tags" Target="../tags/tag421.xml"/><Relationship Id="rId6" Type="http://schemas.openxmlformats.org/officeDocument/2006/relationships/tags" Target="../tags/tag420.xml"/><Relationship Id="rId5" Type="http://schemas.openxmlformats.org/officeDocument/2006/relationships/tags" Target="../tags/tag419.xml"/><Relationship Id="rId4" Type="http://schemas.openxmlformats.org/officeDocument/2006/relationships/tags" Target="../tags/tag418.xml"/><Relationship Id="rId3" Type="http://schemas.openxmlformats.org/officeDocument/2006/relationships/tags" Target="../tags/tag417.xml"/><Relationship Id="rId2" Type="http://schemas.openxmlformats.org/officeDocument/2006/relationships/tags" Target="../tags/tag416.xml"/><Relationship Id="rId16" Type="http://schemas.openxmlformats.org/officeDocument/2006/relationships/slideLayout" Target="../slideLayouts/slideLayout102.xml"/><Relationship Id="rId15" Type="http://schemas.openxmlformats.org/officeDocument/2006/relationships/tags" Target="../tags/tag429.xml"/><Relationship Id="rId14" Type="http://schemas.openxmlformats.org/officeDocument/2006/relationships/tags" Target="../tags/tag428.xml"/><Relationship Id="rId13" Type="http://schemas.openxmlformats.org/officeDocument/2006/relationships/tags" Target="../tags/tag427.xml"/><Relationship Id="rId12" Type="http://schemas.openxmlformats.org/officeDocument/2006/relationships/tags" Target="../tags/tag426.xml"/><Relationship Id="rId11" Type="http://schemas.openxmlformats.org/officeDocument/2006/relationships/tags" Target="../tags/tag425.xml"/><Relationship Id="rId10" Type="http://schemas.openxmlformats.org/officeDocument/2006/relationships/tags" Target="../tags/tag424.xml"/><Relationship Id="rId1" Type="http://schemas.openxmlformats.org/officeDocument/2006/relationships/tags" Target="../tags/tag415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38.xml"/><Relationship Id="rId8" Type="http://schemas.openxmlformats.org/officeDocument/2006/relationships/tags" Target="../tags/tag437.xml"/><Relationship Id="rId7" Type="http://schemas.openxmlformats.org/officeDocument/2006/relationships/tags" Target="../tags/tag436.xml"/><Relationship Id="rId6" Type="http://schemas.openxmlformats.org/officeDocument/2006/relationships/tags" Target="../tags/tag435.xml"/><Relationship Id="rId5" Type="http://schemas.openxmlformats.org/officeDocument/2006/relationships/tags" Target="../tags/tag434.xml"/><Relationship Id="rId4" Type="http://schemas.openxmlformats.org/officeDocument/2006/relationships/tags" Target="../tags/tag433.xml"/><Relationship Id="rId3" Type="http://schemas.openxmlformats.org/officeDocument/2006/relationships/tags" Target="../tags/tag432.xml"/><Relationship Id="rId2" Type="http://schemas.openxmlformats.org/officeDocument/2006/relationships/tags" Target="../tags/tag431.xml"/><Relationship Id="rId13" Type="http://schemas.openxmlformats.org/officeDocument/2006/relationships/slideLayout" Target="../slideLayouts/slideLayout102.xml"/><Relationship Id="rId12" Type="http://schemas.openxmlformats.org/officeDocument/2006/relationships/tags" Target="../tags/tag440.xml"/><Relationship Id="rId11" Type="http://schemas.openxmlformats.org/officeDocument/2006/relationships/tags" Target="../tags/tag439.xml"/><Relationship Id="rId10" Type="http://schemas.openxmlformats.org/officeDocument/2006/relationships/image" Target="../media/image30.jpeg"/><Relationship Id="rId1" Type="http://schemas.openxmlformats.org/officeDocument/2006/relationships/tags" Target="../tags/tag430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49.xml"/><Relationship Id="rId8" Type="http://schemas.openxmlformats.org/officeDocument/2006/relationships/tags" Target="../tags/tag448.xml"/><Relationship Id="rId7" Type="http://schemas.openxmlformats.org/officeDocument/2006/relationships/tags" Target="../tags/tag447.xml"/><Relationship Id="rId6" Type="http://schemas.openxmlformats.org/officeDocument/2006/relationships/tags" Target="../tags/tag446.xml"/><Relationship Id="rId5" Type="http://schemas.openxmlformats.org/officeDocument/2006/relationships/tags" Target="../tags/tag445.xml"/><Relationship Id="rId4" Type="http://schemas.openxmlformats.org/officeDocument/2006/relationships/tags" Target="../tags/tag444.xml"/><Relationship Id="rId3" Type="http://schemas.openxmlformats.org/officeDocument/2006/relationships/tags" Target="../tags/tag443.xml"/><Relationship Id="rId2" Type="http://schemas.openxmlformats.org/officeDocument/2006/relationships/tags" Target="../tags/tag442.xml"/><Relationship Id="rId13" Type="http://schemas.openxmlformats.org/officeDocument/2006/relationships/slideLayout" Target="../slideLayouts/slideLayout102.xml"/><Relationship Id="rId12" Type="http://schemas.openxmlformats.org/officeDocument/2006/relationships/tags" Target="../tags/tag451.xml"/><Relationship Id="rId11" Type="http://schemas.openxmlformats.org/officeDocument/2006/relationships/tags" Target="../tags/tag450.xml"/><Relationship Id="rId10" Type="http://schemas.openxmlformats.org/officeDocument/2006/relationships/image" Target="../media/image31.jpeg"/><Relationship Id="rId1" Type="http://schemas.openxmlformats.org/officeDocument/2006/relationships/tags" Target="../tags/tag44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60.xml"/><Relationship Id="rId8" Type="http://schemas.openxmlformats.org/officeDocument/2006/relationships/tags" Target="../tags/tag459.xml"/><Relationship Id="rId7" Type="http://schemas.openxmlformats.org/officeDocument/2006/relationships/tags" Target="../tags/tag458.xml"/><Relationship Id="rId6" Type="http://schemas.openxmlformats.org/officeDocument/2006/relationships/tags" Target="../tags/tag457.xml"/><Relationship Id="rId5" Type="http://schemas.openxmlformats.org/officeDocument/2006/relationships/tags" Target="../tags/tag456.xml"/><Relationship Id="rId4" Type="http://schemas.openxmlformats.org/officeDocument/2006/relationships/tags" Target="../tags/tag455.xml"/><Relationship Id="rId3" Type="http://schemas.openxmlformats.org/officeDocument/2006/relationships/tags" Target="../tags/tag454.xml"/><Relationship Id="rId2" Type="http://schemas.openxmlformats.org/officeDocument/2006/relationships/tags" Target="../tags/tag453.xml"/><Relationship Id="rId13" Type="http://schemas.openxmlformats.org/officeDocument/2006/relationships/slideLayout" Target="../slideLayouts/slideLayout102.xml"/><Relationship Id="rId12" Type="http://schemas.openxmlformats.org/officeDocument/2006/relationships/tags" Target="../tags/tag462.xml"/><Relationship Id="rId11" Type="http://schemas.openxmlformats.org/officeDocument/2006/relationships/tags" Target="../tags/tag461.xml"/><Relationship Id="rId10" Type="http://schemas.openxmlformats.org/officeDocument/2006/relationships/image" Target="../media/image32.jpeg"/><Relationship Id="rId1" Type="http://schemas.openxmlformats.org/officeDocument/2006/relationships/tags" Target="../tags/tag452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71.xml"/><Relationship Id="rId8" Type="http://schemas.openxmlformats.org/officeDocument/2006/relationships/tags" Target="../tags/tag470.xml"/><Relationship Id="rId7" Type="http://schemas.openxmlformats.org/officeDocument/2006/relationships/tags" Target="../tags/tag469.xml"/><Relationship Id="rId6" Type="http://schemas.openxmlformats.org/officeDocument/2006/relationships/tags" Target="../tags/tag468.xml"/><Relationship Id="rId5" Type="http://schemas.openxmlformats.org/officeDocument/2006/relationships/tags" Target="../tags/tag467.xml"/><Relationship Id="rId4" Type="http://schemas.openxmlformats.org/officeDocument/2006/relationships/tags" Target="../tags/tag466.xml"/><Relationship Id="rId3" Type="http://schemas.openxmlformats.org/officeDocument/2006/relationships/tags" Target="../tags/tag465.xml"/><Relationship Id="rId2" Type="http://schemas.openxmlformats.org/officeDocument/2006/relationships/tags" Target="../tags/tag464.xml"/><Relationship Id="rId13" Type="http://schemas.openxmlformats.org/officeDocument/2006/relationships/slideLayout" Target="../slideLayouts/slideLayout102.xml"/><Relationship Id="rId12" Type="http://schemas.openxmlformats.org/officeDocument/2006/relationships/tags" Target="../tags/tag472.xml"/><Relationship Id="rId11" Type="http://schemas.openxmlformats.org/officeDocument/2006/relationships/image" Target="../media/image34.jpeg"/><Relationship Id="rId10" Type="http://schemas.openxmlformats.org/officeDocument/2006/relationships/image" Target="../media/image33.jpeg"/><Relationship Id="rId1" Type="http://schemas.openxmlformats.org/officeDocument/2006/relationships/tags" Target="../tags/tag46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7.xml"/><Relationship Id="rId8" Type="http://schemas.openxmlformats.org/officeDocument/2006/relationships/tags" Target="../tags/tag246.xml"/><Relationship Id="rId7" Type="http://schemas.openxmlformats.org/officeDocument/2006/relationships/tags" Target="../tags/tag245.xml"/><Relationship Id="rId6" Type="http://schemas.openxmlformats.org/officeDocument/2006/relationships/tags" Target="../tags/tag244.xml"/><Relationship Id="rId5" Type="http://schemas.openxmlformats.org/officeDocument/2006/relationships/tags" Target="../tags/tag243.xml"/><Relationship Id="rId4" Type="http://schemas.openxmlformats.org/officeDocument/2006/relationships/tags" Target="../tags/tag242.xml"/><Relationship Id="rId3" Type="http://schemas.openxmlformats.org/officeDocument/2006/relationships/tags" Target="../tags/tag241.xml"/><Relationship Id="rId2" Type="http://schemas.openxmlformats.org/officeDocument/2006/relationships/tags" Target="../tags/tag240.xml"/><Relationship Id="rId14" Type="http://schemas.openxmlformats.org/officeDocument/2006/relationships/notesSlide" Target="../notesSlides/notesSlide1.xml"/><Relationship Id="rId13" Type="http://schemas.openxmlformats.org/officeDocument/2006/relationships/slideLayout" Target="../slideLayouts/slideLayout102.xml"/><Relationship Id="rId12" Type="http://schemas.openxmlformats.org/officeDocument/2006/relationships/tags" Target="../tags/tag249.xml"/><Relationship Id="rId11" Type="http://schemas.openxmlformats.org/officeDocument/2006/relationships/image" Target="../media/image11.jpeg"/><Relationship Id="rId10" Type="http://schemas.openxmlformats.org/officeDocument/2006/relationships/tags" Target="../tags/tag248.xml"/><Relationship Id="rId1" Type="http://schemas.openxmlformats.org/officeDocument/2006/relationships/tags" Target="../tags/tag239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81.xml"/><Relationship Id="rId8" Type="http://schemas.openxmlformats.org/officeDocument/2006/relationships/tags" Target="../tags/tag480.xml"/><Relationship Id="rId7" Type="http://schemas.openxmlformats.org/officeDocument/2006/relationships/tags" Target="../tags/tag479.xml"/><Relationship Id="rId6" Type="http://schemas.openxmlformats.org/officeDocument/2006/relationships/tags" Target="../tags/tag478.xml"/><Relationship Id="rId5" Type="http://schemas.openxmlformats.org/officeDocument/2006/relationships/tags" Target="../tags/tag477.xml"/><Relationship Id="rId4" Type="http://schemas.openxmlformats.org/officeDocument/2006/relationships/tags" Target="../tags/tag476.xml"/><Relationship Id="rId3" Type="http://schemas.openxmlformats.org/officeDocument/2006/relationships/tags" Target="../tags/tag475.xml"/><Relationship Id="rId2" Type="http://schemas.openxmlformats.org/officeDocument/2006/relationships/tags" Target="../tags/tag474.xml"/><Relationship Id="rId13" Type="http://schemas.openxmlformats.org/officeDocument/2006/relationships/slideLayout" Target="../slideLayouts/slideLayout102.xml"/><Relationship Id="rId12" Type="http://schemas.openxmlformats.org/officeDocument/2006/relationships/tags" Target="../tags/tag482.xml"/><Relationship Id="rId11" Type="http://schemas.openxmlformats.org/officeDocument/2006/relationships/image" Target="../media/image36.jpeg"/><Relationship Id="rId10" Type="http://schemas.openxmlformats.org/officeDocument/2006/relationships/image" Target="../media/image35.jpeg"/><Relationship Id="rId1" Type="http://schemas.openxmlformats.org/officeDocument/2006/relationships/tags" Target="../tags/tag473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91.xml"/><Relationship Id="rId8" Type="http://schemas.openxmlformats.org/officeDocument/2006/relationships/tags" Target="../tags/tag490.xml"/><Relationship Id="rId7" Type="http://schemas.openxmlformats.org/officeDocument/2006/relationships/tags" Target="../tags/tag489.xml"/><Relationship Id="rId6" Type="http://schemas.openxmlformats.org/officeDocument/2006/relationships/tags" Target="../tags/tag488.xml"/><Relationship Id="rId5" Type="http://schemas.openxmlformats.org/officeDocument/2006/relationships/tags" Target="../tags/tag487.xml"/><Relationship Id="rId4" Type="http://schemas.openxmlformats.org/officeDocument/2006/relationships/tags" Target="../tags/tag486.xml"/><Relationship Id="rId3" Type="http://schemas.openxmlformats.org/officeDocument/2006/relationships/tags" Target="../tags/tag485.xml"/><Relationship Id="rId2" Type="http://schemas.openxmlformats.org/officeDocument/2006/relationships/tags" Target="../tags/tag484.xml"/><Relationship Id="rId13" Type="http://schemas.openxmlformats.org/officeDocument/2006/relationships/slideLayout" Target="../slideLayouts/slideLayout102.xml"/><Relationship Id="rId12" Type="http://schemas.openxmlformats.org/officeDocument/2006/relationships/tags" Target="../tags/tag492.xml"/><Relationship Id="rId11" Type="http://schemas.openxmlformats.org/officeDocument/2006/relationships/image" Target="../media/image12.png"/><Relationship Id="rId10" Type="http://schemas.openxmlformats.org/officeDocument/2006/relationships/image" Target="../media/image37.png"/><Relationship Id="rId1" Type="http://schemas.openxmlformats.org/officeDocument/2006/relationships/tags" Target="../tags/tag483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01.xml"/><Relationship Id="rId8" Type="http://schemas.openxmlformats.org/officeDocument/2006/relationships/tags" Target="../tags/tag500.xml"/><Relationship Id="rId7" Type="http://schemas.openxmlformats.org/officeDocument/2006/relationships/tags" Target="../tags/tag499.xml"/><Relationship Id="rId6" Type="http://schemas.openxmlformats.org/officeDocument/2006/relationships/tags" Target="../tags/tag498.xml"/><Relationship Id="rId5" Type="http://schemas.openxmlformats.org/officeDocument/2006/relationships/tags" Target="../tags/tag497.xml"/><Relationship Id="rId4" Type="http://schemas.openxmlformats.org/officeDocument/2006/relationships/tags" Target="../tags/tag496.xml"/><Relationship Id="rId3" Type="http://schemas.openxmlformats.org/officeDocument/2006/relationships/tags" Target="../tags/tag495.xml"/><Relationship Id="rId2" Type="http://schemas.openxmlformats.org/officeDocument/2006/relationships/tags" Target="../tags/tag494.xml"/><Relationship Id="rId13" Type="http://schemas.openxmlformats.org/officeDocument/2006/relationships/slideLayout" Target="../slideLayouts/slideLayout102.xml"/><Relationship Id="rId12" Type="http://schemas.openxmlformats.org/officeDocument/2006/relationships/tags" Target="../tags/tag503.xml"/><Relationship Id="rId11" Type="http://schemas.openxmlformats.org/officeDocument/2006/relationships/image" Target="../media/image12.png"/><Relationship Id="rId10" Type="http://schemas.openxmlformats.org/officeDocument/2006/relationships/tags" Target="../tags/tag502.xml"/><Relationship Id="rId1" Type="http://schemas.openxmlformats.org/officeDocument/2006/relationships/tags" Target="../tags/tag493.xml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06.xml"/><Relationship Id="rId4" Type="http://schemas.openxmlformats.org/officeDocument/2006/relationships/tags" Target="../tags/tag506.xml"/><Relationship Id="rId3" Type="http://schemas.openxmlformats.org/officeDocument/2006/relationships/tags" Target="../tags/tag505.xml"/><Relationship Id="rId2" Type="http://schemas.openxmlformats.org/officeDocument/2006/relationships/image" Target="../media/image3.png"/><Relationship Id="rId1" Type="http://schemas.openxmlformats.org/officeDocument/2006/relationships/tags" Target="../tags/tag50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8.xml"/><Relationship Id="rId8" Type="http://schemas.openxmlformats.org/officeDocument/2006/relationships/tags" Target="../tags/tag257.xml"/><Relationship Id="rId7" Type="http://schemas.openxmlformats.org/officeDocument/2006/relationships/tags" Target="../tags/tag256.xml"/><Relationship Id="rId6" Type="http://schemas.openxmlformats.org/officeDocument/2006/relationships/tags" Target="../tags/tag255.xml"/><Relationship Id="rId5" Type="http://schemas.openxmlformats.org/officeDocument/2006/relationships/tags" Target="../tags/tag254.xml"/><Relationship Id="rId4" Type="http://schemas.openxmlformats.org/officeDocument/2006/relationships/tags" Target="../tags/tag253.xml"/><Relationship Id="rId3" Type="http://schemas.openxmlformats.org/officeDocument/2006/relationships/tags" Target="../tags/tag252.xml"/><Relationship Id="rId2" Type="http://schemas.openxmlformats.org/officeDocument/2006/relationships/tags" Target="../tags/tag251.xml"/><Relationship Id="rId14" Type="http://schemas.openxmlformats.org/officeDocument/2006/relationships/slideLayout" Target="../slideLayouts/slideLayout102.xml"/><Relationship Id="rId13" Type="http://schemas.openxmlformats.org/officeDocument/2006/relationships/tags" Target="../tags/tag261.xml"/><Relationship Id="rId12" Type="http://schemas.openxmlformats.org/officeDocument/2006/relationships/image" Target="../media/image12.png"/><Relationship Id="rId11" Type="http://schemas.openxmlformats.org/officeDocument/2006/relationships/tags" Target="../tags/tag260.xml"/><Relationship Id="rId10" Type="http://schemas.openxmlformats.org/officeDocument/2006/relationships/tags" Target="../tags/tag259.xml"/><Relationship Id="rId1" Type="http://schemas.openxmlformats.org/officeDocument/2006/relationships/tags" Target="../tags/tag250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70.xml"/><Relationship Id="rId8" Type="http://schemas.openxmlformats.org/officeDocument/2006/relationships/tags" Target="../tags/tag269.xml"/><Relationship Id="rId7" Type="http://schemas.openxmlformats.org/officeDocument/2006/relationships/tags" Target="../tags/tag268.xml"/><Relationship Id="rId6" Type="http://schemas.openxmlformats.org/officeDocument/2006/relationships/tags" Target="../tags/tag267.xml"/><Relationship Id="rId5" Type="http://schemas.openxmlformats.org/officeDocument/2006/relationships/tags" Target="../tags/tag266.xml"/><Relationship Id="rId4" Type="http://schemas.openxmlformats.org/officeDocument/2006/relationships/tags" Target="../tags/tag265.xml"/><Relationship Id="rId3" Type="http://schemas.openxmlformats.org/officeDocument/2006/relationships/tags" Target="../tags/tag264.xml"/><Relationship Id="rId2" Type="http://schemas.openxmlformats.org/officeDocument/2006/relationships/tags" Target="../tags/tag263.xml"/><Relationship Id="rId14" Type="http://schemas.openxmlformats.org/officeDocument/2006/relationships/slideLayout" Target="../slideLayouts/slideLayout102.xml"/><Relationship Id="rId13" Type="http://schemas.openxmlformats.org/officeDocument/2006/relationships/tags" Target="../tags/tag273.xml"/><Relationship Id="rId12" Type="http://schemas.openxmlformats.org/officeDocument/2006/relationships/image" Target="../media/image13.jpeg"/><Relationship Id="rId11" Type="http://schemas.openxmlformats.org/officeDocument/2006/relationships/tags" Target="../tags/tag272.xml"/><Relationship Id="rId10" Type="http://schemas.openxmlformats.org/officeDocument/2006/relationships/tags" Target="../tags/tag271.xml"/><Relationship Id="rId1" Type="http://schemas.openxmlformats.org/officeDocument/2006/relationships/tags" Target="../tags/tag26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82.xml"/><Relationship Id="rId8" Type="http://schemas.openxmlformats.org/officeDocument/2006/relationships/tags" Target="../tags/tag281.xml"/><Relationship Id="rId7" Type="http://schemas.openxmlformats.org/officeDocument/2006/relationships/tags" Target="../tags/tag280.xml"/><Relationship Id="rId6" Type="http://schemas.openxmlformats.org/officeDocument/2006/relationships/tags" Target="../tags/tag279.xml"/><Relationship Id="rId5" Type="http://schemas.openxmlformats.org/officeDocument/2006/relationships/tags" Target="../tags/tag278.xml"/><Relationship Id="rId4" Type="http://schemas.openxmlformats.org/officeDocument/2006/relationships/tags" Target="../tags/tag277.xml"/><Relationship Id="rId3" Type="http://schemas.openxmlformats.org/officeDocument/2006/relationships/tags" Target="../tags/tag276.xml"/><Relationship Id="rId20" Type="http://schemas.openxmlformats.org/officeDocument/2006/relationships/slideLayout" Target="../slideLayouts/slideLayout102.xml"/><Relationship Id="rId2" Type="http://schemas.openxmlformats.org/officeDocument/2006/relationships/tags" Target="../tags/tag275.xml"/><Relationship Id="rId19" Type="http://schemas.openxmlformats.org/officeDocument/2006/relationships/audio" Target="../media/audio1.wav"/><Relationship Id="rId18" Type="http://schemas.openxmlformats.org/officeDocument/2006/relationships/tags" Target="../tags/tag291.xml"/><Relationship Id="rId17" Type="http://schemas.openxmlformats.org/officeDocument/2006/relationships/tags" Target="../tags/tag290.xml"/><Relationship Id="rId16" Type="http://schemas.openxmlformats.org/officeDocument/2006/relationships/tags" Target="../tags/tag289.xml"/><Relationship Id="rId15" Type="http://schemas.openxmlformats.org/officeDocument/2006/relationships/tags" Target="../tags/tag288.xml"/><Relationship Id="rId14" Type="http://schemas.openxmlformats.org/officeDocument/2006/relationships/tags" Target="../tags/tag287.xml"/><Relationship Id="rId13" Type="http://schemas.openxmlformats.org/officeDocument/2006/relationships/tags" Target="../tags/tag286.xml"/><Relationship Id="rId12" Type="http://schemas.openxmlformats.org/officeDocument/2006/relationships/tags" Target="../tags/tag285.xml"/><Relationship Id="rId11" Type="http://schemas.openxmlformats.org/officeDocument/2006/relationships/tags" Target="../tags/tag284.xml"/><Relationship Id="rId10" Type="http://schemas.openxmlformats.org/officeDocument/2006/relationships/tags" Target="../tags/tag283.xml"/><Relationship Id="rId1" Type="http://schemas.openxmlformats.org/officeDocument/2006/relationships/tags" Target="../tags/tag27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8.xml"/><Relationship Id="rId8" Type="http://schemas.openxmlformats.org/officeDocument/2006/relationships/tags" Target="../tags/tag298.xml"/><Relationship Id="rId7" Type="http://schemas.openxmlformats.org/officeDocument/2006/relationships/tags" Target="../tags/tag297.xml"/><Relationship Id="rId6" Type="http://schemas.openxmlformats.org/officeDocument/2006/relationships/tags" Target="../tags/tag296.xml"/><Relationship Id="rId5" Type="http://schemas.openxmlformats.org/officeDocument/2006/relationships/image" Target="../media/image14.png"/><Relationship Id="rId4" Type="http://schemas.openxmlformats.org/officeDocument/2006/relationships/tags" Target="../tags/tag295.xml"/><Relationship Id="rId3" Type="http://schemas.openxmlformats.org/officeDocument/2006/relationships/tags" Target="../tags/tag294.xml"/><Relationship Id="rId2" Type="http://schemas.openxmlformats.org/officeDocument/2006/relationships/tags" Target="../tags/tag293.xml"/><Relationship Id="rId1" Type="http://schemas.openxmlformats.org/officeDocument/2006/relationships/tags" Target="../tags/tag29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7.xml"/><Relationship Id="rId8" Type="http://schemas.openxmlformats.org/officeDocument/2006/relationships/tags" Target="../tags/tag306.xml"/><Relationship Id="rId7" Type="http://schemas.openxmlformats.org/officeDocument/2006/relationships/tags" Target="../tags/tag305.xml"/><Relationship Id="rId6" Type="http://schemas.openxmlformats.org/officeDocument/2006/relationships/tags" Target="../tags/tag304.xml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9" Type="http://schemas.openxmlformats.org/officeDocument/2006/relationships/notesSlide" Target="../notesSlides/notesSlide2.xml"/><Relationship Id="rId18" Type="http://schemas.openxmlformats.org/officeDocument/2006/relationships/slideLayout" Target="../slideLayouts/slideLayout102.xml"/><Relationship Id="rId17" Type="http://schemas.openxmlformats.org/officeDocument/2006/relationships/tags" Target="../tags/tag315.xml"/><Relationship Id="rId16" Type="http://schemas.openxmlformats.org/officeDocument/2006/relationships/tags" Target="../tags/tag314.xml"/><Relationship Id="rId15" Type="http://schemas.openxmlformats.org/officeDocument/2006/relationships/tags" Target="../tags/tag313.xml"/><Relationship Id="rId14" Type="http://schemas.openxmlformats.org/officeDocument/2006/relationships/tags" Target="../tags/tag312.xml"/><Relationship Id="rId13" Type="http://schemas.openxmlformats.org/officeDocument/2006/relationships/tags" Target="../tags/tag311.xml"/><Relationship Id="rId12" Type="http://schemas.openxmlformats.org/officeDocument/2006/relationships/tags" Target="../tags/tag310.xml"/><Relationship Id="rId11" Type="http://schemas.openxmlformats.org/officeDocument/2006/relationships/tags" Target="../tags/tag309.xml"/><Relationship Id="rId10" Type="http://schemas.openxmlformats.org/officeDocument/2006/relationships/tags" Target="../tags/tag308.xml"/><Relationship Id="rId1" Type="http://schemas.openxmlformats.org/officeDocument/2006/relationships/tags" Target="../tags/tag29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24.xml"/><Relationship Id="rId8" Type="http://schemas.openxmlformats.org/officeDocument/2006/relationships/tags" Target="../tags/tag323.xml"/><Relationship Id="rId7" Type="http://schemas.openxmlformats.org/officeDocument/2006/relationships/tags" Target="../tags/tag322.xml"/><Relationship Id="rId6" Type="http://schemas.openxmlformats.org/officeDocument/2006/relationships/tags" Target="../tags/tag321.xml"/><Relationship Id="rId5" Type="http://schemas.openxmlformats.org/officeDocument/2006/relationships/tags" Target="../tags/tag320.xml"/><Relationship Id="rId4" Type="http://schemas.openxmlformats.org/officeDocument/2006/relationships/tags" Target="../tags/tag319.xml"/><Relationship Id="rId3" Type="http://schemas.openxmlformats.org/officeDocument/2006/relationships/tags" Target="../tags/tag318.xml"/><Relationship Id="rId2" Type="http://schemas.openxmlformats.org/officeDocument/2006/relationships/tags" Target="../tags/tag317.xml"/><Relationship Id="rId19" Type="http://schemas.openxmlformats.org/officeDocument/2006/relationships/notesSlide" Target="../notesSlides/notesSlide3.xml"/><Relationship Id="rId18" Type="http://schemas.openxmlformats.org/officeDocument/2006/relationships/slideLayout" Target="../slideLayouts/slideLayout102.xml"/><Relationship Id="rId17" Type="http://schemas.openxmlformats.org/officeDocument/2006/relationships/tags" Target="../tags/tag332.xml"/><Relationship Id="rId16" Type="http://schemas.openxmlformats.org/officeDocument/2006/relationships/tags" Target="../tags/tag331.xml"/><Relationship Id="rId15" Type="http://schemas.openxmlformats.org/officeDocument/2006/relationships/tags" Target="../tags/tag330.xml"/><Relationship Id="rId14" Type="http://schemas.openxmlformats.org/officeDocument/2006/relationships/tags" Target="../tags/tag329.xml"/><Relationship Id="rId13" Type="http://schemas.openxmlformats.org/officeDocument/2006/relationships/tags" Target="../tags/tag328.xml"/><Relationship Id="rId12" Type="http://schemas.openxmlformats.org/officeDocument/2006/relationships/tags" Target="../tags/tag327.xml"/><Relationship Id="rId11" Type="http://schemas.openxmlformats.org/officeDocument/2006/relationships/tags" Target="../tags/tag326.xml"/><Relationship Id="rId10" Type="http://schemas.openxmlformats.org/officeDocument/2006/relationships/tags" Target="../tags/tag325.xml"/><Relationship Id="rId1" Type="http://schemas.openxmlformats.org/officeDocument/2006/relationships/tags" Target="../tags/tag31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41.xml"/><Relationship Id="rId8" Type="http://schemas.openxmlformats.org/officeDocument/2006/relationships/tags" Target="../tags/tag340.xml"/><Relationship Id="rId7" Type="http://schemas.openxmlformats.org/officeDocument/2006/relationships/tags" Target="../tags/tag339.xml"/><Relationship Id="rId6" Type="http://schemas.openxmlformats.org/officeDocument/2006/relationships/tags" Target="../tags/tag338.xml"/><Relationship Id="rId5" Type="http://schemas.openxmlformats.org/officeDocument/2006/relationships/tags" Target="../tags/tag337.xml"/><Relationship Id="rId4" Type="http://schemas.openxmlformats.org/officeDocument/2006/relationships/tags" Target="../tags/tag336.xml"/><Relationship Id="rId3" Type="http://schemas.openxmlformats.org/officeDocument/2006/relationships/tags" Target="../tags/tag335.xml"/><Relationship Id="rId2" Type="http://schemas.openxmlformats.org/officeDocument/2006/relationships/tags" Target="../tags/tag334.xml"/><Relationship Id="rId12" Type="http://schemas.openxmlformats.org/officeDocument/2006/relationships/slideLayout" Target="../slideLayouts/slideLayout102.xml"/><Relationship Id="rId11" Type="http://schemas.openxmlformats.org/officeDocument/2006/relationships/tags" Target="../tags/tag342.xml"/><Relationship Id="rId10" Type="http://schemas.openxmlformats.org/officeDocument/2006/relationships/image" Target="../media/image12.png"/><Relationship Id="rId1" Type="http://schemas.openxmlformats.org/officeDocument/2006/relationships/tags" Target="../tags/tag3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8467" y="2157301"/>
            <a:ext cx="4927600" cy="14986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08061" y="2645616"/>
            <a:ext cx="403674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sz="28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课文（二） </a:t>
            </a:r>
            <a:r>
              <a:rPr kumimoji="1" lang="en-US" altLang="zh-CN" sz="28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6 </a:t>
            </a:r>
            <a:r>
              <a:rPr kumimoji="1" lang="zh-CN" altLang="en-US" sz="28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比尾巴</a:t>
            </a:r>
            <a:endParaRPr kumimoji="1" lang="zh-CN" altLang="en-US" sz="2800" b="1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1"/>
            </p:custDataLst>
          </p:nvPr>
        </p:nvSpPr>
        <p:spPr>
          <a:xfrm>
            <a:off x="132" y="6289255"/>
            <a:ext cx="36535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语文部编版一年级上册</a:t>
            </a:r>
            <a:endParaRPr lang="zh-CN" altLang="en-US" sz="1800" dirty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2298" name="Picture 4" descr="AN04_114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115" y="4394200"/>
            <a:ext cx="1127760" cy="1242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5" descr="An01_12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0A9DA"/>
              </a:clrFrom>
              <a:clrTo>
                <a:srgbClr val="00A9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315" y="2995295"/>
            <a:ext cx="1400810" cy="1116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6" descr="AN03_006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115" y="1235710"/>
            <a:ext cx="1274445" cy="147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1" name="Text Box 7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741545" y="1036320"/>
            <a:ext cx="4939030" cy="396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谁的尾巴长？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谁的尾巴短？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谁的尾巴好像一把伞？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的尾巴</a:t>
            </a:r>
            <a:r>
              <a:rPr lang="zh-CN" altLang="en-US" sz="24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的尾巴</a:t>
            </a:r>
            <a:r>
              <a:rPr lang="zh-CN" altLang="en-US" sz="24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的尾巴好像</a:t>
            </a:r>
            <a:r>
              <a:rPr lang="zh-CN" altLang="en-US" sz="24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3976" name="Text Box 8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735054" y="3211276"/>
            <a:ext cx="344963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猴子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长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3977" name="Text Box 9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699335" y="3781143"/>
            <a:ext cx="35210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兔子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短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3978" name="Text Box 10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699335" y="4420020"/>
            <a:ext cx="5562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松鼠          一把伞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39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39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39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0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6" grpId="0"/>
      <p:bldP spid="83977" grpId="0"/>
      <p:bldP spid="8397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3321" name="Picture 4" descr="chicken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630" y="962025"/>
            <a:ext cx="2233930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5" descr="b6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5" y="965200"/>
            <a:ext cx="23050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Picture 6" descr="未命名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355" y="901700"/>
            <a:ext cx="2160905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4" name="Text Box 7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168525" y="3564255"/>
            <a:ext cx="4535805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谁的尾巴弯？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谁的尾巴扁？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谁的尾巴最好看？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3325" name="Text Box 8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948805" y="3578225"/>
            <a:ext cx="432689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的尾巴</a:t>
            </a:r>
            <a:r>
              <a:rPr lang="zh-CN" altLang="en-US" sz="24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的尾巴</a:t>
            </a:r>
            <a:r>
              <a:rPr lang="zh-CN" altLang="en-US" sz="24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的尾巴</a:t>
            </a:r>
            <a:r>
              <a:rPr lang="zh-CN" altLang="en-US" sz="24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5001" name="Text Box 9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855929" y="3688061"/>
            <a:ext cx="21767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公鸡       弯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5002" name="Text Box 10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882600" y="4217333"/>
            <a:ext cx="21767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鸭子       扁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5003" name="Text Box 11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6883469" y="4746605"/>
            <a:ext cx="27889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孔雀       最好看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85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5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85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01" grpId="0"/>
      <p:bldP spid="85002" grpId="0"/>
      <p:bldP spid="850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6018" name="Rectangle 3"/>
          <p:cNvSpPr>
            <a:spLocks noGrp="1" noChangeArrowheads="1"/>
          </p:cNvSpPr>
          <p:nvPr>
            <p:ph type="body" idx="4294967295"/>
            <p:custDataLst>
              <p:tags r:id="rId10"/>
            </p:custDataLst>
          </p:nvPr>
        </p:nvSpPr>
        <p:spPr bwMode="auto">
          <a:xfrm>
            <a:off x="3284636" y="3789025"/>
            <a:ext cx="4086514" cy="2286190"/>
          </a:xfrm>
          <a:prstGeom prst="rect">
            <a:avLst/>
          </a:prstGeom>
          <a:solidFill>
            <a:schemeClr val="lt2"/>
          </a:solidFill>
          <a:ln>
            <a:solidFill>
              <a:srgbClr val="000000"/>
            </a:solidFill>
            <a:round/>
          </a:ln>
        </p:spPr>
        <p:txBody>
          <a:bodyPr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50000"/>
              </a:lnSpc>
              <a:buClrTx/>
              <a:buSzTx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孔雀尾巴的颜色真多啊，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有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、有 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、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有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，还有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 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。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pic>
        <p:nvPicPr>
          <p:cNvPr id="14339" name="Picture 7" descr="孔雀图片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" t="6991"/>
          <a:stretch>
            <a:fillRect/>
          </a:stretch>
        </p:blipFill>
        <p:spPr bwMode="auto">
          <a:xfrm>
            <a:off x="3281981" y="986600"/>
            <a:ext cx="4078054" cy="2286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0" name="Text Box 10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536100" y="3272790"/>
            <a:ext cx="343181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孔雀的尾巴最好看。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60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6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60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60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 animBg="1" build="p"/>
      <p:bldP spid="256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5362" name="Picture 2" descr="公鸡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725" y="4537064"/>
            <a:ext cx="1414976" cy="1120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 descr="猴子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412" y="2447914"/>
            <a:ext cx="1288552" cy="1120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松鼠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564" y="2447914"/>
            <a:ext cx="1267886" cy="1120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 Box 5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564130" y="958850"/>
            <a:ext cx="7777163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这些小动物都比了尾巴的什么？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谁得到了什么冠军？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15366" name="Picture 6" descr="孔雀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479" y="4524999"/>
            <a:ext cx="1430780" cy="1120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7" name="Text Box 7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3687122" y="2947287"/>
            <a:ext cx="551815" cy="387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长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87048" name="Text Box 8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065197" y="2935306"/>
            <a:ext cx="551815" cy="33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短</a:t>
            </a:r>
            <a:endParaRPr lang="zh-CN" altLang="en-US" sz="2400" b="1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87049" name="Text Box 9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8608863" y="3152440"/>
            <a:ext cx="551815" cy="29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伞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87050" name="Text Box 10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3615685" y="4891974"/>
            <a:ext cx="551815" cy="387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弯</a:t>
            </a:r>
            <a:endParaRPr lang="zh-CN" altLang="en-US" sz="2400" b="1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87051" name="Text Box 1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6065197" y="4891974"/>
            <a:ext cx="551815" cy="387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扁</a:t>
            </a:r>
            <a:endParaRPr lang="zh-CN" altLang="en-US" sz="2400" b="1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87052" name="Text Box 12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8764911" y="4788013"/>
            <a:ext cx="551815" cy="84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好看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15373" name="Picture 13" descr="兔子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080" y="2447914"/>
            <a:ext cx="1322590" cy="1120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4" name="Picture 14" descr="鸭子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775" y="4537064"/>
            <a:ext cx="1414976" cy="1120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58" name="Text Box 18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8751247" y="4555411"/>
            <a:ext cx="551815" cy="32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最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87059" name="Text Box 19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596810" y="2370173"/>
            <a:ext cx="551815" cy="33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像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87060" name="Text Box 20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8584560" y="2779122"/>
            <a:ext cx="551815" cy="29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把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2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870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870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870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7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87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70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70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4" dur="500" fill="hold"/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870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870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7" grpId="0"/>
      <p:bldP spid="87048" grpId="0"/>
      <p:bldP spid="87048" grpId="1"/>
      <p:bldP spid="87049" grpId="0"/>
      <p:bldP spid="87050" grpId="0"/>
      <p:bldP spid="87051" grpId="0"/>
      <p:bldP spid="87051" grpId="1"/>
      <p:bldP spid="87052" grpId="0"/>
      <p:bldP spid="87058" grpId="0"/>
      <p:bldP spid="87058" grpId="1"/>
      <p:bldP spid="87059" grpId="0"/>
      <p:bldP spid="87060" grpId="0"/>
      <p:bldP spid="8706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2" name="AutoShape 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42320" y="4604365"/>
            <a:ext cx="6760210" cy="831480"/>
          </a:xfrm>
          <a:prstGeom prst="roundRect">
            <a:avLst>
              <a:gd name="adj" fmla="val 16667"/>
            </a:avLst>
          </a:prstGeom>
          <a:solidFill>
            <a:schemeClr val="lt2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buFontTx/>
              <a:buNone/>
              <a:defRPr/>
            </a:pPr>
            <a:r>
              <a:rPr lang="zh-CN" altLang="en-US" sz="24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森林王国“比尾巴”大赛颁奖典礼</a:t>
            </a:r>
            <a:endParaRPr lang="zh-CN" altLang="en-US" sz="24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6387" name="Picture 4" descr="C:\Documents and Settings\Administrator\桌面\u=4076882345,1858126890&amp;fm=21&amp;gp=0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065" y="1844890"/>
            <a:ext cx="12382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5" descr="C:\Documents and Settings\Administrator\桌面\u=2932252883,881953612&amp;fm=23&amp;gp=0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" t="10511" b="8844"/>
          <a:stretch>
            <a:fillRect/>
          </a:stretch>
        </p:blipFill>
        <p:spPr bwMode="auto">
          <a:xfrm>
            <a:off x="3935532" y="1535286"/>
            <a:ext cx="4320936" cy="2471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rAng="0" ptsTypes="">
                                      <p:cBhvr>
                                        <p:cTn id="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Rot by="1500000">
                                      <p:cBhvr>
                                        <p:cTn id="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048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48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048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rAng="0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8434" name="AutoShape 1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847706" y="1337795"/>
            <a:ext cx="3776384" cy="1382584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 w="9525">
            <a:solidFill>
              <a:schemeClr val="dk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4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谁的尾巴长？       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谁的尾巴短？       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谁的尾巴好像一把伞？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435" name="AutoShape 20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495906" y="1337256"/>
            <a:ext cx="3776384" cy="1383078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 w="9525">
            <a:solidFill>
              <a:schemeClr val="dk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6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猴子的尾巴长。       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兔子的尾巴短。       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松鼠的尾巴好像一把伞。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436" name="AutoShape 2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847706" y="3648790"/>
            <a:ext cx="3776384" cy="136432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 w="9525">
            <a:solidFill>
              <a:schemeClr val="dk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谁的尾巴弯？       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谁的尾巴扁？       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谁的尾巴最好看？    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437" name="AutoShape 2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495906" y="3648887"/>
            <a:ext cx="3776384" cy="1364814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 w="9525">
            <a:solidFill>
              <a:schemeClr val="dk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公鸡的尾巴弯。       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鸭子的尾巴扁。       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孔雀的尾巴最好看。    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438" name="AutoShape 2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871915" y="5347970"/>
            <a:ext cx="2159246" cy="817220"/>
          </a:xfrm>
          <a:prstGeom prst="roundRect">
            <a:avLst>
              <a:gd name="adj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dk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比尾巴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5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0482" name="Picture 4" descr="燕子尾巴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" t="7744" b="22748"/>
          <a:stretch>
            <a:fillRect/>
          </a:stretch>
        </p:blipFill>
        <p:spPr bwMode="auto">
          <a:xfrm>
            <a:off x="3519805" y="1124840"/>
            <a:ext cx="5401945" cy="2664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AutoShape 6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799910" y="4293060"/>
            <a:ext cx="3100645" cy="670410"/>
          </a:xfrm>
          <a:prstGeom prst="roundRect">
            <a:avLst>
              <a:gd name="adj" fmla="val 16667"/>
            </a:avLst>
          </a:prstGeom>
          <a:solidFill>
            <a:schemeClr val="lt2">
              <a:lumMod val="95000"/>
            </a:schemeClr>
          </a:solidFill>
          <a:ln w="9525">
            <a:solidFill>
              <a:schemeClr val="dk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燕子的尾巴像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____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1506" name="Picture 4" descr="大象耳朵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820" y="1209131"/>
            <a:ext cx="4786850" cy="333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AutoShape 5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218845" y="4797095"/>
            <a:ext cx="3356800" cy="732535"/>
          </a:xfrm>
          <a:prstGeom prst="roundRect">
            <a:avLst>
              <a:gd name="adj" fmla="val 16667"/>
            </a:avLst>
          </a:prstGeom>
          <a:solidFill>
            <a:schemeClr val="lt2">
              <a:lumMod val="95000"/>
            </a:schemeClr>
          </a:solidFill>
          <a:ln w="9525">
            <a:solidFill>
              <a:schemeClr val="dk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大象的耳朵像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____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2530" name="Picture 4" descr="兔子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816" y="1710270"/>
            <a:ext cx="4386664" cy="2524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AutoShape 5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079860" y="4762990"/>
            <a:ext cx="3351990" cy="769480"/>
          </a:xfrm>
          <a:prstGeom prst="roundRect">
            <a:avLst>
              <a:gd name="adj" fmla="val 16667"/>
            </a:avLst>
          </a:prstGeom>
          <a:solidFill>
            <a:schemeClr val="lt2">
              <a:lumMod val="95000"/>
            </a:schemeClr>
          </a:solidFill>
          <a:ln w="9525">
            <a:solidFill>
              <a:schemeClr val="dk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兔子的眼睛像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____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5041900" y="1363663"/>
            <a:ext cx="565150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草原上奔跑的骏马，在奔跑时，马的尾巴起了很好的平衡作用。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97283" name="Picture 3" descr="m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20" y="1209785"/>
            <a:ext cx="2657360" cy="224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1448907" y="3955132"/>
            <a:ext cx="5834063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松鼠把尾巴当作交际工具，用尾巴来传递信息。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97285" name="Picture 5" descr="松鼠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075" y="3348862"/>
            <a:ext cx="2373020" cy="2030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/>
      <p:bldP spid="972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097" name="TextBox 1"/>
          <p:cNvSpPr>
            <a:spLocks noChangeArrowheads="1"/>
          </p:cNvSpPr>
          <p:nvPr/>
        </p:nvSpPr>
        <p:spPr bwMode="auto">
          <a:xfrm>
            <a:off x="4438015" y="5239385"/>
            <a:ext cx="4932363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黑体" panose="02010609060101010101" pitchFamily="49" charset="-122"/>
              </a:rPr>
              <a:t>  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黑体" panose="02010609060101010101" pitchFamily="49" charset="-122"/>
              </a:rPr>
              <a:t>6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黑体" panose="02010609060101010101" pitchFamily="49" charset="-122"/>
              </a:rPr>
              <a:t>比尾巴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黑体" panose="02010609060101010101" pitchFamily="49" charset="-122"/>
            </a:endParaRPr>
          </a:p>
        </p:txBody>
      </p:sp>
      <p:sp>
        <p:nvSpPr>
          <p:cNvPr id="2052" name="Rectangle 8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5288" y="6453188"/>
            <a:ext cx="220980" cy="106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1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zh-CN" altLang="en-US" sz="1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endParaRPr lang="zh-CN" altLang="en-US" sz="100">
              <a:solidFill>
                <a:schemeClr val="lt1">
                  <a:lumMod val="50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75825" y="1412860"/>
            <a:ext cx="4563193" cy="3067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2" name="文本框 1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0721" name="Rectangle 2"/>
          <p:cNvSpPr>
            <a:spLocks noChangeArrowheads="1"/>
          </p:cNvSpPr>
          <p:nvPr/>
        </p:nvSpPr>
        <p:spPr bwMode="auto">
          <a:xfrm>
            <a:off x="3647830" y="1373585"/>
            <a:ext cx="6948487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endParaRPr lang="en-US" altLang="zh-CN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鸟把尾巴当作飞行器。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95235" name="Picture 3" descr="燕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604" y="1460818"/>
            <a:ext cx="1848538" cy="1968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1581150" y="3165475"/>
            <a:ext cx="5724525" cy="1973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altLang="zh-CN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altLang="zh-CN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鱼把尾巴当作游泳器。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95237" name="Picture 5" descr="tu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975" y="3861030"/>
            <a:ext cx="2412808" cy="161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/>
      <p:bldP spid="952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626" name="矩形 1"/>
          <p:cNvSpPr>
            <a:spLocks noChangeArrowheads="1"/>
          </p:cNvSpPr>
          <p:nvPr/>
        </p:nvSpPr>
        <p:spPr bwMode="auto">
          <a:xfrm>
            <a:off x="2738120" y="1131888"/>
            <a:ext cx="7683500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仿写：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仿照课文写一写，你也是小作家。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谁的尾巴（  ）？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谁的尾巴（  ）？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谁的尾巴（           ）？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（    ）的尾巴（   ）。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（    ）的尾巴（   ）。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（    ）的尾巴（           ）。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6627" name="图片 24" descr="花盆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175" y="943610"/>
            <a:ext cx="321945" cy="839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074451" y="4477363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小鱼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061338" y="2193925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长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161280" y="3561387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长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081975" y="2612390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短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046220" y="3101012"/>
            <a:ext cx="1713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好像一支桨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090228" y="3527743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老虎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058955" y="4070350"/>
            <a:ext cx="7950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小熊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015925" y="4470367"/>
            <a:ext cx="17132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好像一支桨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161280" y="4030980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短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23568" name="Picture 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9730" y="4513875"/>
            <a:ext cx="1707373" cy="2141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5606" name="Text Box 6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847705" y="2146887"/>
            <a:ext cx="797836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</a:t>
            </a:r>
            <a:r>
              <a:rPr lang="zh-CN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请小朋友在课下收集有关动物尾巴的图片、知识等，让我们了解更多小动物的奥秘。</a:t>
            </a:r>
            <a:endParaRPr lang="zh-CN" altLang="zh-CN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课堂小结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23568" name="Picture 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35600" y="4365065"/>
            <a:ext cx="1296089" cy="1414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bldLvl="0"/>
      <p:bldP spid="25606" grpId="1" bldLvl="0"/>
      <p:bldP spid="25606" grpId="2" bldLvl="0"/>
      <p:bldP spid="25606" grpId="3" bldLvl="0"/>
      <p:bldP spid="25606" grpId="4" bldLvl="0"/>
      <p:bldP spid="25606" grpId="5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32074" y="1400760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074" name="TextBox 5"/>
          <p:cNvSpPr>
            <a:spLocks noChangeArrowheads="1"/>
          </p:cNvSpPr>
          <p:nvPr/>
        </p:nvSpPr>
        <p:spPr bwMode="auto">
          <a:xfrm>
            <a:off x="2576513" y="2357438"/>
            <a:ext cx="129540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Clr>
                <a:srgbClr val="FF0000"/>
              </a:buClr>
            </a:pPr>
            <a:r>
              <a:rPr lang="zh-CN" altLang="en-US" sz="54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黑体" panose="02010609060101010101" pitchFamily="49" charset="-122"/>
              </a:rPr>
              <a:t> </a:t>
            </a:r>
            <a:endParaRPr lang="zh-CN" altLang="en-US" sz="54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黑体" panose="02010609060101010101" pitchFamily="49" charset="-122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1992313" y="17002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914400" indent="-9144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4000" b="1">
              <a:solidFill>
                <a:srgbClr val="FF3399"/>
              </a:solidFill>
              <a:latin typeface="幼圆" charset="0"/>
              <a:ea typeface="幼圆" panose="02010509060101010101" pitchFamily="49" charset="-122"/>
              <a:cs typeface="幼圆" charset="0"/>
              <a:sym typeface="Calibri" panose="020F0502020204030204" pitchFamily="34" charset="0"/>
            </a:endParaRP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2171700" y="2276475"/>
            <a:ext cx="7669213" cy="545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Calibri" panose="020F050202020403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</a:pPr>
            <a:r>
              <a:rPr lang="zh-CN" altLang="en-US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                     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世界上大约生活着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150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余万种动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Calibri" panose="020F050202020403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</a:pP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Calibri" panose="020F050202020403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物。动物身上大都长有一条尾巴，动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Calibri" panose="020F050202020403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</a:pP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Calibri" panose="020F050202020403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物的尾巴形状各异，妙用多种。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Calibri" panose="020F0502020204030204" pitchFamily="34" charset="0"/>
            </a:endParaRPr>
          </a:p>
        </p:txBody>
      </p:sp>
      <p:sp>
        <p:nvSpPr>
          <p:cNvPr id="3078" name="Rectangle 8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919288" y="6453188"/>
            <a:ext cx="220980" cy="106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1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zh-CN" altLang="en-US" sz="100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endParaRPr lang="zh-CN" altLang="en-US" sz="100">
              <a:solidFill>
                <a:schemeClr val="lt1">
                  <a:lumMod val="50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2071963" y="1652428"/>
            <a:ext cx="21755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资料宝袋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0250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8331629" y="2677243"/>
            <a:ext cx="1156346" cy="14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122" name="Text Box 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95550" y="981075"/>
            <a:ext cx="59769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123" name="Text Box 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051175" y="1562100"/>
            <a:ext cx="30988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00492" y="744660"/>
            <a:ext cx="8964613" cy="4154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5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4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4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4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bǐ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wěi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bā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shuí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cháng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bǎ</a:t>
            </a:r>
            <a:endParaRPr lang="en-US" altLang="zh-CN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比    尾    巴    谁     长     把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l" eaLnBrk="1" hangingPunct="1">
              <a:spcBef>
                <a:spcPct val="50000"/>
              </a:spcBef>
              <a:buClrTx/>
              <a:buSzTx/>
            </a:pP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duǎn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sǎn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tù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zuì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gōng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endParaRPr lang="en-US" altLang="zh-CN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短   伞    兔   最    公    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5126" name="Picture 3" descr="F:\七彩课堂插图板式封面\排版用图标、页眉页脚\标题图（终-排版用）共29个\析字乐园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980" y="2226190"/>
            <a:ext cx="2778125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3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4754" name="AutoShape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280977" y="832722"/>
            <a:ext cx="1258570" cy="1117864"/>
          </a:xfrm>
          <a:prstGeom prst="sun">
            <a:avLst>
              <a:gd name="adj" fmla="val 25000"/>
            </a:avLst>
          </a:prstGeom>
          <a:solidFill>
            <a:srgbClr val="FFFF66"/>
          </a:solidFill>
          <a:ln w="9525">
            <a:solidFill>
              <a:schemeClr val="accent2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最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74755" name="AutoShape 3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680835" y="2338801"/>
            <a:ext cx="1214120" cy="940966"/>
          </a:xfrm>
          <a:prstGeom prst="sun">
            <a:avLst>
              <a:gd name="adj" fmla="val 25000"/>
            </a:avLst>
          </a:prstGeom>
          <a:solidFill>
            <a:srgbClr val="FF33CC"/>
          </a:solidFill>
          <a:ln w="9525">
            <a:solidFill>
              <a:srgbClr val="FF0066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chemeClr val="l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兔</a:t>
            </a:r>
            <a:endParaRPr lang="zh-CN" altLang="en-US" sz="3200" b="1">
              <a:solidFill>
                <a:schemeClr val="l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74757" name="AutoShape 5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901315" y="4576180"/>
            <a:ext cx="1214120" cy="940966"/>
          </a:xfrm>
          <a:prstGeom prst="sun">
            <a:avLst>
              <a:gd name="adj" fmla="val 25000"/>
            </a:avLst>
          </a:prstGeom>
          <a:solidFill>
            <a:srgbClr val="66FF66"/>
          </a:solidFill>
          <a:ln w="9525">
            <a:solidFill>
              <a:srgbClr val="800000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谁</a:t>
            </a:r>
            <a:endParaRPr lang="zh-CN" altLang="en-US" sz="3200" b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74758" name="AutoShape 6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466715" y="4525380"/>
            <a:ext cx="1214120" cy="940966"/>
          </a:xfrm>
          <a:prstGeom prst="sun">
            <a:avLst>
              <a:gd name="adj" fmla="val 25000"/>
            </a:avLst>
          </a:prstGeom>
          <a:solidFill>
            <a:srgbClr val="66FF66"/>
          </a:solidFill>
          <a:ln w="9525">
            <a:solidFill>
              <a:srgbClr val="800000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把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74759" name="AutoShape 7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935850" y="2313535"/>
            <a:ext cx="1214120" cy="940966"/>
          </a:xfrm>
          <a:prstGeom prst="sun">
            <a:avLst>
              <a:gd name="adj" fmla="val 25000"/>
            </a:avLst>
          </a:prstGeom>
          <a:solidFill>
            <a:srgbClr val="FF33CC"/>
          </a:solidFill>
          <a:ln w="9525">
            <a:solidFill>
              <a:srgbClr val="800000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chemeClr val="l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鸭</a:t>
            </a:r>
            <a:endParaRPr lang="zh-CN" altLang="en-US" sz="3200" b="1">
              <a:solidFill>
                <a:schemeClr val="l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74761" name="AutoShape 9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7773035" y="4447310"/>
            <a:ext cx="1214120" cy="940966"/>
          </a:xfrm>
          <a:prstGeom prst="sun">
            <a:avLst>
              <a:gd name="adj" fmla="val 25000"/>
            </a:avLst>
          </a:prstGeom>
          <a:solidFill>
            <a:srgbClr val="66FF66"/>
          </a:solidFill>
          <a:ln w="9525">
            <a:solidFill>
              <a:srgbClr val="FF0066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公</a:t>
            </a:r>
            <a:endParaRPr lang="zh-CN" altLang="en-US" sz="3200" b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6152" name="Text Box 14"/>
          <p:cNvSpPr txBox="1">
            <a:spLocks noChangeArrowheads="1"/>
          </p:cNvSpPr>
          <p:nvPr/>
        </p:nvSpPr>
        <p:spPr bwMode="auto">
          <a:xfrm>
            <a:off x="1934464" y="1743207"/>
            <a:ext cx="547498" cy="224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我会认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153" name="Line 15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8782271" y="4800523"/>
            <a:ext cx="1146" cy="44606"/>
          </a:xfrm>
          <a:prstGeom prst="line">
            <a:avLst/>
          </a:prstGeom>
          <a:noFill/>
          <a:ln w="9525">
            <a:solidFill>
              <a:schemeClr val="dk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997060" y="5548261"/>
            <a:ext cx="782640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言字旁                        提手旁                     八字头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Calibri" panose="020F0502020204030204" pitchFamily="34" charset="0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3570218" y="3211479"/>
            <a:ext cx="4680088" cy="509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4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鸟字旁                                    斜刀旁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bldLvl="0" animBg="1"/>
      <p:bldP spid="74755" grpId="0" bldLvl="0" animBg="1"/>
      <p:bldP spid="74757" grpId="0" bldLvl="0" animBg="1"/>
      <p:bldP spid="74758" grpId="0" bldLvl="0" animBg="1"/>
      <p:bldP spid="74759" grpId="0" bldLvl="0" animBg="1"/>
      <p:bldP spid="74761" grpId="0" bldLvl="0" animBg="1"/>
      <p:bldP spid="7171" grpId="0" build="p"/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605225" y="2978029"/>
            <a:ext cx="19812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 b="1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</a:t>
            </a:r>
            <a:endParaRPr lang="zh-CN" altLang="en-US" sz="5400" b="1" dirty="0">
              <a:solidFill>
                <a:schemeClr val="dk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0" y="1699587"/>
            <a:ext cx="274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3600" b="1" dirty="0">
                <a:solidFill>
                  <a:schemeClr val="dk1"/>
                </a:solidFill>
                <a:ea typeface="黑体" panose="02010609060101010101" pitchFamily="49" charset="-122"/>
                <a:cs typeface="Times New Roman" panose="02020603050405020304" pitchFamily="18" charset="0"/>
                <a:sym typeface="Calibri" panose="020F0502020204030204" pitchFamily="34" charset="0"/>
              </a:rPr>
              <a:t>比一比</a:t>
            </a:r>
            <a:endParaRPr lang="zh-CN" altLang="en-US" sz="3600" b="1" dirty="0">
              <a:solidFill>
                <a:schemeClr val="dk1"/>
              </a:solidFill>
              <a:ea typeface="黑体" panose="02010609060101010101" pitchFamily="49" charset="-122"/>
              <a:cs typeface="Times New Roman" panose="02020603050405020304" pitchFamily="18" charset="0"/>
              <a:sym typeface="Calibri" panose="020F050202020403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023995" y="2921168"/>
            <a:ext cx="1981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6000" b="1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公</a:t>
            </a:r>
            <a:endParaRPr lang="zh-CN" altLang="en-US" sz="6000" b="1" dirty="0">
              <a:solidFill>
                <a:schemeClr val="dk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558405" y="4343400"/>
            <a:ext cx="2209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b="1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  <a:sym typeface="Calibri" panose="020F0502020204030204" pitchFamily="34" charset="0"/>
              </a:rPr>
              <a:t>八字头</a:t>
            </a:r>
            <a:endParaRPr lang="zh-CN" altLang="en-US" sz="2400" b="1" dirty="0">
              <a:solidFill>
                <a:srgbClr val="000000"/>
              </a:solidFill>
              <a:ea typeface="黑体" panose="02010609060101010101" pitchFamily="49" charset="-122"/>
              <a:cs typeface="Times New Roman" panose="02020603050405020304" pitchFamily="18" charset="0"/>
              <a:sym typeface="Calibri" panose="020F050202020403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819400" y="4343400"/>
            <a:ext cx="2209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b="1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  <a:sym typeface="Calibri" panose="020F0502020204030204" pitchFamily="34" charset="0"/>
              </a:rPr>
              <a:t>人字头</a:t>
            </a:r>
            <a:endParaRPr lang="zh-CN" altLang="en-US" sz="2400" b="1" dirty="0">
              <a:solidFill>
                <a:srgbClr val="000000"/>
              </a:solidFill>
              <a:ea typeface="黑体" panose="02010609060101010101" pitchFamily="49" charset="-122"/>
              <a:cs typeface="Times New Roman" panose="02020603050405020304" pitchFamily="18" charset="0"/>
              <a:sym typeface="Calibri" panose="020F0502020204030204" pitchFamily="34" charset="0"/>
            </a:endParaRPr>
          </a:p>
        </p:txBody>
      </p:sp>
      <p:pic>
        <p:nvPicPr>
          <p:cNvPr id="10" name="图片 9" descr="teacher0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print"/>
          <a:stretch>
            <a:fillRect/>
          </a:stretch>
        </p:blipFill>
        <p:spPr>
          <a:xfrm flipH="1">
            <a:off x="1343670" y="4653085"/>
            <a:ext cx="1717660" cy="1667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" name="文本框 107"/>
          <p:cNvSpPr txBox="1"/>
          <p:nvPr>
            <p:custDataLst>
              <p:tags r:id="rId6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/>
      <p:bldP spid="8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" name="TextBox 1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600035" y="4016422"/>
            <a:ext cx="3513138" cy="11988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书写指导：竖弯钩写得圆润一些。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885150" y="4088076"/>
            <a:ext cx="3858895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hangingPunct="1">
              <a:buFontTx/>
              <a:buNone/>
              <a:defRPr/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组词：对比  比方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+mj-ea"/>
              <a:cs typeface="幼圆" charset="0"/>
            </a:endParaRPr>
          </a:p>
        </p:txBody>
      </p:sp>
      <p:sp>
        <p:nvSpPr>
          <p:cNvPr id="8196" name="矩形 4"/>
          <p:cNvSpPr>
            <a:spLocks noChangeArrowheads="1"/>
          </p:cNvSpPr>
          <p:nvPr/>
        </p:nvSpPr>
        <p:spPr bwMode="auto">
          <a:xfrm>
            <a:off x="3507869" y="2616259"/>
            <a:ext cx="871855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比</a:t>
            </a:r>
            <a:endParaRPr lang="zh-CN" altLang="en-US" sz="54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graphicFrame>
        <p:nvGraphicFramePr>
          <p:cNvPr id="28" name="Group 47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6744045" y="1465216"/>
          <a:ext cx="2634560" cy="2251804"/>
        </p:xfrm>
        <a:graphic>
          <a:graphicData uri="http://schemas.openxmlformats.org/drawingml/2006/table">
            <a:tbl>
              <a:tblPr/>
              <a:tblGrid>
                <a:gridCol w="1317829"/>
                <a:gridCol w="1316731"/>
              </a:tblGrid>
              <a:tr h="112073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91406" marR="91406"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91406" marR="91406" marT="45740" marB="45740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07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91406" marR="91406"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91406" marR="91406" marT="45740" marB="45740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3582819" y="1982308"/>
            <a:ext cx="8255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err="1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bǐ</a:t>
            </a:r>
            <a:endParaRPr lang="en-US" altLang="zh-CN" sz="3600" b="1" dirty="0" err="1"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30" name="Freeform 21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219707" y="2124136"/>
            <a:ext cx="613262" cy="1233366"/>
          </a:xfrm>
          <a:custGeom>
            <a:avLst/>
            <a:gdLst>
              <a:gd name="T0" fmla="*/ 81 w 893"/>
              <a:gd name="T1" fmla="*/ 1754 h 2098"/>
              <a:gd name="T2" fmla="*/ 102 w 893"/>
              <a:gd name="T3" fmla="*/ 1706 h 2098"/>
              <a:gd name="T4" fmla="*/ 131 w 893"/>
              <a:gd name="T5" fmla="*/ 1603 h 2098"/>
              <a:gd name="T6" fmla="*/ 162 w 893"/>
              <a:gd name="T7" fmla="*/ 1409 h 2098"/>
              <a:gd name="T8" fmla="*/ 185 w 893"/>
              <a:gd name="T9" fmla="*/ 896 h 2098"/>
              <a:gd name="T10" fmla="*/ 179 w 893"/>
              <a:gd name="T11" fmla="*/ 668 h 2098"/>
              <a:gd name="T12" fmla="*/ 175 w 893"/>
              <a:gd name="T13" fmla="*/ 520 h 2098"/>
              <a:gd name="T14" fmla="*/ 173 w 893"/>
              <a:gd name="T15" fmla="*/ 380 h 2098"/>
              <a:gd name="T16" fmla="*/ 162 w 893"/>
              <a:gd name="T17" fmla="*/ 230 h 2098"/>
              <a:gd name="T18" fmla="*/ 121 w 893"/>
              <a:gd name="T19" fmla="*/ 102 h 2098"/>
              <a:gd name="T20" fmla="*/ 91 w 893"/>
              <a:gd name="T21" fmla="*/ 52 h 2098"/>
              <a:gd name="T22" fmla="*/ 91 w 893"/>
              <a:gd name="T23" fmla="*/ 23 h 2098"/>
              <a:gd name="T24" fmla="*/ 119 w 893"/>
              <a:gd name="T25" fmla="*/ 4 h 2098"/>
              <a:gd name="T26" fmla="*/ 169 w 893"/>
              <a:gd name="T27" fmla="*/ 4 h 2098"/>
              <a:gd name="T28" fmla="*/ 238 w 893"/>
              <a:gd name="T29" fmla="*/ 25 h 2098"/>
              <a:gd name="T30" fmla="*/ 321 w 893"/>
              <a:gd name="T31" fmla="*/ 75 h 2098"/>
              <a:gd name="T32" fmla="*/ 373 w 893"/>
              <a:gd name="T33" fmla="*/ 121 h 2098"/>
              <a:gd name="T34" fmla="*/ 392 w 893"/>
              <a:gd name="T35" fmla="*/ 150 h 2098"/>
              <a:gd name="T36" fmla="*/ 390 w 893"/>
              <a:gd name="T37" fmla="*/ 182 h 2098"/>
              <a:gd name="T38" fmla="*/ 380 w 893"/>
              <a:gd name="T39" fmla="*/ 265 h 2098"/>
              <a:gd name="T40" fmla="*/ 367 w 893"/>
              <a:gd name="T41" fmla="*/ 374 h 2098"/>
              <a:gd name="T42" fmla="*/ 354 w 893"/>
              <a:gd name="T43" fmla="*/ 457 h 2098"/>
              <a:gd name="T44" fmla="*/ 344 w 893"/>
              <a:gd name="T45" fmla="*/ 561 h 2098"/>
              <a:gd name="T46" fmla="*/ 336 w 893"/>
              <a:gd name="T47" fmla="*/ 687 h 2098"/>
              <a:gd name="T48" fmla="*/ 329 w 893"/>
              <a:gd name="T49" fmla="*/ 837 h 2098"/>
              <a:gd name="T50" fmla="*/ 321 w 893"/>
              <a:gd name="T51" fmla="*/ 1008 h 2098"/>
              <a:gd name="T52" fmla="*/ 315 w 893"/>
              <a:gd name="T53" fmla="*/ 1182 h 2098"/>
              <a:gd name="T54" fmla="*/ 311 w 893"/>
              <a:gd name="T55" fmla="*/ 1325 h 2098"/>
              <a:gd name="T56" fmla="*/ 311 w 893"/>
              <a:gd name="T57" fmla="*/ 1432 h 2098"/>
              <a:gd name="T58" fmla="*/ 313 w 893"/>
              <a:gd name="T59" fmla="*/ 1507 h 2098"/>
              <a:gd name="T60" fmla="*/ 317 w 893"/>
              <a:gd name="T61" fmla="*/ 1547 h 2098"/>
              <a:gd name="T62" fmla="*/ 331 w 893"/>
              <a:gd name="T63" fmla="*/ 1561 h 2098"/>
              <a:gd name="T64" fmla="*/ 380 w 893"/>
              <a:gd name="T65" fmla="*/ 1551 h 2098"/>
              <a:gd name="T66" fmla="*/ 471 w 893"/>
              <a:gd name="T67" fmla="*/ 1513 h 2098"/>
              <a:gd name="T68" fmla="*/ 659 w 893"/>
              <a:gd name="T69" fmla="*/ 1399 h 2098"/>
              <a:gd name="T70" fmla="*/ 784 w 893"/>
              <a:gd name="T71" fmla="*/ 1303 h 2098"/>
              <a:gd name="T72" fmla="*/ 845 w 893"/>
              <a:gd name="T73" fmla="*/ 1267 h 2098"/>
              <a:gd name="T74" fmla="*/ 887 w 893"/>
              <a:gd name="T75" fmla="*/ 1261 h 2098"/>
              <a:gd name="T76" fmla="*/ 889 w 893"/>
              <a:gd name="T77" fmla="*/ 1278 h 2098"/>
              <a:gd name="T78" fmla="*/ 864 w 893"/>
              <a:gd name="T79" fmla="*/ 1315 h 2098"/>
              <a:gd name="T80" fmla="*/ 818 w 893"/>
              <a:gd name="T81" fmla="*/ 1372 h 2098"/>
              <a:gd name="T82" fmla="*/ 747 w 893"/>
              <a:gd name="T83" fmla="*/ 1451 h 2098"/>
              <a:gd name="T84" fmla="*/ 655 w 893"/>
              <a:gd name="T85" fmla="*/ 1551 h 2098"/>
              <a:gd name="T86" fmla="*/ 542 w 893"/>
              <a:gd name="T87" fmla="*/ 1666 h 2098"/>
              <a:gd name="T88" fmla="*/ 438 w 893"/>
              <a:gd name="T89" fmla="*/ 1768 h 2098"/>
              <a:gd name="T90" fmla="*/ 357 w 893"/>
              <a:gd name="T91" fmla="*/ 1854 h 2098"/>
              <a:gd name="T92" fmla="*/ 294 w 893"/>
              <a:gd name="T93" fmla="*/ 1923 h 2098"/>
              <a:gd name="T94" fmla="*/ 254 w 893"/>
              <a:gd name="T95" fmla="*/ 1975 h 2098"/>
              <a:gd name="T96" fmla="*/ 229 w 893"/>
              <a:gd name="T97" fmla="*/ 2017 h 2098"/>
              <a:gd name="T98" fmla="*/ 192 w 893"/>
              <a:gd name="T99" fmla="*/ 2071 h 2098"/>
              <a:gd name="T100" fmla="*/ 164 w 893"/>
              <a:gd name="T101" fmla="*/ 2094 h 2098"/>
              <a:gd name="T102" fmla="*/ 131 w 893"/>
              <a:gd name="T103" fmla="*/ 2094 h 2098"/>
              <a:gd name="T104" fmla="*/ 94 w 893"/>
              <a:gd name="T105" fmla="*/ 2071 h 2098"/>
              <a:gd name="T106" fmla="*/ 58 w 893"/>
              <a:gd name="T107" fmla="*/ 2017 h 2098"/>
              <a:gd name="T108" fmla="*/ 14 w 893"/>
              <a:gd name="T109" fmla="*/ 1943 h 2098"/>
              <a:gd name="T110" fmla="*/ 0 w 893"/>
              <a:gd name="T111" fmla="*/ 1895 h 2098"/>
              <a:gd name="T112" fmla="*/ 18 w 893"/>
              <a:gd name="T113" fmla="*/ 1843 h 2098"/>
              <a:gd name="T114" fmla="*/ 58 w 893"/>
              <a:gd name="T115" fmla="*/ 1787 h 209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93"/>
              <a:gd name="T175" fmla="*/ 0 h 2098"/>
              <a:gd name="T176" fmla="*/ 893 w 893"/>
              <a:gd name="T177" fmla="*/ 2098 h 209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93" h="2098">
                <a:moveTo>
                  <a:pt x="64" y="1779"/>
                </a:moveTo>
                <a:lnTo>
                  <a:pt x="68" y="1776"/>
                </a:lnTo>
                <a:lnTo>
                  <a:pt x="71" y="1772"/>
                </a:lnTo>
                <a:lnTo>
                  <a:pt x="75" y="1766"/>
                </a:lnTo>
                <a:lnTo>
                  <a:pt x="77" y="1760"/>
                </a:lnTo>
                <a:lnTo>
                  <a:pt x="81" y="1754"/>
                </a:lnTo>
                <a:lnTo>
                  <a:pt x="85" y="1749"/>
                </a:lnTo>
                <a:lnTo>
                  <a:pt x="89" y="1741"/>
                </a:lnTo>
                <a:lnTo>
                  <a:pt x="91" y="1733"/>
                </a:lnTo>
                <a:lnTo>
                  <a:pt x="94" y="1726"/>
                </a:lnTo>
                <a:lnTo>
                  <a:pt x="98" y="1716"/>
                </a:lnTo>
                <a:lnTo>
                  <a:pt x="102" y="1706"/>
                </a:lnTo>
                <a:lnTo>
                  <a:pt x="104" y="1697"/>
                </a:lnTo>
                <a:lnTo>
                  <a:pt x="108" y="1687"/>
                </a:lnTo>
                <a:lnTo>
                  <a:pt x="112" y="1678"/>
                </a:lnTo>
                <a:lnTo>
                  <a:pt x="118" y="1655"/>
                </a:lnTo>
                <a:lnTo>
                  <a:pt x="123" y="1630"/>
                </a:lnTo>
                <a:lnTo>
                  <a:pt x="131" y="1603"/>
                </a:lnTo>
                <a:lnTo>
                  <a:pt x="137" y="1576"/>
                </a:lnTo>
                <a:lnTo>
                  <a:pt x="142" y="1545"/>
                </a:lnTo>
                <a:lnTo>
                  <a:pt x="146" y="1515"/>
                </a:lnTo>
                <a:lnTo>
                  <a:pt x="152" y="1480"/>
                </a:lnTo>
                <a:lnTo>
                  <a:pt x="158" y="1445"/>
                </a:lnTo>
                <a:lnTo>
                  <a:pt x="162" y="1409"/>
                </a:lnTo>
                <a:lnTo>
                  <a:pt x="171" y="1261"/>
                </a:lnTo>
                <a:lnTo>
                  <a:pt x="175" y="1186"/>
                </a:lnTo>
                <a:lnTo>
                  <a:pt x="179" y="1113"/>
                </a:lnTo>
                <a:lnTo>
                  <a:pt x="181" y="1040"/>
                </a:lnTo>
                <a:lnTo>
                  <a:pt x="185" y="967"/>
                </a:lnTo>
                <a:lnTo>
                  <a:pt x="185" y="896"/>
                </a:lnTo>
                <a:lnTo>
                  <a:pt x="187" y="827"/>
                </a:lnTo>
                <a:lnTo>
                  <a:pt x="185" y="793"/>
                </a:lnTo>
                <a:lnTo>
                  <a:pt x="183" y="760"/>
                </a:lnTo>
                <a:lnTo>
                  <a:pt x="181" y="728"/>
                </a:lnTo>
                <a:lnTo>
                  <a:pt x="179" y="697"/>
                </a:lnTo>
                <a:lnTo>
                  <a:pt x="179" y="668"/>
                </a:lnTo>
                <a:lnTo>
                  <a:pt x="177" y="641"/>
                </a:lnTo>
                <a:lnTo>
                  <a:pt x="177" y="614"/>
                </a:lnTo>
                <a:lnTo>
                  <a:pt x="175" y="589"/>
                </a:lnTo>
                <a:lnTo>
                  <a:pt x="175" y="564"/>
                </a:lnTo>
                <a:lnTo>
                  <a:pt x="175" y="541"/>
                </a:lnTo>
                <a:lnTo>
                  <a:pt x="175" y="520"/>
                </a:lnTo>
                <a:lnTo>
                  <a:pt x="175" y="499"/>
                </a:lnTo>
                <a:lnTo>
                  <a:pt x="173" y="480"/>
                </a:lnTo>
                <a:lnTo>
                  <a:pt x="173" y="463"/>
                </a:lnTo>
                <a:lnTo>
                  <a:pt x="173" y="445"/>
                </a:lnTo>
                <a:lnTo>
                  <a:pt x="173" y="430"/>
                </a:lnTo>
                <a:lnTo>
                  <a:pt x="173" y="380"/>
                </a:lnTo>
                <a:lnTo>
                  <a:pt x="173" y="355"/>
                </a:lnTo>
                <a:lnTo>
                  <a:pt x="173" y="330"/>
                </a:lnTo>
                <a:lnTo>
                  <a:pt x="171" y="305"/>
                </a:lnTo>
                <a:lnTo>
                  <a:pt x="169" y="280"/>
                </a:lnTo>
                <a:lnTo>
                  <a:pt x="166" y="255"/>
                </a:lnTo>
                <a:lnTo>
                  <a:pt x="162" y="230"/>
                </a:lnTo>
                <a:lnTo>
                  <a:pt x="152" y="192"/>
                </a:lnTo>
                <a:lnTo>
                  <a:pt x="148" y="173"/>
                </a:lnTo>
                <a:lnTo>
                  <a:pt x="142" y="154"/>
                </a:lnTo>
                <a:lnTo>
                  <a:pt x="137" y="134"/>
                </a:lnTo>
                <a:lnTo>
                  <a:pt x="129" y="117"/>
                </a:lnTo>
                <a:lnTo>
                  <a:pt x="121" y="102"/>
                </a:lnTo>
                <a:lnTo>
                  <a:pt x="114" y="86"/>
                </a:lnTo>
                <a:lnTo>
                  <a:pt x="106" y="79"/>
                </a:lnTo>
                <a:lnTo>
                  <a:pt x="100" y="71"/>
                </a:lnTo>
                <a:lnTo>
                  <a:pt x="96" y="65"/>
                </a:lnTo>
                <a:lnTo>
                  <a:pt x="93" y="58"/>
                </a:lnTo>
                <a:lnTo>
                  <a:pt x="91" y="52"/>
                </a:lnTo>
                <a:lnTo>
                  <a:pt x="87" y="46"/>
                </a:lnTo>
                <a:lnTo>
                  <a:pt x="87" y="40"/>
                </a:lnTo>
                <a:lnTo>
                  <a:pt x="87" y="37"/>
                </a:lnTo>
                <a:lnTo>
                  <a:pt x="87" y="31"/>
                </a:lnTo>
                <a:lnTo>
                  <a:pt x="87" y="27"/>
                </a:lnTo>
                <a:lnTo>
                  <a:pt x="91" y="23"/>
                </a:lnTo>
                <a:lnTo>
                  <a:pt x="93" y="19"/>
                </a:lnTo>
                <a:lnTo>
                  <a:pt x="96" y="15"/>
                </a:lnTo>
                <a:lnTo>
                  <a:pt x="100" y="12"/>
                </a:lnTo>
                <a:lnTo>
                  <a:pt x="106" y="10"/>
                </a:lnTo>
                <a:lnTo>
                  <a:pt x="114" y="6"/>
                </a:lnTo>
                <a:lnTo>
                  <a:pt x="119" y="4"/>
                </a:lnTo>
                <a:lnTo>
                  <a:pt x="127" y="2"/>
                </a:lnTo>
                <a:lnTo>
                  <a:pt x="135" y="2"/>
                </a:lnTo>
                <a:lnTo>
                  <a:pt x="142" y="0"/>
                </a:lnTo>
                <a:lnTo>
                  <a:pt x="152" y="2"/>
                </a:lnTo>
                <a:lnTo>
                  <a:pt x="160" y="2"/>
                </a:lnTo>
                <a:lnTo>
                  <a:pt x="169" y="4"/>
                </a:lnTo>
                <a:lnTo>
                  <a:pt x="181" y="6"/>
                </a:lnTo>
                <a:lnTo>
                  <a:pt x="190" y="8"/>
                </a:lnTo>
                <a:lnTo>
                  <a:pt x="202" y="12"/>
                </a:lnTo>
                <a:lnTo>
                  <a:pt x="213" y="15"/>
                </a:lnTo>
                <a:lnTo>
                  <a:pt x="227" y="21"/>
                </a:lnTo>
                <a:lnTo>
                  <a:pt x="238" y="25"/>
                </a:lnTo>
                <a:lnTo>
                  <a:pt x="254" y="33"/>
                </a:lnTo>
                <a:lnTo>
                  <a:pt x="267" y="38"/>
                </a:lnTo>
                <a:lnTo>
                  <a:pt x="283" y="46"/>
                </a:lnTo>
                <a:lnTo>
                  <a:pt x="296" y="56"/>
                </a:lnTo>
                <a:lnTo>
                  <a:pt x="309" y="65"/>
                </a:lnTo>
                <a:lnTo>
                  <a:pt x="321" y="75"/>
                </a:lnTo>
                <a:lnTo>
                  <a:pt x="331" y="83"/>
                </a:lnTo>
                <a:lnTo>
                  <a:pt x="340" y="92"/>
                </a:lnTo>
                <a:lnTo>
                  <a:pt x="350" y="100"/>
                </a:lnTo>
                <a:lnTo>
                  <a:pt x="357" y="108"/>
                </a:lnTo>
                <a:lnTo>
                  <a:pt x="365" y="113"/>
                </a:lnTo>
                <a:lnTo>
                  <a:pt x="373" y="121"/>
                </a:lnTo>
                <a:lnTo>
                  <a:pt x="377" y="127"/>
                </a:lnTo>
                <a:lnTo>
                  <a:pt x="382" y="133"/>
                </a:lnTo>
                <a:lnTo>
                  <a:pt x="386" y="136"/>
                </a:lnTo>
                <a:lnTo>
                  <a:pt x="388" y="142"/>
                </a:lnTo>
                <a:lnTo>
                  <a:pt x="392" y="146"/>
                </a:lnTo>
                <a:lnTo>
                  <a:pt x="392" y="150"/>
                </a:lnTo>
                <a:lnTo>
                  <a:pt x="394" y="152"/>
                </a:lnTo>
                <a:lnTo>
                  <a:pt x="392" y="156"/>
                </a:lnTo>
                <a:lnTo>
                  <a:pt x="392" y="159"/>
                </a:lnTo>
                <a:lnTo>
                  <a:pt x="392" y="165"/>
                </a:lnTo>
                <a:lnTo>
                  <a:pt x="390" y="173"/>
                </a:lnTo>
                <a:lnTo>
                  <a:pt x="390" y="182"/>
                </a:lnTo>
                <a:lnTo>
                  <a:pt x="388" y="194"/>
                </a:lnTo>
                <a:lnTo>
                  <a:pt x="386" y="205"/>
                </a:lnTo>
                <a:lnTo>
                  <a:pt x="386" y="217"/>
                </a:lnTo>
                <a:lnTo>
                  <a:pt x="384" y="232"/>
                </a:lnTo>
                <a:lnTo>
                  <a:pt x="382" y="248"/>
                </a:lnTo>
                <a:lnTo>
                  <a:pt x="380" y="265"/>
                </a:lnTo>
                <a:lnTo>
                  <a:pt x="377" y="282"/>
                </a:lnTo>
                <a:lnTo>
                  <a:pt x="375" y="301"/>
                </a:lnTo>
                <a:lnTo>
                  <a:pt x="373" y="321"/>
                </a:lnTo>
                <a:lnTo>
                  <a:pt x="371" y="342"/>
                </a:lnTo>
                <a:lnTo>
                  <a:pt x="369" y="363"/>
                </a:lnTo>
                <a:lnTo>
                  <a:pt x="367" y="374"/>
                </a:lnTo>
                <a:lnTo>
                  <a:pt x="365" y="388"/>
                </a:lnTo>
                <a:lnTo>
                  <a:pt x="363" y="399"/>
                </a:lnTo>
                <a:lnTo>
                  <a:pt x="359" y="413"/>
                </a:lnTo>
                <a:lnTo>
                  <a:pt x="357" y="426"/>
                </a:lnTo>
                <a:lnTo>
                  <a:pt x="356" y="442"/>
                </a:lnTo>
                <a:lnTo>
                  <a:pt x="354" y="457"/>
                </a:lnTo>
                <a:lnTo>
                  <a:pt x="354" y="472"/>
                </a:lnTo>
                <a:lnTo>
                  <a:pt x="352" y="490"/>
                </a:lnTo>
                <a:lnTo>
                  <a:pt x="350" y="507"/>
                </a:lnTo>
                <a:lnTo>
                  <a:pt x="348" y="524"/>
                </a:lnTo>
                <a:lnTo>
                  <a:pt x="346" y="541"/>
                </a:lnTo>
                <a:lnTo>
                  <a:pt x="344" y="561"/>
                </a:lnTo>
                <a:lnTo>
                  <a:pt x="342" y="580"/>
                </a:lnTo>
                <a:lnTo>
                  <a:pt x="342" y="601"/>
                </a:lnTo>
                <a:lnTo>
                  <a:pt x="340" y="622"/>
                </a:lnTo>
                <a:lnTo>
                  <a:pt x="338" y="643"/>
                </a:lnTo>
                <a:lnTo>
                  <a:pt x="336" y="664"/>
                </a:lnTo>
                <a:lnTo>
                  <a:pt x="336" y="687"/>
                </a:lnTo>
                <a:lnTo>
                  <a:pt x="334" y="710"/>
                </a:lnTo>
                <a:lnTo>
                  <a:pt x="332" y="735"/>
                </a:lnTo>
                <a:lnTo>
                  <a:pt x="332" y="760"/>
                </a:lnTo>
                <a:lnTo>
                  <a:pt x="331" y="785"/>
                </a:lnTo>
                <a:lnTo>
                  <a:pt x="329" y="810"/>
                </a:lnTo>
                <a:lnTo>
                  <a:pt x="329" y="837"/>
                </a:lnTo>
                <a:lnTo>
                  <a:pt x="327" y="864"/>
                </a:lnTo>
                <a:lnTo>
                  <a:pt x="325" y="891"/>
                </a:lnTo>
                <a:lnTo>
                  <a:pt x="325" y="919"/>
                </a:lnTo>
                <a:lnTo>
                  <a:pt x="323" y="948"/>
                </a:lnTo>
                <a:lnTo>
                  <a:pt x="323" y="977"/>
                </a:lnTo>
                <a:lnTo>
                  <a:pt x="321" y="1008"/>
                </a:lnTo>
                <a:lnTo>
                  <a:pt x="321" y="1039"/>
                </a:lnTo>
                <a:lnTo>
                  <a:pt x="319" y="1069"/>
                </a:lnTo>
                <a:lnTo>
                  <a:pt x="317" y="1098"/>
                </a:lnTo>
                <a:lnTo>
                  <a:pt x="317" y="1127"/>
                </a:lnTo>
                <a:lnTo>
                  <a:pt x="315" y="1156"/>
                </a:lnTo>
                <a:lnTo>
                  <a:pt x="315" y="1182"/>
                </a:lnTo>
                <a:lnTo>
                  <a:pt x="315" y="1207"/>
                </a:lnTo>
                <a:lnTo>
                  <a:pt x="313" y="1232"/>
                </a:lnTo>
                <a:lnTo>
                  <a:pt x="313" y="1257"/>
                </a:lnTo>
                <a:lnTo>
                  <a:pt x="313" y="1280"/>
                </a:lnTo>
                <a:lnTo>
                  <a:pt x="311" y="1303"/>
                </a:lnTo>
                <a:lnTo>
                  <a:pt x="311" y="1325"/>
                </a:lnTo>
                <a:lnTo>
                  <a:pt x="311" y="1344"/>
                </a:lnTo>
                <a:lnTo>
                  <a:pt x="311" y="1363"/>
                </a:lnTo>
                <a:lnTo>
                  <a:pt x="311" y="1382"/>
                </a:lnTo>
                <a:lnTo>
                  <a:pt x="311" y="1399"/>
                </a:lnTo>
                <a:lnTo>
                  <a:pt x="311" y="1417"/>
                </a:lnTo>
                <a:lnTo>
                  <a:pt x="311" y="1432"/>
                </a:lnTo>
                <a:lnTo>
                  <a:pt x="311" y="1447"/>
                </a:lnTo>
                <a:lnTo>
                  <a:pt x="311" y="1461"/>
                </a:lnTo>
                <a:lnTo>
                  <a:pt x="311" y="1472"/>
                </a:lnTo>
                <a:lnTo>
                  <a:pt x="311" y="1486"/>
                </a:lnTo>
                <a:lnTo>
                  <a:pt x="311" y="1495"/>
                </a:lnTo>
                <a:lnTo>
                  <a:pt x="313" y="1507"/>
                </a:lnTo>
                <a:lnTo>
                  <a:pt x="313" y="1515"/>
                </a:lnTo>
                <a:lnTo>
                  <a:pt x="313" y="1524"/>
                </a:lnTo>
                <a:lnTo>
                  <a:pt x="315" y="1530"/>
                </a:lnTo>
                <a:lnTo>
                  <a:pt x="315" y="1538"/>
                </a:lnTo>
                <a:lnTo>
                  <a:pt x="315" y="1543"/>
                </a:lnTo>
                <a:lnTo>
                  <a:pt x="317" y="1547"/>
                </a:lnTo>
                <a:lnTo>
                  <a:pt x="317" y="1551"/>
                </a:lnTo>
                <a:lnTo>
                  <a:pt x="319" y="1553"/>
                </a:lnTo>
                <a:lnTo>
                  <a:pt x="321" y="1555"/>
                </a:lnTo>
                <a:lnTo>
                  <a:pt x="323" y="1557"/>
                </a:lnTo>
                <a:lnTo>
                  <a:pt x="327" y="1559"/>
                </a:lnTo>
                <a:lnTo>
                  <a:pt x="331" y="1561"/>
                </a:lnTo>
                <a:lnTo>
                  <a:pt x="336" y="1561"/>
                </a:lnTo>
                <a:lnTo>
                  <a:pt x="342" y="1559"/>
                </a:lnTo>
                <a:lnTo>
                  <a:pt x="350" y="1559"/>
                </a:lnTo>
                <a:lnTo>
                  <a:pt x="359" y="1557"/>
                </a:lnTo>
                <a:lnTo>
                  <a:pt x="369" y="1553"/>
                </a:lnTo>
                <a:lnTo>
                  <a:pt x="380" y="1551"/>
                </a:lnTo>
                <a:lnTo>
                  <a:pt x="392" y="1545"/>
                </a:lnTo>
                <a:lnTo>
                  <a:pt x="405" y="1541"/>
                </a:lnTo>
                <a:lnTo>
                  <a:pt x="419" y="1536"/>
                </a:lnTo>
                <a:lnTo>
                  <a:pt x="434" y="1528"/>
                </a:lnTo>
                <a:lnTo>
                  <a:pt x="451" y="1520"/>
                </a:lnTo>
                <a:lnTo>
                  <a:pt x="471" y="1513"/>
                </a:lnTo>
                <a:lnTo>
                  <a:pt x="490" y="1503"/>
                </a:lnTo>
                <a:lnTo>
                  <a:pt x="526" y="1482"/>
                </a:lnTo>
                <a:lnTo>
                  <a:pt x="561" y="1463"/>
                </a:lnTo>
                <a:lnTo>
                  <a:pt x="595" y="1442"/>
                </a:lnTo>
                <a:lnTo>
                  <a:pt x="628" y="1420"/>
                </a:lnTo>
                <a:lnTo>
                  <a:pt x="659" y="1399"/>
                </a:lnTo>
                <a:lnTo>
                  <a:pt x="690" y="1378"/>
                </a:lnTo>
                <a:lnTo>
                  <a:pt x="718" y="1355"/>
                </a:lnTo>
                <a:lnTo>
                  <a:pt x="745" y="1330"/>
                </a:lnTo>
                <a:lnTo>
                  <a:pt x="759" y="1321"/>
                </a:lnTo>
                <a:lnTo>
                  <a:pt x="772" y="1311"/>
                </a:lnTo>
                <a:lnTo>
                  <a:pt x="784" y="1303"/>
                </a:lnTo>
                <a:lnTo>
                  <a:pt x="795" y="1296"/>
                </a:lnTo>
                <a:lnTo>
                  <a:pt x="807" y="1288"/>
                </a:lnTo>
                <a:lnTo>
                  <a:pt x="818" y="1282"/>
                </a:lnTo>
                <a:lnTo>
                  <a:pt x="828" y="1277"/>
                </a:lnTo>
                <a:lnTo>
                  <a:pt x="837" y="1273"/>
                </a:lnTo>
                <a:lnTo>
                  <a:pt x="845" y="1267"/>
                </a:lnTo>
                <a:lnTo>
                  <a:pt x="855" y="1265"/>
                </a:lnTo>
                <a:lnTo>
                  <a:pt x="862" y="1263"/>
                </a:lnTo>
                <a:lnTo>
                  <a:pt x="870" y="1261"/>
                </a:lnTo>
                <a:lnTo>
                  <a:pt x="876" y="1261"/>
                </a:lnTo>
                <a:lnTo>
                  <a:pt x="881" y="1261"/>
                </a:lnTo>
                <a:lnTo>
                  <a:pt x="887" y="1261"/>
                </a:lnTo>
                <a:lnTo>
                  <a:pt x="891" y="1263"/>
                </a:lnTo>
                <a:lnTo>
                  <a:pt x="893" y="1265"/>
                </a:lnTo>
                <a:lnTo>
                  <a:pt x="893" y="1267"/>
                </a:lnTo>
                <a:lnTo>
                  <a:pt x="893" y="1271"/>
                </a:lnTo>
                <a:lnTo>
                  <a:pt x="891" y="1275"/>
                </a:lnTo>
                <a:lnTo>
                  <a:pt x="889" y="1278"/>
                </a:lnTo>
                <a:lnTo>
                  <a:pt x="887" y="1282"/>
                </a:lnTo>
                <a:lnTo>
                  <a:pt x="883" y="1288"/>
                </a:lnTo>
                <a:lnTo>
                  <a:pt x="880" y="1294"/>
                </a:lnTo>
                <a:lnTo>
                  <a:pt x="876" y="1300"/>
                </a:lnTo>
                <a:lnTo>
                  <a:pt x="870" y="1307"/>
                </a:lnTo>
                <a:lnTo>
                  <a:pt x="864" y="1315"/>
                </a:lnTo>
                <a:lnTo>
                  <a:pt x="858" y="1323"/>
                </a:lnTo>
                <a:lnTo>
                  <a:pt x="853" y="1330"/>
                </a:lnTo>
                <a:lnTo>
                  <a:pt x="845" y="1340"/>
                </a:lnTo>
                <a:lnTo>
                  <a:pt x="835" y="1349"/>
                </a:lnTo>
                <a:lnTo>
                  <a:pt x="828" y="1361"/>
                </a:lnTo>
                <a:lnTo>
                  <a:pt x="818" y="1372"/>
                </a:lnTo>
                <a:lnTo>
                  <a:pt x="807" y="1384"/>
                </a:lnTo>
                <a:lnTo>
                  <a:pt x="797" y="1396"/>
                </a:lnTo>
                <a:lnTo>
                  <a:pt x="785" y="1409"/>
                </a:lnTo>
                <a:lnTo>
                  <a:pt x="774" y="1422"/>
                </a:lnTo>
                <a:lnTo>
                  <a:pt x="761" y="1436"/>
                </a:lnTo>
                <a:lnTo>
                  <a:pt x="747" y="1451"/>
                </a:lnTo>
                <a:lnTo>
                  <a:pt x="734" y="1467"/>
                </a:lnTo>
                <a:lnTo>
                  <a:pt x="718" y="1482"/>
                </a:lnTo>
                <a:lnTo>
                  <a:pt x="703" y="1497"/>
                </a:lnTo>
                <a:lnTo>
                  <a:pt x="688" y="1515"/>
                </a:lnTo>
                <a:lnTo>
                  <a:pt x="672" y="1532"/>
                </a:lnTo>
                <a:lnTo>
                  <a:pt x="655" y="1551"/>
                </a:lnTo>
                <a:lnTo>
                  <a:pt x="638" y="1568"/>
                </a:lnTo>
                <a:lnTo>
                  <a:pt x="618" y="1587"/>
                </a:lnTo>
                <a:lnTo>
                  <a:pt x="599" y="1609"/>
                </a:lnTo>
                <a:lnTo>
                  <a:pt x="580" y="1628"/>
                </a:lnTo>
                <a:lnTo>
                  <a:pt x="561" y="1647"/>
                </a:lnTo>
                <a:lnTo>
                  <a:pt x="542" y="1666"/>
                </a:lnTo>
                <a:lnTo>
                  <a:pt x="523" y="1683"/>
                </a:lnTo>
                <a:lnTo>
                  <a:pt x="505" y="1703"/>
                </a:lnTo>
                <a:lnTo>
                  <a:pt x="488" y="1720"/>
                </a:lnTo>
                <a:lnTo>
                  <a:pt x="471" y="1737"/>
                </a:lnTo>
                <a:lnTo>
                  <a:pt x="455" y="1753"/>
                </a:lnTo>
                <a:lnTo>
                  <a:pt x="438" y="1768"/>
                </a:lnTo>
                <a:lnTo>
                  <a:pt x="425" y="1785"/>
                </a:lnTo>
                <a:lnTo>
                  <a:pt x="409" y="1799"/>
                </a:lnTo>
                <a:lnTo>
                  <a:pt x="396" y="1814"/>
                </a:lnTo>
                <a:lnTo>
                  <a:pt x="382" y="1827"/>
                </a:lnTo>
                <a:lnTo>
                  <a:pt x="369" y="1841"/>
                </a:lnTo>
                <a:lnTo>
                  <a:pt x="357" y="1854"/>
                </a:lnTo>
                <a:lnTo>
                  <a:pt x="344" y="1868"/>
                </a:lnTo>
                <a:lnTo>
                  <a:pt x="334" y="1879"/>
                </a:lnTo>
                <a:lnTo>
                  <a:pt x="323" y="1891"/>
                </a:lnTo>
                <a:lnTo>
                  <a:pt x="313" y="1902"/>
                </a:lnTo>
                <a:lnTo>
                  <a:pt x="304" y="1912"/>
                </a:lnTo>
                <a:lnTo>
                  <a:pt x="294" y="1923"/>
                </a:lnTo>
                <a:lnTo>
                  <a:pt x="286" y="1933"/>
                </a:lnTo>
                <a:lnTo>
                  <a:pt x="279" y="1943"/>
                </a:lnTo>
                <a:lnTo>
                  <a:pt x="271" y="1950"/>
                </a:lnTo>
                <a:lnTo>
                  <a:pt x="265" y="1960"/>
                </a:lnTo>
                <a:lnTo>
                  <a:pt x="260" y="1968"/>
                </a:lnTo>
                <a:lnTo>
                  <a:pt x="254" y="1975"/>
                </a:lnTo>
                <a:lnTo>
                  <a:pt x="248" y="1981"/>
                </a:lnTo>
                <a:lnTo>
                  <a:pt x="244" y="1989"/>
                </a:lnTo>
                <a:lnTo>
                  <a:pt x="240" y="1994"/>
                </a:lnTo>
                <a:lnTo>
                  <a:pt x="237" y="2000"/>
                </a:lnTo>
                <a:lnTo>
                  <a:pt x="235" y="2006"/>
                </a:lnTo>
                <a:lnTo>
                  <a:pt x="229" y="2017"/>
                </a:lnTo>
                <a:lnTo>
                  <a:pt x="221" y="2029"/>
                </a:lnTo>
                <a:lnTo>
                  <a:pt x="215" y="2039"/>
                </a:lnTo>
                <a:lnTo>
                  <a:pt x="210" y="2048"/>
                </a:lnTo>
                <a:lnTo>
                  <a:pt x="204" y="2056"/>
                </a:lnTo>
                <a:lnTo>
                  <a:pt x="198" y="2063"/>
                </a:lnTo>
                <a:lnTo>
                  <a:pt x="192" y="2071"/>
                </a:lnTo>
                <a:lnTo>
                  <a:pt x="189" y="2077"/>
                </a:lnTo>
                <a:lnTo>
                  <a:pt x="183" y="2081"/>
                </a:lnTo>
                <a:lnTo>
                  <a:pt x="177" y="2087"/>
                </a:lnTo>
                <a:lnTo>
                  <a:pt x="173" y="2090"/>
                </a:lnTo>
                <a:lnTo>
                  <a:pt x="167" y="2092"/>
                </a:lnTo>
                <a:lnTo>
                  <a:pt x="164" y="2094"/>
                </a:lnTo>
                <a:lnTo>
                  <a:pt x="160" y="2096"/>
                </a:lnTo>
                <a:lnTo>
                  <a:pt x="154" y="2098"/>
                </a:lnTo>
                <a:lnTo>
                  <a:pt x="150" y="2098"/>
                </a:lnTo>
                <a:lnTo>
                  <a:pt x="142" y="2098"/>
                </a:lnTo>
                <a:lnTo>
                  <a:pt x="137" y="2096"/>
                </a:lnTo>
                <a:lnTo>
                  <a:pt x="131" y="2094"/>
                </a:lnTo>
                <a:lnTo>
                  <a:pt x="123" y="2092"/>
                </a:lnTo>
                <a:lnTo>
                  <a:pt x="118" y="2090"/>
                </a:lnTo>
                <a:lnTo>
                  <a:pt x="112" y="2087"/>
                </a:lnTo>
                <a:lnTo>
                  <a:pt x="106" y="2081"/>
                </a:lnTo>
                <a:lnTo>
                  <a:pt x="100" y="2077"/>
                </a:lnTo>
                <a:lnTo>
                  <a:pt x="94" y="2071"/>
                </a:lnTo>
                <a:lnTo>
                  <a:pt x="89" y="2063"/>
                </a:lnTo>
                <a:lnTo>
                  <a:pt x="83" y="2056"/>
                </a:lnTo>
                <a:lnTo>
                  <a:pt x="77" y="2048"/>
                </a:lnTo>
                <a:lnTo>
                  <a:pt x="71" y="2039"/>
                </a:lnTo>
                <a:lnTo>
                  <a:pt x="66" y="2029"/>
                </a:lnTo>
                <a:lnTo>
                  <a:pt x="58" y="2017"/>
                </a:lnTo>
                <a:lnTo>
                  <a:pt x="52" y="2006"/>
                </a:lnTo>
                <a:lnTo>
                  <a:pt x="39" y="1987"/>
                </a:lnTo>
                <a:lnTo>
                  <a:pt x="27" y="1968"/>
                </a:lnTo>
                <a:lnTo>
                  <a:pt x="23" y="1960"/>
                </a:lnTo>
                <a:lnTo>
                  <a:pt x="18" y="1950"/>
                </a:lnTo>
                <a:lnTo>
                  <a:pt x="14" y="1943"/>
                </a:lnTo>
                <a:lnTo>
                  <a:pt x="10" y="1935"/>
                </a:lnTo>
                <a:lnTo>
                  <a:pt x="6" y="1925"/>
                </a:lnTo>
                <a:lnTo>
                  <a:pt x="4" y="1918"/>
                </a:lnTo>
                <a:lnTo>
                  <a:pt x="2" y="1910"/>
                </a:lnTo>
                <a:lnTo>
                  <a:pt x="0" y="1902"/>
                </a:lnTo>
                <a:lnTo>
                  <a:pt x="0" y="1895"/>
                </a:lnTo>
                <a:lnTo>
                  <a:pt x="0" y="1887"/>
                </a:lnTo>
                <a:lnTo>
                  <a:pt x="2" y="1881"/>
                </a:lnTo>
                <a:lnTo>
                  <a:pt x="4" y="1873"/>
                </a:lnTo>
                <a:lnTo>
                  <a:pt x="8" y="1862"/>
                </a:lnTo>
                <a:lnTo>
                  <a:pt x="14" y="1852"/>
                </a:lnTo>
                <a:lnTo>
                  <a:pt x="18" y="1843"/>
                </a:lnTo>
                <a:lnTo>
                  <a:pt x="25" y="1831"/>
                </a:lnTo>
                <a:lnTo>
                  <a:pt x="33" y="1820"/>
                </a:lnTo>
                <a:lnTo>
                  <a:pt x="41" y="1808"/>
                </a:lnTo>
                <a:lnTo>
                  <a:pt x="47" y="1801"/>
                </a:lnTo>
                <a:lnTo>
                  <a:pt x="52" y="1795"/>
                </a:lnTo>
                <a:lnTo>
                  <a:pt x="58" y="1787"/>
                </a:lnTo>
                <a:lnTo>
                  <a:pt x="64" y="1779"/>
                </a:lnTo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1" name="Freeform 22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095220" y="1930138"/>
            <a:ext cx="963896" cy="1427364"/>
          </a:xfrm>
          <a:custGeom>
            <a:avLst/>
            <a:gdLst>
              <a:gd name="T0" fmla="*/ 1400 w 1402"/>
              <a:gd name="T1" fmla="*/ 2169 h 2428"/>
              <a:gd name="T2" fmla="*/ 1382 w 1402"/>
              <a:gd name="T3" fmla="*/ 2233 h 2428"/>
              <a:gd name="T4" fmla="*/ 1252 w 1402"/>
              <a:gd name="T5" fmla="*/ 2315 h 2428"/>
              <a:gd name="T6" fmla="*/ 1123 w 1402"/>
              <a:gd name="T7" fmla="*/ 2375 h 2428"/>
              <a:gd name="T8" fmla="*/ 966 w 1402"/>
              <a:gd name="T9" fmla="*/ 2413 h 2428"/>
              <a:gd name="T10" fmla="*/ 780 w 1402"/>
              <a:gd name="T11" fmla="*/ 2427 h 2428"/>
              <a:gd name="T12" fmla="*/ 584 w 1402"/>
              <a:gd name="T13" fmla="*/ 2425 h 2428"/>
              <a:gd name="T14" fmla="*/ 428 w 1402"/>
              <a:gd name="T15" fmla="*/ 2400 h 2428"/>
              <a:gd name="T16" fmla="*/ 309 w 1402"/>
              <a:gd name="T17" fmla="*/ 2354 h 2428"/>
              <a:gd name="T18" fmla="*/ 200 w 1402"/>
              <a:gd name="T19" fmla="*/ 2267 h 2428"/>
              <a:gd name="T20" fmla="*/ 106 w 1402"/>
              <a:gd name="T21" fmla="*/ 2139 h 2428"/>
              <a:gd name="T22" fmla="*/ 68 w 1402"/>
              <a:gd name="T23" fmla="*/ 2022 h 2428"/>
              <a:gd name="T24" fmla="*/ 43 w 1402"/>
              <a:gd name="T25" fmla="*/ 1843 h 2428"/>
              <a:gd name="T26" fmla="*/ 29 w 1402"/>
              <a:gd name="T27" fmla="*/ 1603 h 2428"/>
              <a:gd name="T28" fmla="*/ 25 w 1402"/>
              <a:gd name="T29" fmla="*/ 1304 h 2428"/>
              <a:gd name="T30" fmla="*/ 33 w 1402"/>
              <a:gd name="T31" fmla="*/ 966 h 2428"/>
              <a:gd name="T32" fmla="*/ 41 w 1402"/>
              <a:gd name="T33" fmla="*/ 686 h 2428"/>
              <a:gd name="T34" fmla="*/ 47 w 1402"/>
              <a:gd name="T35" fmla="*/ 474 h 2428"/>
              <a:gd name="T36" fmla="*/ 50 w 1402"/>
              <a:gd name="T37" fmla="*/ 332 h 2428"/>
              <a:gd name="T38" fmla="*/ 52 w 1402"/>
              <a:gd name="T39" fmla="*/ 258 h 2428"/>
              <a:gd name="T40" fmla="*/ 25 w 1402"/>
              <a:gd name="T41" fmla="*/ 114 h 2428"/>
              <a:gd name="T42" fmla="*/ 0 w 1402"/>
              <a:gd name="T43" fmla="*/ 58 h 2428"/>
              <a:gd name="T44" fmla="*/ 12 w 1402"/>
              <a:gd name="T45" fmla="*/ 20 h 2428"/>
              <a:gd name="T46" fmla="*/ 50 w 1402"/>
              <a:gd name="T47" fmla="*/ 0 h 2428"/>
              <a:gd name="T48" fmla="*/ 114 w 1402"/>
              <a:gd name="T49" fmla="*/ 23 h 2428"/>
              <a:gd name="T50" fmla="*/ 200 w 1402"/>
              <a:gd name="T51" fmla="*/ 96 h 2428"/>
              <a:gd name="T52" fmla="*/ 265 w 1402"/>
              <a:gd name="T53" fmla="*/ 165 h 2428"/>
              <a:gd name="T54" fmla="*/ 296 w 1402"/>
              <a:gd name="T55" fmla="*/ 204 h 2428"/>
              <a:gd name="T56" fmla="*/ 288 w 1402"/>
              <a:gd name="T57" fmla="*/ 261 h 2428"/>
              <a:gd name="T58" fmla="*/ 267 w 1402"/>
              <a:gd name="T59" fmla="*/ 373 h 2428"/>
              <a:gd name="T60" fmla="*/ 244 w 1402"/>
              <a:gd name="T61" fmla="*/ 478 h 2428"/>
              <a:gd name="T62" fmla="*/ 223 w 1402"/>
              <a:gd name="T63" fmla="*/ 590 h 2428"/>
              <a:gd name="T64" fmla="*/ 208 w 1402"/>
              <a:gd name="T65" fmla="*/ 726 h 2428"/>
              <a:gd name="T66" fmla="*/ 194 w 1402"/>
              <a:gd name="T67" fmla="*/ 889 h 2428"/>
              <a:gd name="T68" fmla="*/ 185 w 1402"/>
              <a:gd name="T69" fmla="*/ 1079 h 2428"/>
              <a:gd name="T70" fmla="*/ 171 w 1402"/>
              <a:gd name="T71" fmla="*/ 1261 h 2428"/>
              <a:gd name="T72" fmla="*/ 162 w 1402"/>
              <a:gd name="T73" fmla="*/ 1417 h 2428"/>
              <a:gd name="T74" fmla="*/ 158 w 1402"/>
              <a:gd name="T75" fmla="*/ 1544 h 2428"/>
              <a:gd name="T76" fmla="*/ 160 w 1402"/>
              <a:gd name="T77" fmla="*/ 1641 h 2428"/>
              <a:gd name="T78" fmla="*/ 183 w 1402"/>
              <a:gd name="T79" fmla="*/ 1824 h 2428"/>
              <a:gd name="T80" fmla="*/ 227 w 1402"/>
              <a:gd name="T81" fmla="*/ 2014 h 2428"/>
              <a:gd name="T82" fmla="*/ 288 w 1402"/>
              <a:gd name="T83" fmla="*/ 2108 h 2428"/>
              <a:gd name="T84" fmla="*/ 382 w 1402"/>
              <a:gd name="T85" fmla="*/ 2171 h 2428"/>
              <a:gd name="T86" fmla="*/ 490 w 1402"/>
              <a:gd name="T87" fmla="*/ 2204 h 2428"/>
              <a:gd name="T88" fmla="*/ 638 w 1402"/>
              <a:gd name="T89" fmla="*/ 2215 h 2428"/>
              <a:gd name="T90" fmla="*/ 820 w 1402"/>
              <a:gd name="T91" fmla="*/ 2204 h 2428"/>
              <a:gd name="T92" fmla="*/ 976 w 1402"/>
              <a:gd name="T93" fmla="*/ 2177 h 2428"/>
              <a:gd name="T94" fmla="*/ 1058 w 1402"/>
              <a:gd name="T95" fmla="*/ 2144 h 2428"/>
              <a:gd name="T96" fmla="*/ 1112 w 1402"/>
              <a:gd name="T97" fmla="*/ 2096 h 2428"/>
              <a:gd name="T98" fmla="*/ 1152 w 1402"/>
              <a:gd name="T99" fmla="*/ 1991 h 2428"/>
              <a:gd name="T100" fmla="*/ 1185 w 1402"/>
              <a:gd name="T101" fmla="*/ 1793 h 2428"/>
              <a:gd name="T102" fmla="*/ 1198 w 1402"/>
              <a:gd name="T103" fmla="*/ 1655 h 2428"/>
              <a:gd name="T104" fmla="*/ 1212 w 1402"/>
              <a:gd name="T105" fmla="*/ 1588 h 2428"/>
              <a:gd name="T106" fmla="*/ 1227 w 1402"/>
              <a:gd name="T107" fmla="*/ 1546 h 2428"/>
              <a:gd name="T108" fmla="*/ 1242 w 1402"/>
              <a:gd name="T109" fmla="*/ 1528 h 2428"/>
              <a:gd name="T110" fmla="*/ 1263 w 1402"/>
              <a:gd name="T111" fmla="*/ 1561 h 2428"/>
              <a:gd name="T112" fmla="*/ 1286 w 1402"/>
              <a:gd name="T113" fmla="*/ 1686 h 2428"/>
              <a:gd name="T114" fmla="*/ 1306 w 1402"/>
              <a:gd name="T115" fmla="*/ 1883 h 2428"/>
              <a:gd name="T116" fmla="*/ 1336 w 1402"/>
              <a:gd name="T117" fmla="*/ 2035 h 242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402"/>
              <a:gd name="T178" fmla="*/ 0 h 2428"/>
              <a:gd name="T179" fmla="*/ 1402 w 1402"/>
              <a:gd name="T180" fmla="*/ 2428 h 242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402" h="2428">
                <a:moveTo>
                  <a:pt x="1367" y="2110"/>
                </a:moveTo>
                <a:lnTo>
                  <a:pt x="1375" y="2119"/>
                </a:lnTo>
                <a:lnTo>
                  <a:pt x="1382" y="2131"/>
                </a:lnTo>
                <a:lnTo>
                  <a:pt x="1388" y="2141"/>
                </a:lnTo>
                <a:lnTo>
                  <a:pt x="1394" y="2150"/>
                </a:lnTo>
                <a:lnTo>
                  <a:pt x="1398" y="2160"/>
                </a:lnTo>
                <a:lnTo>
                  <a:pt x="1400" y="2169"/>
                </a:lnTo>
                <a:lnTo>
                  <a:pt x="1402" y="2179"/>
                </a:lnTo>
                <a:lnTo>
                  <a:pt x="1402" y="2189"/>
                </a:lnTo>
                <a:lnTo>
                  <a:pt x="1400" y="2196"/>
                </a:lnTo>
                <a:lnTo>
                  <a:pt x="1398" y="2206"/>
                </a:lnTo>
                <a:lnTo>
                  <a:pt x="1394" y="2215"/>
                </a:lnTo>
                <a:lnTo>
                  <a:pt x="1388" y="2223"/>
                </a:lnTo>
                <a:lnTo>
                  <a:pt x="1382" y="2233"/>
                </a:lnTo>
                <a:lnTo>
                  <a:pt x="1375" y="2240"/>
                </a:lnTo>
                <a:lnTo>
                  <a:pt x="1365" y="2248"/>
                </a:lnTo>
                <a:lnTo>
                  <a:pt x="1356" y="2256"/>
                </a:lnTo>
                <a:lnTo>
                  <a:pt x="1331" y="2271"/>
                </a:lnTo>
                <a:lnTo>
                  <a:pt x="1308" y="2286"/>
                </a:lnTo>
                <a:lnTo>
                  <a:pt x="1281" y="2300"/>
                </a:lnTo>
                <a:lnTo>
                  <a:pt x="1252" y="2315"/>
                </a:lnTo>
                <a:lnTo>
                  <a:pt x="1223" y="2331"/>
                </a:lnTo>
                <a:lnTo>
                  <a:pt x="1208" y="2338"/>
                </a:lnTo>
                <a:lnTo>
                  <a:pt x="1192" y="2346"/>
                </a:lnTo>
                <a:lnTo>
                  <a:pt x="1175" y="2352"/>
                </a:lnTo>
                <a:lnTo>
                  <a:pt x="1160" y="2359"/>
                </a:lnTo>
                <a:lnTo>
                  <a:pt x="1141" y="2367"/>
                </a:lnTo>
                <a:lnTo>
                  <a:pt x="1123" y="2375"/>
                </a:lnTo>
                <a:lnTo>
                  <a:pt x="1102" y="2382"/>
                </a:lnTo>
                <a:lnTo>
                  <a:pt x="1081" y="2388"/>
                </a:lnTo>
                <a:lnTo>
                  <a:pt x="1060" y="2396"/>
                </a:lnTo>
                <a:lnTo>
                  <a:pt x="1037" y="2400"/>
                </a:lnTo>
                <a:lnTo>
                  <a:pt x="1014" y="2405"/>
                </a:lnTo>
                <a:lnTo>
                  <a:pt x="991" y="2409"/>
                </a:lnTo>
                <a:lnTo>
                  <a:pt x="966" y="2413"/>
                </a:lnTo>
                <a:lnTo>
                  <a:pt x="941" y="2417"/>
                </a:lnTo>
                <a:lnTo>
                  <a:pt x="916" y="2419"/>
                </a:lnTo>
                <a:lnTo>
                  <a:pt x="889" y="2423"/>
                </a:lnTo>
                <a:lnTo>
                  <a:pt x="862" y="2425"/>
                </a:lnTo>
                <a:lnTo>
                  <a:pt x="835" y="2425"/>
                </a:lnTo>
                <a:lnTo>
                  <a:pt x="809" y="2427"/>
                </a:lnTo>
                <a:lnTo>
                  <a:pt x="780" y="2427"/>
                </a:lnTo>
                <a:lnTo>
                  <a:pt x="751" y="2428"/>
                </a:lnTo>
                <a:lnTo>
                  <a:pt x="722" y="2428"/>
                </a:lnTo>
                <a:lnTo>
                  <a:pt x="693" y="2428"/>
                </a:lnTo>
                <a:lnTo>
                  <a:pt x="665" y="2427"/>
                </a:lnTo>
                <a:lnTo>
                  <a:pt x="638" y="2427"/>
                </a:lnTo>
                <a:lnTo>
                  <a:pt x="611" y="2425"/>
                </a:lnTo>
                <a:lnTo>
                  <a:pt x="584" y="2425"/>
                </a:lnTo>
                <a:lnTo>
                  <a:pt x="559" y="2423"/>
                </a:lnTo>
                <a:lnTo>
                  <a:pt x="536" y="2419"/>
                </a:lnTo>
                <a:lnTo>
                  <a:pt x="511" y="2417"/>
                </a:lnTo>
                <a:lnTo>
                  <a:pt x="490" y="2413"/>
                </a:lnTo>
                <a:lnTo>
                  <a:pt x="469" y="2409"/>
                </a:lnTo>
                <a:lnTo>
                  <a:pt x="448" y="2405"/>
                </a:lnTo>
                <a:lnTo>
                  <a:pt x="428" y="2400"/>
                </a:lnTo>
                <a:lnTo>
                  <a:pt x="409" y="2394"/>
                </a:lnTo>
                <a:lnTo>
                  <a:pt x="390" y="2388"/>
                </a:lnTo>
                <a:lnTo>
                  <a:pt x="373" y="2382"/>
                </a:lnTo>
                <a:lnTo>
                  <a:pt x="357" y="2375"/>
                </a:lnTo>
                <a:lnTo>
                  <a:pt x="340" y="2369"/>
                </a:lnTo>
                <a:lnTo>
                  <a:pt x="325" y="2363"/>
                </a:lnTo>
                <a:lnTo>
                  <a:pt x="309" y="2354"/>
                </a:lnTo>
                <a:lnTo>
                  <a:pt x="292" y="2346"/>
                </a:lnTo>
                <a:lnTo>
                  <a:pt x="277" y="2334"/>
                </a:lnTo>
                <a:lnTo>
                  <a:pt x="261" y="2323"/>
                </a:lnTo>
                <a:lnTo>
                  <a:pt x="246" y="2311"/>
                </a:lnTo>
                <a:lnTo>
                  <a:pt x="231" y="2298"/>
                </a:lnTo>
                <a:lnTo>
                  <a:pt x="215" y="2283"/>
                </a:lnTo>
                <a:lnTo>
                  <a:pt x="200" y="2267"/>
                </a:lnTo>
                <a:lnTo>
                  <a:pt x="185" y="2250"/>
                </a:lnTo>
                <a:lnTo>
                  <a:pt x="169" y="2233"/>
                </a:lnTo>
                <a:lnTo>
                  <a:pt x="156" y="2213"/>
                </a:lnTo>
                <a:lnTo>
                  <a:pt x="141" y="2192"/>
                </a:lnTo>
                <a:lnTo>
                  <a:pt x="127" y="2171"/>
                </a:lnTo>
                <a:lnTo>
                  <a:pt x="114" y="2150"/>
                </a:lnTo>
                <a:lnTo>
                  <a:pt x="106" y="2139"/>
                </a:lnTo>
                <a:lnTo>
                  <a:pt x="100" y="2125"/>
                </a:lnTo>
                <a:lnTo>
                  <a:pt x="94" y="2110"/>
                </a:lnTo>
                <a:lnTo>
                  <a:pt x="89" y="2094"/>
                </a:lnTo>
                <a:lnTo>
                  <a:pt x="83" y="2079"/>
                </a:lnTo>
                <a:lnTo>
                  <a:pt x="77" y="2060"/>
                </a:lnTo>
                <a:lnTo>
                  <a:pt x="73" y="2041"/>
                </a:lnTo>
                <a:lnTo>
                  <a:pt x="68" y="2022"/>
                </a:lnTo>
                <a:lnTo>
                  <a:pt x="64" y="1999"/>
                </a:lnTo>
                <a:lnTo>
                  <a:pt x="60" y="1975"/>
                </a:lnTo>
                <a:lnTo>
                  <a:pt x="56" y="1952"/>
                </a:lnTo>
                <a:lnTo>
                  <a:pt x="52" y="1926"/>
                </a:lnTo>
                <a:lnTo>
                  <a:pt x="48" y="1899"/>
                </a:lnTo>
                <a:lnTo>
                  <a:pt x="45" y="1872"/>
                </a:lnTo>
                <a:lnTo>
                  <a:pt x="43" y="1843"/>
                </a:lnTo>
                <a:lnTo>
                  <a:pt x="39" y="1812"/>
                </a:lnTo>
                <a:lnTo>
                  <a:pt x="37" y="1780"/>
                </a:lnTo>
                <a:lnTo>
                  <a:pt x="35" y="1747"/>
                </a:lnTo>
                <a:lnTo>
                  <a:pt x="33" y="1714"/>
                </a:lnTo>
                <a:lnTo>
                  <a:pt x="31" y="1678"/>
                </a:lnTo>
                <a:lnTo>
                  <a:pt x="29" y="1641"/>
                </a:lnTo>
                <a:lnTo>
                  <a:pt x="29" y="1603"/>
                </a:lnTo>
                <a:lnTo>
                  <a:pt x="27" y="1565"/>
                </a:lnTo>
                <a:lnTo>
                  <a:pt x="27" y="1524"/>
                </a:lnTo>
                <a:lnTo>
                  <a:pt x="25" y="1482"/>
                </a:lnTo>
                <a:lnTo>
                  <a:pt x="25" y="1440"/>
                </a:lnTo>
                <a:lnTo>
                  <a:pt x="25" y="1396"/>
                </a:lnTo>
                <a:lnTo>
                  <a:pt x="25" y="1350"/>
                </a:lnTo>
                <a:lnTo>
                  <a:pt x="25" y="1304"/>
                </a:lnTo>
                <a:lnTo>
                  <a:pt x="27" y="1256"/>
                </a:lnTo>
                <a:lnTo>
                  <a:pt x="27" y="1208"/>
                </a:lnTo>
                <a:lnTo>
                  <a:pt x="29" y="1158"/>
                </a:lnTo>
                <a:lnTo>
                  <a:pt x="29" y="1106"/>
                </a:lnTo>
                <a:lnTo>
                  <a:pt x="31" y="1058"/>
                </a:lnTo>
                <a:lnTo>
                  <a:pt x="31" y="1010"/>
                </a:lnTo>
                <a:lnTo>
                  <a:pt x="33" y="966"/>
                </a:lnTo>
                <a:lnTo>
                  <a:pt x="33" y="922"/>
                </a:lnTo>
                <a:lnTo>
                  <a:pt x="35" y="878"/>
                </a:lnTo>
                <a:lnTo>
                  <a:pt x="37" y="837"/>
                </a:lnTo>
                <a:lnTo>
                  <a:pt x="37" y="797"/>
                </a:lnTo>
                <a:lnTo>
                  <a:pt x="39" y="759"/>
                </a:lnTo>
                <a:lnTo>
                  <a:pt x="39" y="720"/>
                </a:lnTo>
                <a:lnTo>
                  <a:pt x="41" y="686"/>
                </a:lnTo>
                <a:lnTo>
                  <a:pt x="41" y="651"/>
                </a:lnTo>
                <a:lnTo>
                  <a:pt x="43" y="618"/>
                </a:lnTo>
                <a:lnTo>
                  <a:pt x="43" y="586"/>
                </a:lnTo>
                <a:lnTo>
                  <a:pt x="45" y="557"/>
                </a:lnTo>
                <a:lnTo>
                  <a:pt x="45" y="528"/>
                </a:lnTo>
                <a:lnTo>
                  <a:pt x="47" y="501"/>
                </a:lnTo>
                <a:lnTo>
                  <a:pt x="47" y="474"/>
                </a:lnTo>
                <a:lnTo>
                  <a:pt x="48" y="451"/>
                </a:lnTo>
                <a:lnTo>
                  <a:pt x="48" y="428"/>
                </a:lnTo>
                <a:lnTo>
                  <a:pt x="48" y="405"/>
                </a:lnTo>
                <a:lnTo>
                  <a:pt x="50" y="386"/>
                </a:lnTo>
                <a:lnTo>
                  <a:pt x="50" y="367"/>
                </a:lnTo>
                <a:lnTo>
                  <a:pt x="50" y="350"/>
                </a:lnTo>
                <a:lnTo>
                  <a:pt x="50" y="332"/>
                </a:lnTo>
                <a:lnTo>
                  <a:pt x="52" y="317"/>
                </a:lnTo>
                <a:lnTo>
                  <a:pt x="52" y="304"/>
                </a:lnTo>
                <a:lnTo>
                  <a:pt x="52" y="292"/>
                </a:lnTo>
                <a:lnTo>
                  <a:pt x="52" y="281"/>
                </a:lnTo>
                <a:lnTo>
                  <a:pt x="52" y="271"/>
                </a:lnTo>
                <a:lnTo>
                  <a:pt x="52" y="263"/>
                </a:lnTo>
                <a:lnTo>
                  <a:pt x="52" y="258"/>
                </a:lnTo>
                <a:lnTo>
                  <a:pt x="52" y="233"/>
                </a:lnTo>
                <a:lnTo>
                  <a:pt x="50" y="210"/>
                </a:lnTo>
                <a:lnTo>
                  <a:pt x="48" y="188"/>
                </a:lnTo>
                <a:lnTo>
                  <a:pt x="43" y="167"/>
                </a:lnTo>
                <a:lnTo>
                  <a:pt x="39" y="148"/>
                </a:lnTo>
                <a:lnTo>
                  <a:pt x="33" y="131"/>
                </a:lnTo>
                <a:lnTo>
                  <a:pt x="25" y="114"/>
                </a:lnTo>
                <a:lnTo>
                  <a:pt x="16" y="98"/>
                </a:lnTo>
                <a:lnTo>
                  <a:pt x="12" y="91"/>
                </a:lnTo>
                <a:lnTo>
                  <a:pt x="8" y="83"/>
                </a:lnTo>
                <a:lnTo>
                  <a:pt x="6" y="77"/>
                </a:lnTo>
                <a:lnTo>
                  <a:pt x="2" y="69"/>
                </a:lnTo>
                <a:lnTo>
                  <a:pt x="0" y="64"/>
                </a:lnTo>
                <a:lnTo>
                  <a:pt x="0" y="58"/>
                </a:lnTo>
                <a:lnTo>
                  <a:pt x="0" y="52"/>
                </a:lnTo>
                <a:lnTo>
                  <a:pt x="0" y="46"/>
                </a:lnTo>
                <a:lnTo>
                  <a:pt x="0" y="41"/>
                </a:lnTo>
                <a:lnTo>
                  <a:pt x="2" y="35"/>
                </a:lnTo>
                <a:lnTo>
                  <a:pt x="4" y="31"/>
                </a:lnTo>
                <a:lnTo>
                  <a:pt x="8" y="25"/>
                </a:lnTo>
                <a:lnTo>
                  <a:pt x="12" y="20"/>
                </a:lnTo>
                <a:lnTo>
                  <a:pt x="16" y="16"/>
                </a:lnTo>
                <a:lnTo>
                  <a:pt x="22" y="10"/>
                </a:lnTo>
                <a:lnTo>
                  <a:pt x="29" y="6"/>
                </a:lnTo>
                <a:lnTo>
                  <a:pt x="33" y="2"/>
                </a:lnTo>
                <a:lnTo>
                  <a:pt x="39" y="2"/>
                </a:lnTo>
                <a:lnTo>
                  <a:pt x="45" y="0"/>
                </a:lnTo>
                <a:lnTo>
                  <a:pt x="50" y="0"/>
                </a:lnTo>
                <a:lnTo>
                  <a:pt x="58" y="0"/>
                </a:lnTo>
                <a:lnTo>
                  <a:pt x="66" y="2"/>
                </a:lnTo>
                <a:lnTo>
                  <a:pt x="75" y="4"/>
                </a:lnTo>
                <a:lnTo>
                  <a:pt x="83" y="8"/>
                </a:lnTo>
                <a:lnTo>
                  <a:pt x="93" y="12"/>
                </a:lnTo>
                <a:lnTo>
                  <a:pt x="102" y="18"/>
                </a:lnTo>
                <a:lnTo>
                  <a:pt x="114" y="23"/>
                </a:lnTo>
                <a:lnTo>
                  <a:pt x="125" y="31"/>
                </a:lnTo>
                <a:lnTo>
                  <a:pt x="137" y="39"/>
                </a:lnTo>
                <a:lnTo>
                  <a:pt x="148" y="48"/>
                </a:lnTo>
                <a:lnTo>
                  <a:pt x="162" y="60"/>
                </a:lnTo>
                <a:lnTo>
                  <a:pt x="175" y="71"/>
                </a:lnTo>
                <a:lnTo>
                  <a:pt x="187" y="83"/>
                </a:lnTo>
                <a:lnTo>
                  <a:pt x="200" y="96"/>
                </a:lnTo>
                <a:lnTo>
                  <a:pt x="212" y="108"/>
                </a:lnTo>
                <a:lnTo>
                  <a:pt x="223" y="117"/>
                </a:lnTo>
                <a:lnTo>
                  <a:pt x="233" y="129"/>
                </a:lnTo>
                <a:lnTo>
                  <a:pt x="242" y="139"/>
                </a:lnTo>
                <a:lnTo>
                  <a:pt x="250" y="148"/>
                </a:lnTo>
                <a:lnTo>
                  <a:pt x="258" y="158"/>
                </a:lnTo>
                <a:lnTo>
                  <a:pt x="265" y="165"/>
                </a:lnTo>
                <a:lnTo>
                  <a:pt x="271" y="173"/>
                </a:lnTo>
                <a:lnTo>
                  <a:pt x="277" y="181"/>
                </a:lnTo>
                <a:lnTo>
                  <a:pt x="283" y="187"/>
                </a:lnTo>
                <a:lnTo>
                  <a:pt x="286" y="192"/>
                </a:lnTo>
                <a:lnTo>
                  <a:pt x="290" y="196"/>
                </a:lnTo>
                <a:lnTo>
                  <a:pt x="294" y="200"/>
                </a:lnTo>
                <a:lnTo>
                  <a:pt x="296" y="204"/>
                </a:lnTo>
                <a:lnTo>
                  <a:pt x="296" y="210"/>
                </a:lnTo>
                <a:lnTo>
                  <a:pt x="296" y="215"/>
                </a:lnTo>
                <a:lnTo>
                  <a:pt x="294" y="223"/>
                </a:lnTo>
                <a:lnTo>
                  <a:pt x="294" y="231"/>
                </a:lnTo>
                <a:lnTo>
                  <a:pt x="292" y="240"/>
                </a:lnTo>
                <a:lnTo>
                  <a:pt x="290" y="252"/>
                </a:lnTo>
                <a:lnTo>
                  <a:pt x="288" y="261"/>
                </a:lnTo>
                <a:lnTo>
                  <a:pt x="286" y="275"/>
                </a:lnTo>
                <a:lnTo>
                  <a:pt x="285" y="288"/>
                </a:lnTo>
                <a:lnTo>
                  <a:pt x="281" y="304"/>
                </a:lnTo>
                <a:lnTo>
                  <a:pt x="279" y="319"/>
                </a:lnTo>
                <a:lnTo>
                  <a:pt x="275" y="336"/>
                </a:lnTo>
                <a:lnTo>
                  <a:pt x="271" y="354"/>
                </a:lnTo>
                <a:lnTo>
                  <a:pt x="267" y="373"/>
                </a:lnTo>
                <a:lnTo>
                  <a:pt x="263" y="394"/>
                </a:lnTo>
                <a:lnTo>
                  <a:pt x="260" y="415"/>
                </a:lnTo>
                <a:lnTo>
                  <a:pt x="256" y="426"/>
                </a:lnTo>
                <a:lnTo>
                  <a:pt x="254" y="440"/>
                </a:lnTo>
                <a:lnTo>
                  <a:pt x="250" y="451"/>
                </a:lnTo>
                <a:lnTo>
                  <a:pt x="246" y="465"/>
                </a:lnTo>
                <a:lnTo>
                  <a:pt x="244" y="478"/>
                </a:lnTo>
                <a:lnTo>
                  <a:pt x="240" y="492"/>
                </a:lnTo>
                <a:lnTo>
                  <a:pt x="238" y="507"/>
                </a:lnTo>
                <a:lnTo>
                  <a:pt x="235" y="522"/>
                </a:lnTo>
                <a:lnTo>
                  <a:pt x="233" y="538"/>
                </a:lnTo>
                <a:lnTo>
                  <a:pt x="229" y="555"/>
                </a:lnTo>
                <a:lnTo>
                  <a:pt x="227" y="570"/>
                </a:lnTo>
                <a:lnTo>
                  <a:pt x="223" y="590"/>
                </a:lnTo>
                <a:lnTo>
                  <a:pt x="221" y="607"/>
                </a:lnTo>
                <a:lnTo>
                  <a:pt x="219" y="626"/>
                </a:lnTo>
                <a:lnTo>
                  <a:pt x="217" y="643"/>
                </a:lnTo>
                <a:lnTo>
                  <a:pt x="214" y="664"/>
                </a:lnTo>
                <a:lnTo>
                  <a:pt x="212" y="684"/>
                </a:lnTo>
                <a:lnTo>
                  <a:pt x="210" y="705"/>
                </a:lnTo>
                <a:lnTo>
                  <a:pt x="208" y="726"/>
                </a:lnTo>
                <a:lnTo>
                  <a:pt x="206" y="747"/>
                </a:lnTo>
                <a:lnTo>
                  <a:pt x="204" y="770"/>
                </a:lnTo>
                <a:lnTo>
                  <a:pt x="202" y="793"/>
                </a:lnTo>
                <a:lnTo>
                  <a:pt x="200" y="816"/>
                </a:lnTo>
                <a:lnTo>
                  <a:pt x="198" y="839"/>
                </a:lnTo>
                <a:lnTo>
                  <a:pt x="196" y="864"/>
                </a:lnTo>
                <a:lnTo>
                  <a:pt x="194" y="889"/>
                </a:lnTo>
                <a:lnTo>
                  <a:pt x="192" y="916"/>
                </a:lnTo>
                <a:lnTo>
                  <a:pt x="192" y="941"/>
                </a:lnTo>
                <a:lnTo>
                  <a:pt x="190" y="968"/>
                </a:lnTo>
                <a:lnTo>
                  <a:pt x="189" y="995"/>
                </a:lnTo>
                <a:lnTo>
                  <a:pt x="189" y="1023"/>
                </a:lnTo>
                <a:lnTo>
                  <a:pt x="187" y="1050"/>
                </a:lnTo>
                <a:lnTo>
                  <a:pt x="185" y="1079"/>
                </a:lnTo>
                <a:lnTo>
                  <a:pt x="183" y="1108"/>
                </a:lnTo>
                <a:lnTo>
                  <a:pt x="181" y="1135"/>
                </a:lnTo>
                <a:lnTo>
                  <a:pt x="179" y="1162"/>
                </a:lnTo>
                <a:lnTo>
                  <a:pt x="177" y="1187"/>
                </a:lnTo>
                <a:lnTo>
                  <a:pt x="175" y="1212"/>
                </a:lnTo>
                <a:lnTo>
                  <a:pt x="173" y="1236"/>
                </a:lnTo>
                <a:lnTo>
                  <a:pt x="171" y="1261"/>
                </a:lnTo>
                <a:lnTo>
                  <a:pt x="169" y="1286"/>
                </a:lnTo>
                <a:lnTo>
                  <a:pt x="167" y="1309"/>
                </a:lnTo>
                <a:lnTo>
                  <a:pt x="167" y="1332"/>
                </a:lnTo>
                <a:lnTo>
                  <a:pt x="166" y="1354"/>
                </a:lnTo>
                <a:lnTo>
                  <a:pt x="164" y="1375"/>
                </a:lnTo>
                <a:lnTo>
                  <a:pt x="164" y="1396"/>
                </a:lnTo>
                <a:lnTo>
                  <a:pt x="162" y="1417"/>
                </a:lnTo>
                <a:lnTo>
                  <a:pt x="162" y="1436"/>
                </a:lnTo>
                <a:lnTo>
                  <a:pt x="160" y="1455"/>
                </a:lnTo>
                <a:lnTo>
                  <a:pt x="160" y="1475"/>
                </a:lnTo>
                <a:lnTo>
                  <a:pt x="160" y="1492"/>
                </a:lnTo>
                <a:lnTo>
                  <a:pt x="158" y="1511"/>
                </a:lnTo>
                <a:lnTo>
                  <a:pt x="158" y="1526"/>
                </a:lnTo>
                <a:lnTo>
                  <a:pt x="158" y="1544"/>
                </a:lnTo>
                <a:lnTo>
                  <a:pt x="158" y="1559"/>
                </a:lnTo>
                <a:lnTo>
                  <a:pt x="158" y="1574"/>
                </a:lnTo>
                <a:lnTo>
                  <a:pt x="158" y="1588"/>
                </a:lnTo>
                <a:lnTo>
                  <a:pt x="158" y="1603"/>
                </a:lnTo>
                <a:lnTo>
                  <a:pt x="158" y="1617"/>
                </a:lnTo>
                <a:lnTo>
                  <a:pt x="160" y="1628"/>
                </a:lnTo>
                <a:lnTo>
                  <a:pt x="160" y="1641"/>
                </a:lnTo>
                <a:lnTo>
                  <a:pt x="160" y="1653"/>
                </a:lnTo>
                <a:lnTo>
                  <a:pt x="162" y="1663"/>
                </a:lnTo>
                <a:lnTo>
                  <a:pt x="162" y="1674"/>
                </a:lnTo>
                <a:lnTo>
                  <a:pt x="167" y="1713"/>
                </a:lnTo>
                <a:lnTo>
                  <a:pt x="171" y="1751"/>
                </a:lnTo>
                <a:lnTo>
                  <a:pt x="177" y="1787"/>
                </a:lnTo>
                <a:lnTo>
                  <a:pt x="183" y="1824"/>
                </a:lnTo>
                <a:lnTo>
                  <a:pt x="189" y="1860"/>
                </a:lnTo>
                <a:lnTo>
                  <a:pt x="194" y="1895"/>
                </a:lnTo>
                <a:lnTo>
                  <a:pt x="202" y="1929"/>
                </a:lnTo>
                <a:lnTo>
                  <a:pt x="212" y="1964"/>
                </a:lnTo>
                <a:lnTo>
                  <a:pt x="215" y="1981"/>
                </a:lnTo>
                <a:lnTo>
                  <a:pt x="221" y="1999"/>
                </a:lnTo>
                <a:lnTo>
                  <a:pt x="227" y="2014"/>
                </a:lnTo>
                <a:lnTo>
                  <a:pt x="235" y="2029"/>
                </a:lnTo>
                <a:lnTo>
                  <a:pt x="240" y="2043"/>
                </a:lnTo>
                <a:lnTo>
                  <a:pt x="248" y="2058"/>
                </a:lnTo>
                <a:lnTo>
                  <a:pt x="258" y="2071"/>
                </a:lnTo>
                <a:lnTo>
                  <a:pt x="267" y="2083"/>
                </a:lnTo>
                <a:lnTo>
                  <a:pt x="277" y="2096"/>
                </a:lnTo>
                <a:lnTo>
                  <a:pt x="288" y="2108"/>
                </a:lnTo>
                <a:lnTo>
                  <a:pt x="300" y="2118"/>
                </a:lnTo>
                <a:lnTo>
                  <a:pt x="311" y="2129"/>
                </a:lnTo>
                <a:lnTo>
                  <a:pt x="325" y="2139"/>
                </a:lnTo>
                <a:lnTo>
                  <a:pt x="338" y="2146"/>
                </a:lnTo>
                <a:lnTo>
                  <a:pt x="354" y="2156"/>
                </a:lnTo>
                <a:lnTo>
                  <a:pt x="369" y="2164"/>
                </a:lnTo>
                <a:lnTo>
                  <a:pt x="382" y="2171"/>
                </a:lnTo>
                <a:lnTo>
                  <a:pt x="398" y="2177"/>
                </a:lnTo>
                <a:lnTo>
                  <a:pt x="411" y="2183"/>
                </a:lnTo>
                <a:lnTo>
                  <a:pt x="427" y="2189"/>
                </a:lnTo>
                <a:lnTo>
                  <a:pt x="442" y="2192"/>
                </a:lnTo>
                <a:lnTo>
                  <a:pt x="457" y="2198"/>
                </a:lnTo>
                <a:lnTo>
                  <a:pt x="473" y="2202"/>
                </a:lnTo>
                <a:lnTo>
                  <a:pt x="490" y="2204"/>
                </a:lnTo>
                <a:lnTo>
                  <a:pt x="523" y="2210"/>
                </a:lnTo>
                <a:lnTo>
                  <a:pt x="542" y="2212"/>
                </a:lnTo>
                <a:lnTo>
                  <a:pt x="559" y="2213"/>
                </a:lnTo>
                <a:lnTo>
                  <a:pt x="578" y="2215"/>
                </a:lnTo>
                <a:lnTo>
                  <a:pt x="597" y="2215"/>
                </a:lnTo>
                <a:lnTo>
                  <a:pt x="617" y="2215"/>
                </a:lnTo>
                <a:lnTo>
                  <a:pt x="638" y="2215"/>
                </a:lnTo>
                <a:lnTo>
                  <a:pt x="657" y="2215"/>
                </a:lnTo>
                <a:lnTo>
                  <a:pt x="676" y="2215"/>
                </a:lnTo>
                <a:lnTo>
                  <a:pt x="695" y="2215"/>
                </a:lnTo>
                <a:lnTo>
                  <a:pt x="714" y="2213"/>
                </a:lnTo>
                <a:lnTo>
                  <a:pt x="751" y="2212"/>
                </a:lnTo>
                <a:lnTo>
                  <a:pt x="785" y="2208"/>
                </a:lnTo>
                <a:lnTo>
                  <a:pt x="820" y="2204"/>
                </a:lnTo>
                <a:lnTo>
                  <a:pt x="853" y="2200"/>
                </a:lnTo>
                <a:lnTo>
                  <a:pt x="885" y="2194"/>
                </a:lnTo>
                <a:lnTo>
                  <a:pt x="916" y="2190"/>
                </a:lnTo>
                <a:lnTo>
                  <a:pt x="931" y="2187"/>
                </a:lnTo>
                <a:lnTo>
                  <a:pt x="947" y="2185"/>
                </a:lnTo>
                <a:lnTo>
                  <a:pt x="962" y="2181"/>
                </a:lnTo>
                <a:lnTo>
                  <a:pt x="976" y="2177"/>
                </a:lnTo>
                <a:lnTo>
                  <a:pt x="989" y="2173"/>
                </a:lnTo>
                <a:lnTo>
                  <a:pt x="1002" y="2169"/>
                </a:lnTo>
                <a:lnTo>
                  <a:pt x="1014" y="2166"/>
                </a:lnTo>
                <a:lnTo>
                  <a:pt x="1025" y="2160"/>
                </a:lnTo>
                <a:lnTo>
                  <a:pt x="1037" y="2154"/>
                </a:lnTo>
                <a:lnTo>
                  <a:pt x="1048" y="2150"/>
                </a:lnTo>
                <a:lnTo>
                  <a:pt x="1058" y="2144"/>
                </a:lnTo>
                <a:lnTo>
                  <a:pt x="1068" y="2137"/>
                </a:lnTo>
                <a:lnTo>
                  <a:pt x="1075" y="2131"/>
                </a:lnTo>
                <a:lnTo>
                  <a:pt x="1085" y="2125"/>
                </a:lnTo>
                <a:lnTo>
                  <a:pt x="1093" y="2118"/>
                </a:lnTo>
                <a:lnTo>
                  <a:pt x="1098" y="2110"/>
                </a:lnTo>
                <a:lnTo>
                  <a:pt x="1106" y="2104"/>
                </a:lnTo>
                <a:lnTo>
                  <a:pt x="1112" y="2096"/>
                </a:lnTo>
                <a:lnTo>
                  <a:pt x="1118" y="2087"/>
                </a:lnTo>
                <a:lnTo>
                  <a:pt x="1125" y="2075"/>
                </a:lnTo>
                <a:lnTo>
                  <a:pt x="1131" y="2062"/>
                </a:lnTo>
                <a:lnTo>
                  <a:pt x="1135" y="2047"/>
                </a:lnTo>
                <a:lnTo>
                  <a:pt x="1141" y="2029"/>
                </a:lnTo>
                <a:lnTo>
                  <a:pt x="1146" y="2010"/>
                </a:lnTo>
                <a:lnTo>
                  <a:pt x="1152" y="1991"/>
                </a:lnTo>
                <a:lnTo>
                  <a:pt x="1156" y="1968"/>
                </a:lnTo>
                <a:lnTo>
                  <a:pt x="1162" y="1943"/>
                </a:lnTo>
                <a:lnTo>
                  <a:pt x="1166" y="1916"/>
                </a:lnTo>
                <a:lnTo>
                  <a:pt x="1171" y="1889"/>
                </a:lnTo>
                <a:lnTo>
                  <a:pt x="1175" y="1858"/>
                </a:lnTo>
                <a:lnTo>
                  <a:pt x="1179" y="1826"/>
                </a:lnTo>
                <a:lnTo>
                  <a:pt x="1185" y="1793"/>
                </a:lnTo>
                <a:lnTo>
                  <a:pt x="1187" y="1761"/>
                </a:lnTo>
                <a:lnTo>
                  <a:pt x="1189" y="1732"/>
                </a:lnTo>
                <a:lnTo>
                  <a:pt x="1192" y="1705"/>
                </a:lnTo>
                <a:lnTo>
                  <a:pt x="1194" y="1691"/>
                </a:lnTo>
                <a:lnTo>
                  <a:pt x="1196" y="1678"/>
                </a:lnTo>
                <a:lnTo>
                  <a:pt x="1196" y="1666"/>
                </a:lnTo>
                <a:lnTo>
                  <a:pt x="1198" y="1655"/>
                </a:lnTo>
                <a:lnTo>
                  <a:pt x="1200" y="1643"/>
                </a:lnTo>
                <a:lnTo>
                  <a:pt x="1202" y="1634"/>
                </a:lnTo>
                <a:lnTo>
                  <a:pt x="1204" y="1622"/>
                </a:lnTo>
                <a:lnTo>
                  <a:pt x="1206" y="1613"/>
                </a:lnTo>
                <a:lnTo>
                  <a:pt x="1208" y="1605"/>
                </a:lnTo>
                <a:lnTo>
                  <a:pt x="1210" y="1595"/>
                </a:lnTo>
                <a:lnTo>
                  <a:pt x="1212" y="1588"/>
                </a:lnTo>
                <a:lnTo>
                  <a:pt x="1214" y="1580"/>
                </a:lnTo>
                <a:lnTo>
                  <a:pt x="1215" y="1572"/>
                </a:lnTo>
                <a:lnTo>
                  <a:pt x="1219" y="1567"/>
                </a:lnTo>
                <a:lnTo>
                  <a:pt x="1221" y="1561"/>
                </a:lnTo>
                <a:lnTo>
                  <a:pt x="1223" y="1555"/>
                </a:lnTo>
                <a:lnTo>
                  <a:pt x="1225" y="1549"/>
                </a:lnTo>
                <a:lnTo>
                  <a:pt x="1227" y="1546"/>
                </a:lnTo>
                <a:lnTo>
                  <a:pt x="1229" y="1542"/>
                </a:lnTo>
                <a:lnTo>
                  <a:pt x="1231" y="1538"/>
                </a:lnTo>
                <a:lnTo>
                  <a:pt x="1235" y="1534"/>
                </a:lnTo>
                <a:lnTo>
                  <a:pt x="1237" y="1532"/>
                </a:lnTo>
                <a:lnTo>
                  <a:pt x="1238" y="1530"/>
                </a:lnTo>
                <a:lnTo>
                  <a:pt x="1240" y="1528"/>
                </a:lnTo>
                <a:lnTo>
                  <a:pt x="1242" y="1528"/>
                </a:lnTo>
                <a:lnTo>
                  <a:pt x="1246" y="1528"/>
                </a:lnTo>
                <a:lnTo>
                  <a:pt x="1248" y="1528"/>
                </a:lnTo>
                <a:lnTo>
                  <a:pt x="1250" y="1532"/>
                </a:lnTo>
                <a:lnTo>
                  <a:pt x="1254" y="1536"/>
                </a:lnTo>
                <a:lnTo>
                  <a:pt x="1256" y="1542"/>
                </a:lnTo>
                <a:lnTo>
                  <a:pt x="1260" y="1551"/>
                </a:lnTo>
                <a:lnTo>
                  <a:pt x="1263" y="1561"/>
                </a:lnTo>
                <a:lnTo>
                  <a:pt x="1265" y="1572"/>
                </a:lnTo>
                <a:lnTo>
                  <a:pt x="1269" y="1588"/>
                </a:lnTo>
                <a:lnTo>
                  <a:pt x="1273" y="1603"/>
                </a:lnTo>
                <a:lnTo>
                  <a:pt x="1277" y="1620"/>
                </a:lnTo>
                <a:lnTo>
                  <a:pt x="1279" y="1640"/>
                </a:lnTo>
                <a:lnTo>
                  <a:pt x="1283" y="1663"/>
                </a:lnTo>
                <a:lnTo>
                  <a:pt x="1286" y="1686"/>
                </a:lnTo>
                <a:lnTo>
                  <a:pt x="1288" y="1711"/>
                </a:lnTo>
                <a:lnTo>
                  <a:pt x="1292" y="1737"/>
                </a:lnTo>
                <a:lnTo>
                  <a:pt x="1294" y="1766"/>
                </a:lnTo>
                <a:lnTo>
                  <a:pt x="1296" y="1797"/>
                </a:lnTo>
                <a:lnTo>
                  <a:pt x="1300" y="1828"/>
                </a:lnTo>
                <a:lnTo>
                  <a:pt x="1302" y="1856"/>
                </a:lnTo>
                <a:lnTo>
                  <a:pt x="1306" y="1883"/>
                </a:lnTo>
                <a:lnTo>
                  <a:pt x="1309" y="1908"/>
                </a:lnTo>
                <a:lnTo>
                  <a:pt x="1313" y="1933"/>
                </a:lnTo>
                <a:lnTo>
                  <a:pt x="1317" y="1956"/>
                </a:lnTo>
                <a:lnTo>
                  <a:pt x="1321" y="1977"/>
                </a:lnTo>
                <a:lnTo>
                  <a:pt x="1327" y="1999"/>
                </a:lnTo>
                <a:lnTo>
                  <a:pt x="1331" y="2018"/>
                </a:lnTo>
                <a:lnTo>
                  <a:pt x="1336" y="2035"/>
                </a:lnTo>
                <a:lnTo>
                  <a:pt x="1342" y="2052"/>
                </a:lnTo>
                <a:lnTo>
                  <a:pt x="1348" y="2068"/>
                </a:lnTo>
                <a:lnTo>
                  <a:pt x="1354" y="2083"/>
                </a:lnTo>
                <a:lnTo>
                  <a:pt x="1359" y="2096"/>
                </a:lnTo>
                <a:lnTo>
                  <a:pt x="1367" y="2110"/>
                </a:lnTo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2" name="Freeform 23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7430371" y="2439233"/>
            <a:ext cx="442760" cy="131684"/>
          </a:xfrm>
          <a:custGeom>
            <a:avLst/>
            <a:gdLst>
              <a:gd name="T0" fmla="*/ 278 w 645"/>
              <a:gd name="T1" fmla="*/ 46 h 225"/>
              <a:gd name="T2" fmla="*/ 320 w 645"/>
              <a:gd name="T3" fmla="*/ 33 h 225"/>
              <a:gd name="T4" fmla="*/ 359 w 645"/>
              <a:gd name="T5" fmla="*/ 23 h 225"/>
              <a:gd name="T6" fmla="*/ 393 w 645"/>
              <a:gd name="T7" fmla="*/ 16 h 225"/>
              <a:gd name="T8" fmla="*/ 424 w 645"/>
              <a:gd name="T9" fmla="*/ 10 h 225"/>
              <a:gd name="T10" fmla="*/ 451 w 645"/>
              <a:gd name="T11" fmla="*/ 4 h 225"/>
              <a:gd name="T12" fmla="*/ 474 w 645"/>
              <a:gd name="T13" fmla="*/ 2 h 225"/>
              <a:gd name="T14" fmla="*/ 493 w 645"/>
              <a:gd name="T15" fmla="*/ 0 h 225"/>
              <a:gd name="T16" fmla="*/ 512 w 645"/>
              <a:gd name="T17" fmla="*/ 0 h 225"/>
              <a:gd name="T18" fmla="*/ 537 w 645"/>
              <a:gd name="T19" fmla="*/ 6 h 225"/>
              <a:gd name="T20" fmla="*/ 560 w 645"/>
              <a:gd name="T21" fmla="*/ 16 h 225"/>
              <a:gd name="T22" fmla="*/ 583 w 645"/>
              <a:gd name="T23" fmla="*/ 31 h 225"/>
              <a:gd name="T24" fmla="*/ 604 w 645"/>
              <a:gd name="T25" fmla="*/ 48 h 225"/>
              <a:gd name="T26" fmla="*/ 614 w 645"/>
              <a:gd name="T27" fmla="*/ 62 h 225"/>
              <a:gd name="T28" fmla="*/ 623 w 645"/>
              <a:gd name="T29" fmla="*/ 73 h 225"/>
              <a:gd name="T30" fmla="*/ 635 w 645"/>
              <a:gd name="T31" fmla="*/ 90 h 225"/>
              <a:gd name="T32" fmla="*/ 643 w 645"/>
              <a:gd name="T33" fmla="*/ 108 h 225"/>
              <a:gd name="T34" fmla="*/ 645 w 645"/>
              <a:gd name="T35" fmla="*/ 119 h 225"/>
              <a:gd name="T36" fmla="*/ 643 w 645"/>
              <a:gd name="T37" fmla="*/ 123 h 225"/>
              <a:gd name="T38" fmla="*/ 637 w 645"/>
              <a:gd name="T39" fmla="*/ 125 h 225"/>
              <a:gd name="T40" fmla="*/ 629 w 645"/>
              <a:gd name="T41" fmla="*/ 129 h 225"/>
              <a:gd name="T42" fmla="*/ 620 w 645"/>
              <a:gd name="T43" fmla="*/ 133 h 225"/>
              <a:gd name="T44" fmla="*/ 610 w 645"/>
              <a:gd name="T45" fmla="*/ 136 h 225"/>
              <a:gd name="T46" fmla="*/ 597 w 645"/>
              <a:gd name="T47" fmla="*/ 140 h 225"/>
              <a:gd name="T48" fmla="*/ 581 w 645"/>
              <a:gd name="T49" fmla="*/ 144 h 225"/>
              <a:gd name="T50" fmla="*/ 564 w 645"/>
              <a:gd name="T51" fmla="*/ 148 h 225"/>
              <a:gd name="T52" fmla="*/ 545 w 645"/>
              <a:gd name="T53" fmla="*/ 152 h 225"/>
              <a:gd name="T54" fmla="*/ 524 w 645"/>
              <a:gd name="T55" fmla="*/ 156 h 225"/>
              <a:gd name="T56" fmla="*/ 499 w 645"/>
              <a:gd name="T57" fmla="*/ 161 h 225"/>
              <a:gd name="T58" fmla="*/ 474 w 645"/>
              <a:gd name="T59" fmla="*/ 165 h 225"/>
              <a:gd name="T60" fmla="*/ 447 w 645"/>
              <a:gd name="T61" fmla="*/ 171 h 225"/>
              <a:gd name="T62" fmla="*/ 418 w 645"/>
              <a:gd name="T63" fmla="*/ 177 h 225"/>
              <a:gd name="T64" fmla="*/ 387 w 645"/>
              <a:gd name="T65" fmla="*/ 181 h 225"/>
              <a:gd name="T66" fmla="*/ 353 w 645"/>
              <a:gd name="T67" fmla="*/ 186 h 225"/>
              <a:gd name="T68" fmla="*/ 284 w 645"/>
              <a:gd name="T69" fmla="*/ 196 h 225"/>
              <a:gd name="T70" fmla="*/ 220 w 645"/>
              <a:gd name="T71" fmla="*/ 204 h 225"/>
              <a:gd name="T72" fmla="*/ 167 w 645"/>
              <a:gd name="T73" fmla="*/ 209 h 225"/>
              <a:gd name="T74" fmla="*/ 117 w 645"/>
              <a:gd name="T75" fmla="*/ 215 h 225"/>
              <a:gd name="T76" fmla="*/ 76 w 645"/>
              <a:gd name="T77" fmla="*/ 221 h 225"/>
              <a:gd name="T78" fmla="*/ 51 w 645"/>
              <a:gd name="T79" fmla="*/ 223 h 225"/>
              <a:gd name="T80" fmla="*/ 36 w 645"/>
              <a:gd name="T81" fmla="*/ 223 h 225"/>
              <a:gd name="T82" fmla="*/ 25 w 645"/>
              <a:gd name="T83" fmla="*/ 225 h 225"/>
              <a:gd name="T84" fmla="*/ 13 w 645"/>
              <a:gd name="T85" fmla="*/ 225 h 225"/>
              <a:gd name="T86" fmla="*/ 3 w 645"/>
              <a:gd name="T87" fmla="*/ 225 h 225"/>
              <a:gd name="T88" fmla="*/ 0 w 645"/>
              <a:gd name="T89" fmla="*/ 106 h 225"/>
              <a:gd name="T90" fmla="*/ 21 w 645"/>
              <a:gd name="T91" fmla="*/ 106 h 225"/>
              <a:gd name="T92" fmla="*/ 44 w 645"/>
              <a:gd name="T93" fmla="*/ 104 h 225"/>
              <a:gd name="T94" fmla="*/ 71 w 645"/>
              <a:gd name="T95" fmla="*/ 100 h 225"/>
              <a:gd name="T96" fmla="*/ 101 w 645"/>
              <a:gd name="T97" fmla="*/ 94 h 225"/>
              <a:gd name="T98" fmla="*/ 134 w 645"/>
              <a:gd name="T99" fmla="*/ 88 h 225"/>
              <a:gd name="T100" fmla="*/ 172 w 645"/>
              <a:gd name="T101" fmla="*/ 79 h 225"/>
              <a:gd name="T102" fmla="*/ 213 w 645"/>
              <a:gd name="T103" fmla="*/ 67 h 225"/>
              <a:gd name="T104" fmla="*/ 257 w 645"/>
              <a:gd name="T105" fmla="*/ 54 h 22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45"/>
              <a:gd name="T160" fmla="*/ 0 h 225"/>
              <a:gd name="T161" fmla="*/ 645 w 645"/>
              <a:gd name="T162" fmla="*/ 225 h 225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45" h="225">
                <a:moveTo>
                  <a:pt x="257" y="54"/>
                </a:moveTo>
                <a:lnTo>
                  <a:pt x="278" y="46"/>
                </a:lnTo>
                <a:lnTo>
                  <a:pt x="299" y="40"/>
                </a:lnTo>
                <a:lnTo>
                  <a:pt x="320" y="33"/>
                </a:lnTo>
                <a:lnTo>
                  <a:pt x="339" y="29"/>
                </a:lnTo>
                <a:lnTo>
                  <a:pt x="359" y="23"/>
                </a:lnTo>
                <a:lnTo>
                  <a:pt x="378" y="19"/>
                </a:lnTo>
                <a:lnTo>
                  <a:pt x="393" y="16"/>
                </a:lnTo>
                <a:lnTo>
                  <a:pt x="410" y="12"/>
                </a:lnTo>
                <a:lnTo>
                  <a:pt x="424" y="10"/>
                </a:lnTo>
                <a:lnTo>
                  <a:pt x="439" y="6"/>
                </a:lnTo>
                <a:lnTo>
                  <a:pt x="451" y="4"/>
                </a:lnTo>
                <a:lnTo>
                  <a:pt x="462" y="2"/>
                </a:lnTo>
                <a:lnTo>
                  <a:pt x="474" y="2"/>
                </a:lnTo>
                <a:lnTo>
                  <a:pt x="483" y="0"/>
                </a:lnTo>
                <a:lnTo>
                  <a:pt x="493" y="0"/>
                </a:lnTo>
                <a:lnTo>
                  <a:pt x="499" y="0"/>
                </a:lnTo>
                <a:lnTo>
                  <a:pt x="512" y="0"/>
                </a:lnTo>
                <a:lnTo>
                  <a:pt x="526" y="2"/>
                </a:lnTo>
                <a:lnTo>
                  <a:pt x="537" y="6"/>
                </a:lnTo>
                <a:lnTo>
                  <a:pt x="549" y="10"/>
                </a:lnTo>
                <a:lnTo>
                  <a:pt x="560" y="16"/>
                </a:lnTo>
                <a:lnTo>
                  <a:pt x="572" y="23"/>
                </a:lnTo>
                <a:lnTo>
                  <a:pt x="583" y="31"/>
                </a:lnTo>
                <a:lnTo>
                  <a:pt x="597" y="40"/>
                </a:lnTo>
                <a:lnTo>
                  <a:pt x="604" y="48"/>
                </a:lnTo>
                <a:lnTo>
                  <a:pt x="610" y="54"/>
                </a:lnTo>
                <a:lnTo>
                  <a:pt x="614" y="62"/>
                </a:lnTo>
                <a:lnTo>
                  <a:pt x="620" y="67"/>
                </a:lnTo>
                <a:lnTo>
                  <a:pt x="623" y="73"/>
                </a:lnTo>
                <a:lnTo>
                  <a:pt x="627" y="79"/>
                </a:lnTo>
                <a:lnTo>
                  <a:pt x="635" y="90"/>
                </a:lnTo>
                <a:lnTo>
                  <a:pt x="639" y="100"/>
                </a:lnTo>
                <a:lnTo>
                  <a:pt x="643" y="108"/>
                </a:lnTo>
                <a:lnTo>
                  <a:pt x="645" y="113"/>
                </a:lnTo>
                <a:lnTo>
                  <a:pt x="645" y="119"/>
                </a:lnTo>
                <a:lnTo>
                  <a:pt x="645" y="121"/>
                </a:lnTo>
                <a:lnTo>
                  <a:pt x="643" y="123"/>
                </a:lnTo>
                <a:lnTo>
                  <a:pt x="639" y="123"/>
                </a:lnTo>
                <a:lnTo>
                  <a:pt x="637" y="125"/>
                </a:lnTo>
                <a:lnTo>
                  <a:pt x="633" y="127"/>
                </a:lnTo>
                <a:lnTo>
                  <a:pt x="629" y="129"/>
                </a:lnTo>
                <a:lnTo>
                  <a:pt x="625" y="131"/>
                </a:lnTo>
                <a:lnTo>
                  <a:pt x="620" y="133"/>
                </a:lnTo>
                <a:lnTo>
                  <a:pt x="616" y="135"/>
                </a:lnTo>
                <a:lnTo>
                  <a:pt x="610" y="136"/>
                </a:lnTo>
                <a:lnTo>
                  <a:pt x="602" y="138"/>
                </a:lnTo>
                <a:lnTo>
                  <a:pt x="597" y="140"/>
                </a:lnTo>
                <a:lnTo>
                  <a:pt x="589" y="142"/>
                </a:lnTo>
                <a:lnTo>
                  <a:pt x="581" y="144"/>
                </a:lnTo>
                <a:lnTo>
                  <a:pt x="572" y="146"/>
                </a:lnTo>
                <a:lnTo>
                  <a:pt x="564" y="148"/>
                </a:lnTo>
                <a:lnTo>
                  <a:pt x="554" y="150"/>
                </a:lnTo>
                <a:lnTo>
                  <a:pt x="545" y="152"/>
                </a:lnTo>
                <a:lnTo>
                  <a:pt x="533" y="154"/>
                </a:lnTo>
                <a:lnTo>
                  <a:pt x="524" y="156"/>
                </a:lnTo>
                <a:lnTo>
                  <a:pt x="512" y="159"/>
                </a:lnTo>
                <a:lnTo>
                  <a:pt x="499" y="161"/>
                </a:lnTo>
                <a:lnTo>
                  <a:pt x="487" y="163"/>
                </a:lnTo>
                <a:lnTo>
                  <a:pt x="474" y="165"/>
                </a:lnTo>
                <a:lnTo>
                  <a:pt x="460" y="169"/>
                </a:lnTo>
                <a:lnTo>
                  <a:pt x="447" y="171"/>
                </a:lnTo>
                <a:lnTo>
                  <a:pt x="433" y="173"/>
                </a:lnTo>
                <a:lnTo>
                  <a:pt x="418" y="177"/>
                </a:lnTo>
                <a:lnTo>
                  <a:pt x="403" y="179"/>
                </a:lnTo>
                <a:lnTo>
                  <a:pt x="387" y="181"/>
                </a:lnTo>
                <a:lnTo>
                  <a:pt x="370" y="183"/>
                </a:lnTo>
                <a:lnTo>
                  <a:pt x="353" y="186"/>
                </a:lnTo>
                <a:lnTo>
                  <a:pt x="318" y="190"/>
                </a:lnTo>
                <a:lnTo>
                  <a:pt x="284" y="196"/>
                </a:lnTo>
                <a:lnTo>
                  <a:pt x="251" y="200"/>
                </a:lnTo>
                <a:lnTo>
                  <a:pt x="220" y="204"/>
                </a:lnTo>
                <a:lnTo>
                  <a:pt x="193" y="207"/>
                </a:lnTo>
                <a:lnTo>
                  <a:pt x="167" y="209"/>
                </a:lnTo>
                <a:lnTo>
                  <a:pt x="142" y="213"/>
                </a:lnTo>
                <a:lnTo>
                  <a:pt x="117" y="215"/>
                </a:lnTo>
                <a:lnTo>
                  <a:pt x="96" y="219"/>
                </a:lnTo>
                <a:lnTo>
                  <a:pt x="76" y="221"/>
                </a:lnTo>
                <a:lnTo>
                  <a:pt x="59" y="221"/>
                </a:lnTo>
                <a:lnTo>
                  <a:pt x="51" y="223"/>
                </a:lnTo>
                <a:lnTo>
                  <a:pt x="44" y="223"/>
                </a:lnTo>
                <a:lnTo>
                  <a:pt x="36" y="223"/>
                </a:lnTo>
                <a:lnTo>
                  <a:pt x="30" y="225"/>
                </a:lnTo>
                <a:lnTo>
                  <a:pt x="25" y="225"/>
                </a:lnTo>
                <a:lnTo>
                  <a:pt x="19" y="225"/>
                </a:lnTo>
                <a:lnTo>
                  <a:pt x="13" y="225"/>
                </a:lnTo>
                <a:lnTo>
                  <a:pt x="7" y="225"/>
                </a:lnTo>
                <a:lnTo>
                  <a:pt x="3" y="225"/>
                </a:lnTo>
                <a:lnTo>
                  <a:pt x="0" y="225"/>
                </a:lnTo>
                <a:lnTo>
                  <a:pt x="0" y="106"/>
                </a:lnTo>
                <a:lnTo>
                  <a:pt x="9" y="106"/>
                </a:lnTo>
                <a:lnTo>
                  <a:pt x="21" y="106"/>
                </a:lnTo>
                <a:lnTo>
                  <a:pt x="32" y="106"/>
                </a:lnTo>
                <a:lnTo>
                  <a:pt x="44" y="104"/>
                </a:lnTo>
                <a:lnTo>
                  <a:pt x="57" y="102"/>
                </a:lnTo>
                <a:lnTo>
                  <a:pt x="71" y="100"/>
                </a:lnTo>
                <a:lnTo>
                  <a:pt x="86" y="98"/>
                </a:lnTo>
                <a:lnTo>
                  <a:pt x="101" y="94"/>
                </a:lnTo>
                <a:lnTo>
                  <a:pt x="117" y="92"/>
                </a:lnTo>
                <a:lnTo>
                  <a:pt x="134" y="88"/>
                </a:lnTo>
                <a:lnTo>
                  <a:pt x="153" y="83"/>
                </a:lnTo>
                <a:lnTo>
                  <a:pt x="172" y="79"/>
                </a:lnTo>
                <a:lnTo>
                  <a:pt x="192" y="73"/>
                </a:lnTo>
                <a:lnTo>
                  <a:pt x="213" y="67"/>
                </a:lnTo>
                <a:lnTo>
                  <a:pt x="234" y="62"/>
                </a:lnTo>
                <a:lnTo>
                  <a:pt x="257" y="54"/>
                </a:lnTo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3" name="Freeform 24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8211380" y="2056522"/>
            <a:ext cx="668266" cy="457370"/>
          </a:xfrm>
          <a:custGeom>
            <a:avLst/>
            <a:gdLst>
              <a:gd name="T0" fmla="*/ 636 w 973"/>
              <a:gd name="T1" fmla="*/ 492 h 780"/>
              <a:gd name="T2" fmla="*/ 599 w 973"/>
              <a:gd name="T3" fmla="*/ 515 h 780"/>
              <a:gd name="T4" fmla="*/ 555 w 973"/>
              <a:gd name="T5" fmla="*/ 540 h 780"/>
              <a:gd name="T6" fmla="*/ 507 w 973"/>
              <a:gd name="T7" fmla="*/ 567 h 780"/>
              <a:gd name="T8" fmla="*/ 451 w 973"/>
              <a:gd name="T9" fmla="*/ 594 h 780"/>
              <a:gd name="T10" fmla="*/ 390 w 973"/>
              <a:gd name="T11" fmla="*/ 622 h 780"/>
              <a:gd name="T12" fmla="*/ 325 w 973"/>
              <a:gd name="T13" fmla="*/ 653 h 780"/>
              <a:gd name="T14" fmla="*/ 252 w 973"/>
              <a:gd name="T15" fmla="*/ 682 h 780"/>
              <a:gd name="T16" fmla="*/ 173 w 973"/>
              <a:gd name="T17" fmla="*/ 714 h 780"/>
              <a:gd name="T18" fmla="*/ 90 w 973"/>
              <a:gd name="T19" fmla="*/ 747 h 780"/>
              <a:gd name="T20" fmla="*/ 0 w 973"/>
              <a:gd name="T21" fmla="*/ 780 h 780"/>
              <a:gd name="T22" fmla="*/ 54 w 973"/>
              <a:gd name="T23" fmla="*/ 659 h 780"/>
              <a:gd name="T24" fmla="*/ 131 w 973"/>
              <a:gd name="T25" fmla="*/ 615 h 780"/>
              <a:gd name="T26" fmla="*/ 202 w 973"/>
              <a:gd name="T27" fmla="*/ 574 h 780"/>
              <a:gd name="T28" fmla="*/ 267 w 973"/>
              <a:gd name="T29" fmla="*/ 536 h 780"/>
              <a:gd name="T30" fmla="*/ 327 w 973"/>
              <a:gd name="T31" fmla="*/ 500 h 780"/>
              <a:gd name="T32" fmla="*/ 382 w 973"/>
              <a:gd name="T33" fmla="*/ 465 h 780"/>
              <a:gd name="T34" fmla="*/ 432 w 973"/>
              <a:gd name="T35" fmla="*/ 432 h 780"/>
              <a:gd name="T36" fmla="*/ 474 w 973"/>
              <a:gd name="T37" fmla="*/ 402 h 780"/>
              <a:gd name="T38" fmla="*/ 513 w 973"/>
              <a:gd name="T39" fmla="*/ 373 h 780"/>
              <a:gd name="T40" fmla="*/ 545 w 973"/>
              <a:gd name="T41" fmla="*/ 344 h 780"/>
              <a:gd name="T42" fmla="*/ 572 w 973"/>
              <a:gd name="T43" fmla="*/ 317 h 780"/>
              <a:gd name="T44" fmla="*/ 614 w 973"/>
              <a:gd name="T45" fmla="*/ 267 h 780"/>
              <a:gd name="T46" fmla="*/ 649 w 973"/>
              <a:gd name="T47" fmla="*/ 223 h 780"/>
              <a:gd name="T48" fmla="*/ 674 w 973"/>
              <a:gd name="T49" fmla="*/ 181 h 780"/>
              <a:gd name="T50" fmla="*/ 693 w 973"/>
              <a:gd name="T51" fmla="*/ 142 h 780"/>
              <a:gd name="T52" fmla="*/ 705 w 973"/>
              <a:gd name="T53" fmla="*/ 104 h 780"/>
              <a:gd name="T54" fmla="*/ 710 w 973"/>
              <a:gd name="T55" fmla="*/ 70 h 780"/>
              <a:gd name="T56" fmla="*/ 718 w 973"/>
              <a:gd name="T57" fmla="*/ 41 h 780"/>
              <a:gd name="T58" fmla="*/ 726 w 973"/>
              <a:gd name="T59" fmla="*/ 22 h 780"/>
              <a:gd name="T60" fmla="*/ 735 w 973"/>
              <a:gd name="T61" fmla="*/ 8 h 780"/>
              <a:gd name="T62" fmla="*/ 747 w 973"/>
              <a:gd name="T63" fmla="*/ 0 h 780"/>
              <a:gd name="T64" fmla="*/ 760 w 973"/>
              <a:gd name="T65" fmla="*/ 0 h 780"/>
              <a:gd name="T66" fmla="*/ 776 w 973"/>
              <a:gd name="T67" fmla="*/ 4 h 780"/>
              <a:gd name="T68" fmla="*/ 795 w 973"/>
              <a:gd name="T69" fmla="*/ 14 h 780"/>
              <a:gd name="T70" fmla="*/ 818 w 973"/>
              <a:gd name="T71" fmla="*/ 31 h 780"/>
              <a:gd name="T72" fmla="*/ 845 w 973"/>
              <a:gd name="T73" fmla="*/ 52 h 780"/>
              <a:gd name="T74" fmla="*/ 877 w 973"/>
              <a:gd name="T75" fmla="*/ 79 h 780"/>
              <a:gd name="T76" fmla="*/ 906 w 973"/>
              <a:gd name="T77" fmla="*/ 114 h 780"/>
              <a:gd name="T78" fmla="*/ 931 w 973"/>
              <a:gd name="T79" fmla="*/ 144 h 780"/>
              <a:gd name="T80" fmla="*/ 948 w 973"/>
              <a:gd name="T81" fmla="*/ 171 h 780"/>
              <a:gd name="T82" fmla="*/ 962 w 973"/>
              <a:gd name="T83" fmla="*/ 194 h 780"/>
              <a:gd name="T84" fmla="*/ 973 w 973"/>
              <a:gd name="T85" fmla="*/ 233 h 780"/>
              <a:gd name="T86" fmla="*/ 970 w 973"/>
              <a:gd name="T87" fmla="*/ 252 h 780"/>
              <a:gd name="T88" fmla="*/ 960 w 973"/>
              <a:gd name="T89" fmla="*/ 269 h 780"/>
              <a:gd name="T90" fmla="*/ 946 w 973"/>
              <a:gd name="T91" fmla="*/ 283 h 780"/>
              <a:gd name="T92" fmla="*/ 925 w 973"/>
              <a:gd name="T93" fmla="*/ 294 h 780"/>
              <a:gd name="T94" fmla="*/ 900 w 973"/>
              <a:gd name="T95" fmla="*/ 304 h 780"/>
              <a:gd name="T96" fmla="*/ 870 w 973"/>
              <a:gd name="T97" fmla="*/ 321 h 780"/>
              <a:gd name="T98" fmla="*/ 831 w 973"/>
              <a:gd name="T99" fmla="*/ 346 h 780"/>
              <a:gd name="T100" fmla="*/ 785 w 973"/>
              <a:gd name="T101" fmla="*/ 377 h 780"/>
              <a:gd name="T102" fmla="*/ 735 w 973"/>
              <a:gd name="T103" fmla="*/ 413 h 780"/>
              <a:gd name="T104" fmla="*/ 678 w 973"/>
              <a:gd name="T105" fmla="*/ 459 h 78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973"/>
              <a:gd name="T160" fmla="*/ 0 h 780"/>
              <a:gd name="T161" fmla="*/ 973 w 973"/>
              <a:gd name="T162" fmla="*/ 780 h 78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973" h="780">
                <a:moveTo>
                  <a:pt x="659" y="476"/>
                </a:moveTo>
                <a:lnTo>
                  <a:pt x="647" y="484"/>
                </a:lnTo>
                <a:lnTo>
                  <a:pt x="636" y="492"/>
                </a:lnTo>
                <a:lnTo>
                  <a:pt x="624" y="500"/>
                </a:lnTo>
                <a:lnTo>
                  <a:pt x="612" y="507"/>
                </a:lnTo>
                <a:lnTo>
                  <a:pt x="599" y="515"/>
                </a:lnTo>
                <a:lnTo>
                  <a:pt x="586" y="524"/>
                </a:lnTo>
                <a:lnTo>
                  <a:pt x="570" y="532"/>
                </a:lnTo>
                <a:lnTo>
                  <a:pt x="555" y="540"/>
                </a:lnTo>
                <a:lnTo>
                  <a:pt x="540" y="549"/>
                </a:lnTo>
                <a:lnTo>
                  <a:pt x="522" y="557"/>
                </a:lnTo>
                <a:lnTo>
                  <a:pt x="507" y="567"/>
                </a:lnTo>
                <a:lnTo>
                  <a:pt x="488" y="576"/>
                </a:lnTo>
                <a:lnTo>
                  <a:pt x="470" y="586"/>
                </a:lnTo>
                <a:lnTo>
                  <a:pt x="451" y="594"/>
                </a:lnTo>
                <a:lnTo>
                  <a:pt x="432" y="603"/>
                </a:lnTo>
                <a:lnTo>
                  <a:pt x="411" y="613"/>
                </a:lnTo>
                <a:lnTo>
                  <a:pt x="390" y="622"/>
                </a:lnTo>
                <a:lnTo>
                  <a:pt x="369" y="632"/>
                </a:lnTo>
                <a:lnTo>
                  <a:pt x="348" y="642"/>
                </a:lnTo>
                <a:lnTo>
                  <a:pt x="325" y="653"/>
                </a:lnTo>
                <a:lnTo>
                  <a:pt x="300" y="663"/>
                </a:lnTo>
                <a:lnTo>
                  <a:pt x="277" y="672"/>
                </a:lnTo>
                <a:lnTo>
                  <a:pt x="252" y="682"/>
                </a:lnTo>
                <a:lnTo>
                  <a:pt x="227" y="693"/>
                </a:lnTo>
                <a:lnTo>
                  <a:pt x="200" y="703"/>
                </a:lnTo>
                <a:lnTo>
                  <a:pt x="173" y="714"/>
                </a:lnTo>
                <a:lnTo>
                  <a:pt x="146" y="726"/>
                </a:lnTo>
                <a:lnTo>
                  <a:pt x="119" y="736"/>
                </a:lnTo>
                <a:lnTo>
                  <a:pt x="90" y="747"/>
                </a:lnTo>
                <a:lnTo>
                  <a:pt x="62" y="759"/>
                </a:lnTo>
                <a:lnTo>
                  <a:pt x="31" y="768"/>
                </a:lnTo>
                <a:lnTo>
                  <a:pt x="0" y="780"/>
                </a:lnTo>
                <a:lnTo>
                  <a:pt x="0" y="688"/>
                </a:lnTo>
                <a:lnTo>
                  <a:pt x="27" y="672"/>
                </a:lnTo>
                <a:lnTo>
                  <a:pt x="54" y="659"/>
                </a:lnTo>
                <a:lnTo>
                  <a:pt x="81" y="643"/>
                </a:lnTo>
                <a:lnTo>
                  <a:pt x="106" y="630"/>
                </a:lnTo>
                <a:lnTo>
                  <a:pt x="131" y="615"/>
                </a:lnTo>
                <a:lnTo>
                  <a:pt x="154" y="601"/>
                </a:lnTo>
                <a:lnTo>
                  <a:pt x="179" y="588"/>
                </a:lnTo>
                <a:lnTo>
                  <a:pt x="202" y="574"/>
                </a:lnTo>
                <a:lnTo>
                  <a:pt x="223" y="563"/>
                </a:lnTo>
                <a:lnTo>
                  <a:pt x="246" y="549"/>
                </a:lnTo>
                <a:lnTo>
                  <a:pt x="267" y="536"/>
                </a:lnTo>
                <a:lnTo>
                  <a:pt x="286" y="524"/>
                </a:lnTo>
                <a:lnTo>
                  <a:pt x="307" y="513"/>
                </a:lnTo>
                <a:lnTo>
                  <a:pt x="327" y="500"/>
                </a:lnTo>
                <a:lnTo>
                  <a:pt x="346" y="488"/>
                </a:lnTo>
                <a:lnTo>
                  <a:pt x="365" y="476"/>
                </a:lnTo>
                <a:lnTo>
                  <a:pt x="382" y="465"/>
                </a:lnTo>
                <a:lnTo>
                  <a:pt x="399" y="455"/>
                </a:lnTo>
                <a:lnTo>
                  <a:pt x="415" y="444"/>
                </a:lnTo>
                <a:lnTo>
                  <a:pt x="432" y="432"/>
                </a:lnTo>
                <a:lnTo>
                  <a:pt x="447" y="423"/>
                </a:lnTo>
                <a:lnTo>
                  <a:pt x="461" y="411"/>
                </a:lnTo>
                <a:lnTo>
                  <a:pt x="474" y="402"/>
                </a:lnTo>
                <a:lnTo>
                  <a:pt x="488" y="392"/>
                </a:lnTo>
                <a:lnTo>
                  <a:pt x="501" y="382"/>
                </a:lnTo>
                <a:lnTo>
                  <a:pt x="513" y="373"/>
                </a:lnTo>
                <a:lnTo>
                  <a:pt x="524" y="363"/>
                </a:lnTo>
                <a:lnTo>
                  <a:pt x="536" y="354"/>
                </a:lnTo>
                <a:lnTo>
                  <a:pt x="545" y="344"/>
                </a:lnTo>
                <a:lnTo>
                  <a:pt x="555" y="334"/>
                </a:lnTo>
                <a:lnTo>
                  <a:pt x="565" y="327"/>
                </a:lnTo>
                <a:lnTo>
                  <a:pt x="572" y="317"/>
                </a:lnTo>
                <a:lnTo>
                  <a:pt x="588" y="300"/>
                </a:lnTo>
                <a:lnTo>
                  <a:pt x="603" y="283"/>
                </a:lnTo>
                <a:lnTo>
                  <a:pt x="614" y="267"/>
                </a:lnTo>
                <a:lnTo>
                  <a:pt x="628" y="252"/>
                </a:lnTo>
                <a:lnTo>
                  <a:pt x="639" y="237"/>
                </a:lnTo>
                <a:lnTo>
                  <a:pt x="649" y="223"/>
                </a:lnTo>
                <a:lnTo>
                  <a:pt x="659" y="208"/>
                </a:lnTo>
                <a:lnTo>
                  <a:pt x="666" y="194"/>
                </a:lnTo>
                <a:lnTo>
                  <a:pt x="674" y="181"/>
                </a:lnTo>
                <a:lnTo>
                  <a:pt x="682" y="167"/>
                </a:lnTo>
                <a:lnTo>
                  <a:pt x="687" y="154"/>
                </a:lnTo>
                <a:lnTo>
                  <a:pt x="693" y="142"/>
                </a:lnTo>
                <a:lnTo>
                  <a:pt x="697" y="129"/>
                </a:lnTo>
                <a:lnTo>
                  <a:pt x="701" y="118"/>
                </a:lnTo>
                <a:lnTo>
                  <a:pt x="705" y="104"/>
                </a:lnTo>
                <a:lnTo>
                  <a:pt x="707" y="93"/>
                </a:lnTo>
                <a:lnTo>
                  <a:pt x="708" y="81"/>
                </a:lnTo>
                <a:lnTo>
                  <a:pt x="710" y="70"/>
                </a:lnTo>
                <a:lnTo>
                  <a:pt x="712" y="60"/>
                </a:lnTo>
                <a:lnTo>
                  <a:pt x="716" y="50"/>
                </a:lnTo>
                <a:lnTo>
                  <a:pt x="718" y="41"/>
                </a:lnTo>
                <a:lnTo>
                  <a:pt x="720" y="33"/>
                </a:lnTo>
                <a:lnTo>
                  <a:pt x="724" y="27"/>
                </a:lnTo>
                <a:lnTo>
                  <a:pt x="726" y="22"/>
                </a:lnTo>
                <a:lnTo>
                  <a:pt x="730" y="16"/>
                </a:lnTo>
                <a:lnTo>
                  <a:pt x="732" y="12"/>
                </a:lnTo>
                <a:lnTo>
                  <a:pt x="735" y="8"/>
                </a:lnTo>
                <a:lnTo>
                  <a:pt x="739" y="4"/>
                </a:lnTo>
                <a:lnTo>
                  <a:pt x="743" y="2"/>
                </a:lnTo>
                <a:lnTo>
                  <a:pt x="747" y="0"/>
                </a:lnTo>
                <a:lnTo>
                  <a:pt x="751" y="0"/>
                </a:lnTo>
                <a:lnTo>
                  <a:pt x="755" y="0"/>
                </a:lnTo>
                <a:lnTo>
                  <a:pt x="760" y="0"/>
                </a:lnTo>
                <a:lnTo>
                  <a:pt x="764" y="0"/>
                </a:lnTo>
                <a:lnTo>
                  <a:pt x="770" y="2"/>
                </a:lnTo>
                <a:lnTo>
                  <a:pt x="776" y="4"/>
                </a:lnTo>
                <a:lnTo>
                  <a:pt x="781" y="8"/>
                </a:lnTo>
                <a:lnTo>
                  <a:pt x="789" y="10"/>
                </a:lnTo>
                <a:lnTo>
                  <a:pt x="795" y="14"/>
                </a:lnTo>
                <a:lnTo>
                  <a:pt x="803" y="20"/>
                </a:lnTo>
                <a:lnTo>
                  <a:pt x="810" y="23"/>
                </a:lnTo>
                <a:lnTo>
                  <a:pt x="818" y="31"/>
                </a:lnTo>
                <a:lnTo>
                  <a:pt x="827" y="37"/>
                </a:lnTo>
                <a:lnTo>
                  <a:pt x="835" y="45"/>
                </a:lnTo>
                <a:lnTo>
                  <a:pt x="845" y="52"/>
                </a:lnTo>
                <a:lnTo>
                  <a:pt x="854" y="60"/>
                </a:lnTo>
                <a:lnTo>
                  <a:pt x="866" y="70"/>
                </a:lnTo>
                <a:lnTo>
                  <a:pt x="877" y="79"/>
                </a:lnTo>
                <a:lnTo>
                  <a:pt x="887" y="91"/>
                </a:lnTo>
                <a:lnTo>
                  <a:pt x="898" y="102"/>
                </a:lnTo>
                <a:lnTo>
                  <a:pt x="906" y="114"/>
                </a:lnTo>
                <a:lnTo>
                  <a:pt x="916" y="123"/>
                </a:lnTo>
                <a:lnTo>
                  <a:pt x="923" y="135"/>
                </a:lnTo>
                <a:lnTo>
                  <a:pt x="931" y="144"/>
                </a:lnTo>
                <a:lnTo>
                  <a:pt x="937" y="152"/>
                </a:lnTo>
                <a:lnTo>
                  <a:pt x="943" y="162"/>
                </a:lnTo>
                <a:lnTo>
                  <a:pt x="948" y="171"/>
                </a:lnTo>
                <a:lnTo>
                  <a:pt x="954" y="179"/>
                </a:lnTo>
                <a:lnTo>
                  <a:pt x="958" y="187"/>
                </a:lnTo>
                <a:lnTo>
                  <a:pt x="962" y="194"/>
                </a:lnTo>
                <a:lnTo>
                  <a:pt x="970" y="210"/>
                </a:lnTo>
                <a:lnTo>
                  <a:pt x="973" y="225"/>
                </a:lnTo>
                <a:lnTo>
                  <a:pt x="973" y="233"/>
                </a:lnTo>
                <a:lnTo>
                  <a:pt x="973" y="238"/>
                </a:lnTo>
                <a:lnTo>
                  <a:pt x="971" y="246"/>
                </a:lnTo>
                <a:lnTo>
                  <a:pt x="970" y="252"/>
                </a:lnTo>
                <a:lnTo>
                  <a:pt x="968" y="258"/>
                </a:lnTo>
                <a:lnTo>
                  <a:pt x="964" y="263"/>
                </a:lnTo>
                <a:lnTo>
                  <a:pt x="960" y="269"/>
                </a:lnTo>
                <a:lnTo>
                  <a:pt x="956" y="275"/>
                </a:lnTo>
                <a:lnTo>
                  <a:pt x="950" y="279"/>
                </a:lnTo>
                <a:lnTo>
                  <a:pt x="946" y="283"/>
                </a:lnTo>
                <a:lnTo>
                  <a:pt x="939" y="288"/>
                </a:lnTo>
                <a:lnTo>
                  <a:pt x="933" y="292"/>
                </a:lnTo>
                <a:lnTo>
                  <a:pt x="925" y="294"/>
                </a:lnTo>
                <a:lnTo>
                  <a:pt x="918" y="298"/>
                </a:lnTo>
                <a:lnTo>
                  <a:pt x="910" y="302"/>
                </a:lnTo>
                <a:lnTo>
                  <a:pt x="900" y="304"/>
                </a:lnTo>
                <a:lnTo>
                  <a:pt x="891" y="309"/>
                </a:lnTo>
                <a:lnTo>
                  <a:pt x="881" y="315"/>
                </a:lnTo>
                <a:lnTo>
                  <a:pt x="870" y="321"/>
                </a:lnTo>
                <a:lnTo>
                  <a:pt x="858" y="329"/>
                </a:lnTo>
                <a:lnTo>
                  <a:pt x="845" y="336"/>
                </a:lnTo>
                <a:lnTo>
                  <a:pt x="831" y="346"/>
                </a:lnTo>
                <a:lnTo>
                  <a:pt x="818" y="356"/>
                </a:lnTo>
                <a:lnTo>
                  <a:pt x="803" y="365"/>
                </a:lnTo>
                <a:lnTo>
                  <a:pt x="785" y="377"/>
                </a:lnTo>
                <a:lnTo>
                  <a:pt x="770" y="388"/>
                </a:lnTo>
                <a:lnTo>
                  <a:pt x="753" y="400"/>
                </a:lnTo>
                <a:lnTo>
                  <a:pt x="735" y="413"/>
                </a:lnTo>
                <a:lnTo>
                  <a:pt x="716" y="428"/>
                </a:lnTo>
                <a:lnTo>
                  <a:pt x="697" y="442"/>
                </a:lnTo>
                <a:lnTo>
                  <a:pt x="678" y="459"/>
                </a:lnTo>
                <a:lnTo>
                  <a:pt x="659" y="476"/>
                </a:lnTo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7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9" grpId="0"/>
      <p:bldP spid="30" grpId="0" bldLvl="0" animBg="1"/>
      <p:bldP spid="31" grpId="0" bldLvl="0" animBg="1"/>
      <p:bldP spid="32" grpId="0" bldLvl="0" animBg="1"/>
      <p:bldP spid="3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" name="TextBox 10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816050" y="3938311"/>
            <a:ext cx="371157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书写指导：竖弯钩写得圆润一些。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648847" y="4009965"/>
            <a:ext cx="4314825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hangingPunct="1">
              <a:buFontTx/>
              <a:buNone/>
              <a:defRPr/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+mj-ea"/>
                <a:cs typeface="幼圆" charset="0"/>
              </a:rPr>
              <a:t>组词：泥巴  尾巴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+mj-ea"/>
              <a:cs typeface="幼圆" charset="0"/>
            </a:endParaRPr>
          </a:p>
        </p:txBody>
      </p:sp>
      <p:sp>
        <p:nvSpPr>
          <p:cNvPr id="9221" name="矩形 4"/>
          <p:cNvSpPr>
            <a:spLocks noChangeArrowheads="1"/>
          </p:cNvSpPr>
          <p:nvPr/>
        </p:nvSpPr>
        <p:spPr bwMode="auto">
          <a:xfrm>
            <a:off x="4007855" y="2514715"/>
            <a:ext cx="871855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巴</a:t>
            </a:r>
            <a:endParaRPr lang="zh-CN" altLang="en-US" sz="54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graphicFrame>
        <p:nvGraphicFramePr>
          <p:cNvPr id="35" name="Group 25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7104070" y="1593533"/>
          <a:ext cx="2223120" cy="2024698"/>
        </p:xfrm>
        <a:graphic>
          <a:graphicData uri="http://schemas.openxmlformats.org/drawingml/2006/table">
            <a:tbl>
              <a:tblPr/>
              <a:tblGrid>
                <a:gridCol w="1112952"/>
                <a:gridCol w="1110168"/>
              </a:tblGrid>
              <a:tr h="101715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91406" marR="91406"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91406" marR="91406" marT="45740" marB="45740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754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91406" marR="91406"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91406" marR="91406" marT="45740" marB="45740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4098507" y="2011616"/>
            <a:ext cx="11988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err="1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bā</a:t>
            </a:r>
            <a:endParaRPr lang="en-US" altLang="zh-CN" sz="3600" b="1" dirty="0" err="1"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37" name="Freeform 21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498200" y="2155427"/>
            <a:ext cx="1466610" cy="1176182"/>
          </a:xfrm>
          <a:custGeom>
            <a:avLst/>
            <a:gdLst>
              <a:gd name="T0" fmla="*/ 209 w 2528"/>
              <a:gd name="T1" fmla="*/ 1796 h 2203"/>
              <a:gd name="T2" fmla="*/ 146 w 2528"/>
              <a:gd name="T3" fmla="*/ 1645 h 2203"/>
              <a:gd name="T4" fmla="*/ 106 w 2528"/>
              <a:gd name="T5" fmla="*/ 1485 h 2203"/>
              <a:gd name="T6" fmla="*/ 83 w 2528"/>
              <a:gd name="T7" fmla="*/ 1220 h 2203"/>
              <a:gd name="T8" fmla="*/ 87 w 2528"/>
              <a:gd name="T9" fmla="*/ 898 h 2203"/>
              <a:gd name="T10" fmla="*/ 92 w 2528"/>
              <a:gd name="T11" fmla="*/ 725 h 2203"/>
              <a:gd name="T12" fmla="*/ 96 w 2528"/>
              <a:gd name="T13" fmla="*/ 575 h 2203"/>
              <a:gd name="T14" fmla="*/ 98 w 2528"/>
              <a:gd name="T15" fmla="*/ 456 h 2203"/>
              <a:gd name="T16" fmla="*/ 98 w 2528"/>
              <a:gd name="T17" fmla="*/ 364 h 2203"/>
              <a:gd name="T18" fmla="*/ 94 w 2528"/>
              <a:gd name="T19" fmla="*/ 264 h 2203"/>
              <a:gd name="T20" fmla="*/ 67 w 2528"/>
              <a:gd name="T21" fmla="*/ 159 h 2203"/>
              <a:gd name="T22" fmla="*/ 23 w 2528"/>
              <a:gd name="T23" fmla="*/ 86 h 2203"/>
              <a:gd name="T24" fmla="*/ 0 w 2528"/>
              <a:gd name="T25" fmla="*/ 36 h 2203"/>
              <a:gd name="T26" fmla="*/ 23 w 2528"/>
              <a:gd name="T27" fmla="*/ 5 h 2203"/>
              <a:gd name="T28" fmla="*/ 92 w 2528"/>
              <a:gd name="T29" fmla="*/ 1 h 2203"/>
              <a:gd name="T30" fmla="*/ 242 w 2528"/>
              <a:gd name="T31" fmla="*/ 32 h 2203"/>
              <a:gd name="T32" fmla="*/ 282 w 2528"/>
              <a:gd name="T33" fmla="*/ 224 h 2203"/>
              <a:gd name="T34" fmla="*/ 267 w 2528"/>
              <a:gd name="T35" fmla="*/ 449 h 2203"/>
              <a:gd name="T36" fmla="*/ 255 w 2528"/>
              <a:gd name="T37" fmla="*/ 644 h 2203"/>
              <a:gd name="T38" fmla="*/ 250 w 2528"/>
              <a:gd name="T39" fmla="*/ 813 h 2203"/>
              <a:gd name="T40" fmla="*/ 246 w 2528"/>
              <a:gd name="T41" fmla="*/ 977 h 2203"/>
              <a:gd name="T42" fmla="*/ 246 w 2528"/>
              <a:gd name="T43" fmla="*/ 1213 h 2203"/>
              <a:gd name="T44" fmla="*/ 259 w 2528"/>
              <a:gd name="T45" fmla="*/ 1387 h 2203"/>
              <a:gd name="T46" fmla="*/ 286 w 2528"/>
              <a:gd name="T47" fmla="*/ 1514 h 2203"/>
              <a:gd name="T48" fmla="*/ 342 w 2528"/>
              <a:gd name="T49" fmla="*/ 1641 h 2203"/>
              <a:gd name="T50" fmla="*/ 432 w 2528"/>
              <a:gd name="T51" fmla="*/ 1760 h 2203"/>
              <a:gd name="T52" fmla="*/ 584 w 2528"/>
              <a:gd name="T53" fmla="*/ 1838 h 2203"/>
              <a:gd name="T54" fmla="*/ 847 w 2528"/>
              <a:gd name="T55" fmla="*/ 1890 h 2203"/>
              <a:gd name="T56" fmla="*/ 1161 w 2528"/>
              <a:gd name="T57" fmla="*/ 1913 h 2203"/>
              <a:gd name="T58" fmla="*/ 1411 w 2528"/>
              <a:gd name="T59" fmla="*/ 1913 h 2203"/>
              <a:gd name="T60" fmla="*/ 1739 w 2528"/>
              <a:gd name="T61" fmla="*/ 1890 h 2203"/>
              <a:gd name="T62" fmla="*/ 1920 w 2528"/>
              <a:gd name="T63" fmla="*/ 1859 h 2203"/>
              <a:gd name="T64" fmla="*/ 2104 w 2528"/>
              <a:gd name="T65" fmla="*/ 1792 h 2203"/>
              <a:gd name="T66" fmla="*/ 2192 w 2528"/>
              <a:gd name="T67" fmla="*/ 1731 h 2203"/>
              <a:gd name="T68" fmla="*/ 2231 w 2528"/>
              <a:gd name="T69" fmla="*/ 1671 h 2203"/>
              <a:gd name="T70" fmla="*/ 2252 w 2528"/>
              <a:gd name="T71" fmla="*/ 1568 h 2203"/>
              <a:gd name="T72" fmla="*/ 2275 w 2528"/>
              <a:gd name="T73" fmla="*/ 1383 h 2203"/>
              <a:gd name="T74" fmla="*/ 2284 w 2528"/>
              <a:gd name="T75" fmla="*/ 1261 h 2203"/>
              <a:gd name="T76" fmla="*/ 2294 w 2528"/>
              <a:gd name="T77" fmla="*/ 1180 h 2203"/>
              <a:gd name="T78" fmla="*/ 2303 w 2528"/>
              <a:gd name="T79" fmla="*/ 1124 h 2203"/>
              <a:gd name="T80" fmla="*/ 2317 w 2528"/>
              <a:gd name="T81" fmla="*/ 1096 h 2203"/>
              <a:gd name="T82" fmla="*/ 2332 w 2528"/>
              <a:gd name="T83" fmla="*/ 1092 h 2203"/>
              <a:gd name="T84" fmla="*/ 2342 w 2528"/>
              <a:gd name="T85" fmla="*/ 1115 h 2203"/>
              <a:gd name="T86" fmla="*/ 2355 w 2528"/>
              <a:gd name="T87" fmla="*/ 1161 h 2203"/>
              <a:gd name="T88" fmla="*/ 2367 w 2528"/>
              <a:gd name="T89" fmla="*/ 1234 h 2203"/>
              <a:gd name="T90" fmla="*/ 2376 w 2528"/>
              <a:gd name="T91" fmla="*/ 1334 h 2203"/>
              <a:gd name="T92" fmla="*/ 2398 w 2528"/>
              <a:gd name="T93" fmla="*/ 1527 h 2203"/>
              <a:gd name="T94" fmla="*/ 2440 w 2528"/>
              <a:gd name="T95" fmla="*/ 1669 h 2203"/>
              <a:gd name="T96" fmla="*/ 2492 w 2528"/>
              <a:gd name="T97" fmla="*/ 1754 h 2203"/>
              <a:gd name="T98" fmla="*/ 2520 w 2528"/>
              <a:gd name="T99" fmla="*/ 1815 h 2203"/>
              <a:gd name="T100" fmla="*/ 2517 w 2528"/>
              <a:gd name="T101" fmla="*/ 1877 h 2203"/>
              <a:gd name="T102" fmla="*/ 2476 w 2528"/>
              <a:gd name="T103" fmla="*/ 1930 h 2203"/>
              <a:gd name="T104" fmla="*/ 2403 w 2528"/>
              <a:gd name="T105" fmla="*/ 1984 h 2203"/>
              <a:gd name="T106" fmla="*/ 2298 w 2528"/>
              <a:gd name="T107" fmla="*/ 2038 h 2203"/>
              <a:gd name="T108" fmla="*/ 2165 w 2528"/>
              <a:gd name="T109" fmla="*/ 2092 h 2203"/>
              <a:gd name="T110" fmla="*/ 1806 w 2528"/>
              <a:gd name="T111" fmla="*/ 2168 h 2203"/>
              <a:gd name="T112" fmla="*/ 1522 w 2528"/>
              <a:gd name="T113" fmla="*/ 2190 h 2203"/>
              <a:gd name="T114" fmla="*/ 1154 w 2528"/>
              <a:gd name="T115" fmla="*/ 2197 h 2203"/>
              <a:gd name="T116" fmla="*/ 793 w 2528"/>
              <a:gd name="T117" fmla="*/ 2159 h 2203"/>
              <a:gd name="T118" fmla="*/ 626 w 2528"/>
              <a:gd name="T119" fmla="*/ 2121 h 2203"/>
              <a:gd name="T120" fmla="*/ 478 w 2528"/>
              <a:gd name="T121" fmla="*/ 2063 h 2203"/>
              <a:gd name="T122" fmla="*/ 325 w 2528"/>
              <a:gd name="T123" fmla="*/ 1957 h 220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528"/>
              <a:gd name="T187" fmla="*/ 0 h 2203"/>
              <a:gd name="T188" fmla="*/ 2528 w 2528"/>
              <a:gd name="T189" fmla="*/ 2203 h 2203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528" h="2203">
                <a:moveTo>
                  <a:pt x="273" y="1900"/>
                </a:moveTo>
                <a:lnTo>
                  <a:pt x="261" y="1884"/>
                </a:lnTo>
                <a:lnTo>
                  <a:pt x="252" y="1867"/>
                </a:lnTo>
                <a:lnTo>
                  <a:pt x="240" y="1850"/>
                </a:lnTo>
                <a:lnTo>
                  <a:pt x="229" y="1833"/>
                </a:lnTo>
                <a:lnTo>
                  <a:pt x="219" y="1815"/>
                </a:lnTo>
                <a:lnTo>
                  <a:pt x="209" y="1796"/>
                </a:lnTo>
                <a:lnTo>
                  <a:pt x="198" y="1777"/>
                </a:lnTo>
                <a:lnTo>
                  <a:pt x="188" y="1756"/>
                </a:lnTo>
                <a:lnTo>
                  <a:pt x="179" y="1735"/>
                </a:lnTo>
                <a:lnTo>
                  <a:pt x="171" y="1714"/>
                </a:lnTo>
                <a:lnTo>
                  <a:pt x="161" y="1691"/>
                </a:lnTo>
                <a:lnTo>
                  <a:pt x="154" y="1668"/>
                </a:lnTo>
                <a:lnTo>
                  <a:pt x="146" y="1645"/>
                </a:lnTo>
                <a:lnTo>
                  <a:pt x="138" y="1621"/>
                </a:lnTo>
                <a:lnTo>
                  <a:pt x="131" y="1597"/>
                </a:lnTo>
                <a:lnTo>
                  <a:pt x="123" y="1570"/>
                </a:lnTo>
                <a:lnTo>
                  <a:pt x="119" y="1558"/>
                </a:lnTo>
                <a:lnTo>
                  <a:pt x="117" y="1543"/>
                </a:lnTo>
                <a:lnTo>
                  <a:pt x="112" y="1516"/>
                </a:lnTo>
                <a:lnTo>
                  <a:pt x="106" y="1485"/>
                </a:lnTo>
                <a:lnTo>
                  <a:pt x="100" y="1453"/>
                </a:lnTo>
                <a:lnTo>
                  <a:pt x="96" y="1418"/>
                </a:lnTo>
                <a:lnTo>
                  <a:pt x="92" y="1382"/>
                </a:lnTo>
                <a:lnTo>
                  <a:pt x="88" y="1343"/>
                </a:lnTo>
                <a:lnTo>
                  <a:pt x="87" y="1305"/>
                </a:lnTo>
                <a:lnTo>
                  <a:pt x="85" y="1263"/>
                </a:lnTo>
                <a:lnTo>
                  <a:pt x="83" y="1220"/>
                </a:lnTo>
                <a:lnTo>
                  <a:pt x="81" y="1174"/>
                </a:lnTo>
                <a:lnTo>
                  <a:pt x="81" y="1128"/>
                </a:lnTo>
                <a:lnTo>
                  <a:pt x="81" y="1080"/>
                </a:lnTo>
                <a:lnTo>
                  <a:pt x="83" y="1030"/>
                </a:lnTo>
                <a:lnTo>
                  <a:pt x="83" y="978"/>
                </a:lnTo>
                <a:lnTo>
                  <a:pt x="87" y="925"/>
                </a:lnTo>
                <a:lnTo>
                  <a:pt x="87" y="898"/>
                </a:lnTo>
                <a:lnTo>
                  <a:pt x="88" y="871"/>
                </a:lnTo>
                <a:lnTo>
                  <a:pt x="88" y="846"/>
                </a:lnTo>
                <a:lnTo>
                  <a:pt x="90" y="821"/>
                </a:lnTo>
                <a:lnTo>
                  <a:pt x="90" y="796"/>
                </a:lnTo>
                <a:lnTo>
                  <a:pt x="90" y="771"/>
                </a:lnTo>
                <a:lnTo>
                  <a:pt x="92" y="748"/>
                </a:lnTo>
                <a:lnTo>
                  <a:pt x="92" y="725"/>
                </a:lnTo>
                <a:lnTo>
                  <a:pt x="94" y="702"/>
                </a:lnTo>
                <a:lnTo>
                  <a:pt x="94" y="679"/>
                </a:lnTo>
                <a:lnTo>
                  <a:pt x="94" y="658"/>
                </a:lnTo>
                <a:lnTo>
                  <a:pt x="94" y="637"/>
                </a:lnTo>
                <a:lnTo>
                  <a:pt x="96" y="616"/>
                </a:lnTo>
                <a:lnTo>
                  <a:pt x="96" y="597"/>
                </a:lnTo>
                <a:lnTo>
                  <a:pt x="96" y="575"/>
                </a:lnTo>
                <a:lnTo>
                  <a:pt x="96" y="558"/>
                </a:lnTo>
                <a:lnTo>
                  <a:pt x="96" y="539"/>
                </a:lnTo>
                <a:lnTo>
                  <a:pt x="96" y="522"/>
                </a:lnTo>
                <a:lnTo>
                  <a:pt x="98" y="504"/>
                </a:lnTo>
                <a:lnTo>
                  <a:pt x="98" y="487"/>
                </a:lnTo>
                <a:lnTo>
                  <a:pt x="98" y="472"/>
                </a:lnTo>
                <a:lnTo>
                  <a:pt x="98" y="456"/>
                </a:lnTo>
                <a:lnTo>
                  <a:pt x="98" y="441"/>
                </a:lnTo>
                <a:lnTo>
                  <a:pt x="98" y="426"/>
                </a:lnTo>
                <a:lnTo>
                  <a:pt x="98" y="412"/>
                </a:lnTo>
                <a:lnTo>
                  <a:pt x="98" y="399"/>
                </a:lnTo>
                <a:lnTo>
                  <a:pt x="98" y="387"/>
                </a:lnTo>
                <a:lnTo>
                  <a:pt x="98" y="376"/>
                </a:lnTo>
                <a:lnTo>
                  <a:pt x="98" y="364"/>
                </a:lnTo>
                <a:lnTo>
                  <a:pt x="98" y="353"/>
                </a:lnTo>
                <a:lnTo>
                  <a:pt x="98" y="343"/>
                </a:lnTo>
                <a:lnTo>
                  <a:pt x="98" y="334"/>
                </a:lnTo>
                <a:lnTo>
                  <a:pt x="98" y="316"/>
                </a:lnTo>
                <a:lnTo>
                  <a:pt x="96" y="299"/>
                </a:lnTo>
                <a:lnTo>
                  <a:pt x="96" y="282"/>
                </a:lnTo>
                <a:lnTo>
                  <a:pt x="94" y="264"/>
                </a:lnTo>
                <a:lnTo>
                  <a:pt x="90" y="249"/>
                </a:lnTo>
                <a:lnTo>
                  <a:pt x="88" y="232"/>
                </a:lnTo>
                <a:lnTo>
                  <a:pt x="85" y="216"/>
                </a:lnTo>
                <a:lnTo>
                  <a:pt x="81" y="201"/>
                </a:lnTo>
                <a:lnTo>
                  <a:pt x="77" y="188"/>
                </a:lnTo>
                <a:lnTo>
                  <a:pt x="71" y="174"/>
                </a:lnTo>
                <a:lnTo>
                  <a:pt x="67" y="159"/>
                </a:lnTo>
                <a:lnTo>
                  <a:pt x="62" y="147"/>
                </a:lnTo>
                <a:lnTo>
                  <a:pt x="56" y="134"/>
                </a:lnTo>
                <a:lnTo>
                  <a:pt x="48" y="122"/>
                </a:lnTo>
                <a:lnTo>
                  <a:pt x="42" y="111"/>
                </a:lnTo>
                <a:lnTo>
                  <a:pt x="35" y="101"/>
                </a:lnTo>
                <a:lnTo>
                  <a:pt x="29" y="94"/>
                </a:lnTo>
                <a:lnTo>
                  <a:pt x="23" y="86"/>
                </a:lnTo>
                <a:lnTo>
                  <a:pt x="17" y="78"/>
                </a:lnTo>
                <a:lnTo>
                  <a:pt x="12" y="71"/>
                </a:lnTo>
                <a:lnTo>
                  <a:pt x="8" y="63"/>
                </a:lnTo>
                <a:lnTo>
                  <a:pt x="6" y="55"/>
                </a:lnTo>
                <a:lnTo>
                  <a:pt x="2" y="49"/>
                </a:lnTo>
                <a:lnTo>
                  <a:pt x="2" y="42"/>
                </a:lnTo>
                <a:lnTo>
                  <a:pt x="0" y="36"/>
                </a:lnTo>
                <a:lnTo>
                  <a:pt x="0" y="30"/>
                </a:lnTo>
                <a:lnTo>
                  <a:pt x="2" y="25"/>
                </a:lnTo>
                <a:lnTo>
                  <a:pt x="4" y="19"/>
                </a:lnTo>
                <a:lnTo>
                  <a:pt x="8" y="15"/>
                </a:lnTo>
                <a:lnTo>
                  <a:pt x="12" y="11"/>
                </a:lnTo>
                <a:lnTo>
                  <a:pt x="17" y="7"/>
                </a:lnTo>
                <a:lnTo>
                  <a:pt x="23" y="5"/>
                </a:lnTo>
                <a:lnTo>
                  <a:pt x="29" y="1"/>
                </a:lnTo>
                <a:lnTo>
                  <a:pt x="35" y="0"/>
                </a:lnTo>
                <a:lnTo>
                  <a:pt x="44" y="0"/>
                </a:lnTo>
                <a:lnTo>
                  <a:pt x="54" y="0"/>
                </a:lnTo>
                <a:lnTo>
                  <a:pt x="65" y="0"/>
                </a:lnTo>
                <a:lnTo>
                  <a:pt x="79" y="0"/>
                </a:lnTo>
                <a:lnTo>
                  <a:pt x="92" y="1"/>
                </a:lnTo>
                <a:lnTo>
                  <a:pt x="110" y="3"/>
                </a:lnTo>
                <a:lnTo>
                  <a:pt x="127" y="7"/>
                </a:lnTo>
                <a:lnTo>
                  <a:pt x="146" y="11"/>
                </a:lnTo>
                <a:lnTo>
                  <a:pt x="167" y="15"/>
                </a:lnTo>
                <a:lnTo>
                  <a:pt x="190" y="19"/>
                </a:lnTo>
                <a:lnTo>
                  <a:pt x="215" y="25"/>
                </a:lnTo>
                <a:lnTo>
                  <a:pt x="242" y="32"/>
                </a:lnTo>
                <a:lnTo>
                  <a:pt x="269" y="38"/>
                </a:lnTo>
                <a:lnTo>
                  <a:pt x="300" y="46"/>
                </a:lnTo>
                <a:lnTo>
                  <a:pt x="296" y="82"/>
                </a:lnTo>
                <a:lnTo>
                  <a:pt x="292" y="119"/>
                </a:lnTo>
                <a:lnTo>
                  <a:pt x="288" y="155"/>
                </a:lnTo>
                <a:lnTo>
                  <a:pt x="286" y="190"/>
                </a:lnTo>
                <a:lnTo>
                  <a:pt x="282" y="224"/>
                </a:lnTo>
                <a:lnTo>
                  <a:pt x="280" y="259"/>
                </a:lnTo>
                <a:lnTo>
                  <a:pt x="279" y="291"/>
                </a:lnTo>
                <a:lnTo>
                  <a:pt x="275" y="324"/>
                </a:lnTo>
                <a:lnTo>
                  <a:pt x="273" y="357"/>
                </a:lnTo>
                <a:lnTo>
                  <a:pt x="271" y="387"/>
                </a:lnTo>
                <a:lnTo>
                  <a:pt x="269" y="418"/>
                </a:lnTo>
                <a:lnTo>
                  <a:pt x="267" y="449"/>
                </a:lnTo>
                <a:lnTo>
                  <a:pt x="265" y="479"/>
                </a:lnTo>
                <a:lnTo>
                  <a:pt x="263" y="508"/>
                </a:lnTo>
                <a:lnTo>
                  <a:pt x="261" y="537"/>
                </a:lnTo>
                <a:lnTo>
                  <a:pt x="259" y="564"/>
                </a:lnTo>
                <a:lnTo>
                  <a:pt x="257" y="591"/>
                </a:lnTo>
                <a:lnTo>
                  <a:pt x="257" y="618"/>
                </a:lnTo>
                <a:lnTo>
                  <a:pt x="255" y="644"/>
                </a:lnTo>
                <a:lnTo>
                  <a:pt x="255" y="669"/>
                </a:lnTo>
                <a:lnTo>
                  <a:pt x="254" y="696"/>
                </a:lnTo>
                <a:lnTo>
                  <a:pt x="254" y="719"/>
                </a:lnTo>
                <a:lnTo>
                  <a:pt x="252" y="744"/>
                </a:lnTo>
                <a:lnTo>
                  <a:pt x="252" y="767"/>
                </a:lnTo>
                <a:lnTo>
                  <a:pt x="250" y="790"/>
                </a:lnTo>
                <a:lnTo>
                  <a:pt x="250" y="813"/>
                </a:lnTo>
                <a:lnTo>
                  <a:pt x="250" y="836"/>
                </a:lnTo>
                <a:lnTo>
                  <a:pt x="250" y="858"/>
                </a:lnTo>
                <a:lnTo>
                  <a:pt x="250" y="879"/>
                </a:lnTo>
                <a:lnTo>
                  <a:pt x="248" y="898"/>
                </a:lnTo>
                <a:lnTo>
                  <a:pt x="248" y="919"/>
                </a:lnTo>
                <a:lnTo>
                  <a:pt x="248" y="938"/>
                </a:lnTo>
                <a:lnTo>
                  <a:pt x="246" y="977"/>
                </a:lnTo>
                <a:lnTo>
                  <a:pt x="246" y="1013"/>
                </a:lnTo>
                <a:lnTo>
                  <a:pt x="244" y="1049"/>
                </a:lnTo>
                <a:lnTo>
                  <a:pt x="244" y="1084"/>
                </a:lnTo>
                <a:lnTo>
                  <a:pt x="244" y="1119"/>
                </a:lnTo>
                <a:lnTo>
                  <a:pt x="244" y="1151"/>
                </a:lnTo>
                <a:lnTo>
                  <a:pt x="244" y="1184"/>
                </a:lnTo>
                <a:lnTo>
                  <a:pt x="246" y="1213"/>
                </a:lnTo>
                <a:lnTo>
                  <a:pt x="248" y="1241"/>
                </a:lnTo>
                <a:lnTo>
                  <a:pt x="248" y="1270"/>
                </a:lnTo>
                <a:lnTo>
                  <a:pt x="250" y="1295"/>
                </a:lnTo>
                <a:lnTo>
                  <a:pt x="252" y="1320"/>
                </a:lnTo>
                <a:lnTo>
                  <a:pt x="254" y="1345"/>
                </a:lnTo>
                <a:lnTo>
                  <a:pt x="257" y="1366"/>
                </a:lnTo>
                <a:lnTo>
                  <a:pt x="259" y="1387"/>
                </a:lnTo>
                <a:lnTo>
                  <a:pt x="261" y="1406"/>
                </a:lnTo>
                <a:lnTo>
                  <a:pt x="263" y="1424"/>
                </a:lnTo>
                <a:lnTo>
                  <a:pt x="267" y="1441"/>
                </a:lnTo>
                <a:lnTo>
                  <a:pt x="271" y="1460"/>
                </a:lnTo>
                <a:lnTo>
                  <a:pt x="275" y="1478"/>
                </a:lnTo>
                <a:lnTo>
                  <a:pt x="280" y="1495"/>
                </a:lnTo>
                <a:lnTo>
                  <a:pt x="286" y="1514"/>
                </a:lnTo>
                <a:lnTo>
                  <a:pt x="292" y="1531"/>
                </a:lnTo>
                <a:lnTo>
                  <a:pt x="300" y="1550"/>
                </a:lnTo>
                <a:lnTo>
                  <a:pt x="305" y="1568"/>
                </a:lnTo>
                <a:lnTo>
                  <a:pt x="315" y="1585"/>
                </a:lnTo>
                <a:lnTo>
                  <a:pt x="323" y="1604"/>
                </a:lnTo>
                <a:lnTo>
                  <a:pt x="332" y="1621"/>
                </a:lnTo>
                <a:lnTo>
                  <a:pt x="342" y="1641"/>
                </a:lnTo>
                <a:lnTo>
                  <a:pt x="351" y="1658"/>
                </a:lnTo>
                <a:lnTo>
                  <a:pt x="363" y="1675"/>
                </a:lnTo>
                <a:lnTo>
                  <a:pt x="374" y="1694"/>
                </a:lnTo>
                <a:lnTo>
                  <a:pt x="386" y="1712"/>
                </a:lnTo>
                <a:lnTo>
                  <a:pt x="399" y="1729"/>
                </a:lnTo>
                <a:lnTo>
                  <a:pt x="415" y="1744"/>
                </a:lnTo>
                <a:lnTo>
                  <a:pt x="432" y="1760"/>
                </a:lnTo>
                <a:lnTo>
                  <a:pt x="449" y="1773"/>
                </a:lnTo>
                <a:lnTo>
                  <a:pt x="469" y="1787"/>
                </a:lnTo>
                <a:lnTo>
                  <a:pt x="490" y="1798"/>
                </a:lnTo>
                <a:lnTo>
                  <a:pt x="511" y="1810"/>
                </a:lnTo>
                <a:lnTo>
                  <a:pt x="534" y="1819"/>
                </a:lnTo>
                <a:lnTo>
                  <a:pt x="559" y="1829"/>
                </a:lnTo>
                <a:lnTo>
                  <a:pt x="584" y="1838"/>
                </a:lnTo>
                <a:lnTo>
                  <a:pt x="611" y="1846"/>
                </a:lnTo>
                <a:lnTo>
                  <a:pt x="637" y="1854"/>
                </a:lnTo>
                <a:lnTo>
                  <a:pt x="664" y="1861"/>
                </a:lnTo>
                <a:lnTo>
                  <a:pt x="695" y="1867"/>
                </a:lnTo>
                <a:lnTo>
                  <a:pt x="724" y="1873"/>
                </a:lnTo>
                <a:lnTo>
                  <a:pt x="785" y="1883"/>
                </a:lnTo>
                <a:lnTo>
                  <a:pt x="847" y="1890"/>
                </a:lnTo>
                <a:lnTo>
                  <a:pt x="906" y="1898"/>
                </a:lnTo>
                <a:lnTo>
                  <a:pt x="966" y="1904"/>
                </a:lnTo>
                <a:lnTo>
                  <a:pt x="1023" y="1907"/>
                </a:lnTo>
                <a:lnTo>
                  <a:pt x="1081" y="1911"/>
                </a:lnTo>
                <a:lnTo>
                  <a:pt x="1108" y="1913"/>
                </a:lnTo>
                <a:lnTo>
                  <a:pt x="1135" y="1913"/>
                </a:lnTo>
                <a:lnTo>
                  <a:pt x="1161" y="1913"/>
                </a:lnTo>
                <a:lnTo>
                  <a:pt x="1188" y="1913"/>
                </a:lnTo>
                <a:lnTo>
                  <a:pt x="1213" y="1913"/>
                </a:lnTo>
                <a:lnTo>
                  <a:pt x="1240" y="1913"/>
                </a:lnTo>
                <a:lnTo>
                  <a:pt x="1267" y="1913"/>
                </a:lnTo>
                <a:lnTo>
                  <a:pt x="1296" y="1913"/>
                </a:lnTo>
                <a:lnTo>
                  <a:pt x="1351" y="1913"/>
                </a:lnTo>
                <a:lnTo>
                  <a:pt x="1411" y="1913"/>
                </a:lnTo>
                <a:lnTo>
                  <a:pt x="1469" y="1911"/>
                </a:lnTo>
                <a:lnTo>
                  <a:pt x="1530" y="1907"/>
                </a:lnTo>
                <a:lnTo>
                  <a:pt x="1589" y="1906"/>
                </a:lnTo>
                <a:lnTo>
                  <a:pt x="1651" y="1900"/>
                </a:lnTo>
                <a:lnTo>
                  <a:pt x="1682" y="1898"/>
                </a:lnTo>
                <a:lnTo>
                  <a:pt x="1710" y="1894"/>
                </a:lnTo>
                <a:lnTo>
                  <a:pt x="1739" y="1890"/>
                </a:lnTo>
                <a:lnTo>
                  <a:pt x="1766" y="1888"/>
                </a:lnTo>
                <a:lnTo>
                  <a:pt x="1793" y="1883"/>
                </a:lnTo>
                <a:lnTo>
                  <a:pt x="1820" y="1879"/>
                </a:lnTo>
                <a:lnTo>
                  <a:pt x="1845" y="1875"/>
                </a:lnTo>
                <a:lnTo>
                  <a:pt x="1870" y="1869"/>
                </a:lnTo>
                <a:lnTo>
                  <a:pt x="1895" y="1863"/>
                </a:lnTo>
                <a:lnTo>
                  <a:pt x="1920" y="1859"/>
                </a:lnTo>
                <a:lnTo>
                  <a:pt x="1943" y="1852"/>
                </a:lnTo>
                <a:lnTo>
                  <a:pt x="1966" y="1846"/>
                </a:lnTo>
                <a:lnTo>
                  <a:pt x="2010" y="1833"/>
                </a:lnTo>
                <a:lnTo>
                  <a:pt x="2052" y="1817"/>
                </a:lnTo>
                <a:lnTo>
                  <a:pt x="2071" y="1810"/>
                </a:lnTo>
                <a:lnTo>
                  <a:pt x="2089" y="1802"/>
                </a:lnTo>
                <a:lnTo>
                  <a:pt x="2104" y="1792"/>
                </a:lnTo>
                <a:lnTo>
                  <a:pt x="2119" y="1785"/>
                </a:lnTo>
                <a:lnTo>
                  <a:pt x="2135" y="1775"/>
                </a:lnTo>
                <a:lnTo>
                  <a:pt x="2148" y="1767"/>
                </a:lnTo>
                <a:lnTo>
                  <a:pt x="2161" y="1758"/>
                </a:lnTo>
                <a:lnTo>
                  <a:pt x="2173" y="1748"/>
                </a:lnTo>
                <a:lnTo>
                  <a:pt x="2183" y="1740"/>
                </a:lnTo>
                <a:lnTo>
                  <a:pt x="2192" y="1731"/>
                </a:lnTo>
                <a:lnTo>
                  <a:pt x="2202" y="1721"/>
                </a:lnTo>
                <a:lnTo>
                  <a:pt x="2209" y="1714"/>
                </a:lnTo>
                <a:lnTo>
                  <a:pt x="2215" y="1704"/>
                </a:lnTo>
                <a:lnTo>
                  <a:pt x="2221" y="1696"/>
                </a:lnTo>
                <a:lnTo>
                  <a:pt x="2225" y="1689"/>
                </a:lnTo>
                <a:lnTo>
                  <a:pt x="2227" y="1681"/>
                </a:lnTo>
                <a:lnTo>
                  <a:pt x="2231" y="1671"/>
                </a:lnTo>
                <a:lnTo>
                  <a:pt x="2232" y="1662"/>
                </a:lnTo>
                <a:lnTo>
                  <a:pt x="2236" y="1650"/>
                </a:lnTo>
                <a:lnTo>
                  <a:pt x="2238" y="1637"/>
                </a:lnTo>
                <a:lnTo>
                  <a:pt x="2242" y="1621"/>
                </a:lnTo>
                <a:lnTo>
                  <a:pt x="2246" y="1604"/>
                </a:lnTo>
                <a:lnTo>
                  <a:pt x="2250" y="1587"/>
                </a:lnTo>
                <a:lnTo>
                  <a:pt x="2252" y="1568"/>
                </a:lnTo>
                <a:lnTo>
                  <a:pt x="2255" y="1545"/>
                </a:lnTo>
                <a:lnTo>
                  <a:pt x="2259" y="1522"/>
                </a:lnTo>
                <a:lnTo>
                  <a:pt x="2263" y="1499"/>
                </a:lnTo>
                <a:lnTo>
                  <a:pt x="2267" y="1472"/>
                </a:lnTo>
                <a:lnTo>
                  <a:pt x="2269" y="1443"/>
                </a:lnTo>
                <a:lnTo>
                  <a:pt x="2273" y="1414"/>
                </a:lnTo>
                <a:lnTo>
                  <a:pt x="2275" y="1383"/>
                </a:lnTo>
                <a:lnTo>
                  <a:pt x="2279" y="1351"/>
                </a:lnTo>
                <a:lnTo>
                  <a:pt x="2279" y="1334"/>
                </a:lnTo>
                <a:lnTo>
                  <a:pt x="2280" y="1318"/>
                </a:lnTo>
                <a:lnTo>
                  <a:pt x="2280" y="1303"/>
                </a:lnTo>
                <a:lnTo>
                  <a:pt x="2282" y="1287"/>
                </a:lnTo>
                <a:lnTo>
                  <a:pt x="2284" y="1274"/>
                </a:lnTo>
                <a:lnTo>
                  <a:pt x="2284" y="1261"/>
                </a:lnTo>
                <a:lnTo>
                  <a:pt x="2286" y="1247"/>
                </a:lnTo>
                <a:lnTo>
                  <a:pt x="2286" y="1234"/>
                </a:lnTo>
                <a:lnTo>
                  <a:pt x="2288" y="1222"/>
                </a:lnTo>
                <a:lnTo>
                  <a:pt x="2290" y="1211"/>
                </a:lnTo>
                <a:lnTo>
                  <a:pt x="2290" y="1199"/>
                </a:lnTo>
                <a:lnTo>
                  <a:pt x="2292" y="1190"/>
                </a:lnTo>
                <a:lnTo>
                  <a:pt x="2294" y="1180"/>
                </a:lnTo>
                <a:lnTo>
                  <a:pt x="2296" y="1170"/>
                </a:lnTo>
                <a:lnTo>
                  <a:pt x="2296" y="1161"/>
                </a:lnTo>
                <a:lnTo>
                  <a:pt x="2298" y="1153"/>
                </a:lnTo>
                <a:lnTo>
                  <a:pt x="2300" y="1145"/>
                </a:lnTo>
                <a:lnTo>
                  <a:pt x="2302" y="1138"/>
                </a:lnTo>
                <a:lnTo>
                  <a:pt x="2302" y="1132"/>
                </a:lnTo>
                <a:lnTo>
                  <a:pt x="2303" y="1124"/>
                </a:lnTo>
                <a:lnTo>
                  <a:pt x="2305" y="1119"/>
                </a:lnTo>
                <a:lnTo>
                  <a:pt x="2307" y="1115"/>
                </a:lnTo>
                <a:lnTo>
                  <a:pt x="2309" y="1109"/>
                </a:lnTo>
                <a:lnTo>
                  <a:pt x="2311" y="1105"/>
                </a:lnTo>
                <a:lnTo>
                  <a:pt x="2313" y="1101"/>
                </a:lnTo>
                <a:lnTo>
                  <a:pt x="2315" y="1097"/>
                </a:lnTo>
                <a:lnTo>
                  <a:pt x="2317" y="1096"/>
                </a:lnTo>
                <a:lnTo>
                  <a:pt x="2319" y="1094"/>
                </a:lnTo>
                <a:lnTo>
                  <a:pt x="2321" y="1092"/>
                </a:lnTo>
                <a:lnTo>
                  <a:pt x="2323" y="1090"/>
                </a:lnTo>
                <a:lnTo>
                  <a:pt x="2325" y="1090"/>
                </a:lnTo>
                <a:lnTo>
                  <a:pt x="2328" y="1090"/>
                </a:lnTo>
                <a:lnTo>
                  <a:pt x="2330" y="1090"/>
                </a:lnTo>
                <a:lnTo>
                  <a:pt x="2332" y="1092"/>
                </a:lnTo>
                <a:lnTo>
                  <a:pt x="2332" y="1094"/>
                </a:lnTo>
                <a:lnTo>
                  <a:pt x="2334" y="1096"/>
                </a:lnTo>
                <a:lnTo>
                  <a:pt x="2336" y="1097"/>
                </a:lnTo>
                <a:lnTo>
                  <a:pt x="2338" y="1101"/>
                </a:lnTo>
                <a:lnTo>
                  <a:pt x="2340" y="1105"/>
                </a:lnTo>
                <a:lnTo>
                  <a:pt x="2340" y="1109"/>
                </a:lnTo>
                <a:lnTo>
                  <a:pt x="2342" y="1115"/>
                </a:lnTo>
                <a:lnTo>
                  <a:pt x="2344" y="1119"/>
                </a:lnTo>
                <a:lnTo>
                  <a:pt x="2346" y="1124"/>
                </a:lnTo>
                <a:lnTo>
                  <a:pt x="2348" y="1132"/>
                </a:lnTo>
                <a:lnTo>
                  <a:pt x="2350" y="1138"/>
                </a:lnTo>
                <a:lnTo>
                  <a:pt x="2351" y="1145"/>
                </a:lnTo>
                <a:lnTo>
                  <a:pt x="2353" y="1153"/>
                </a:lnTo>
                <a:lnTo>
                  <a:pt x="2355" y="1161"/>
                </a:lnTo>
                <a:lnTo>
                  <a:pt x="2357" y="1170"/>
                </a:lnTo>
                <a:lnTo>
                  <a:pt x="2357" y="1180"/>
                </a:lnTo>
                <a:lnTo>
                  <a:pt x="2359" y="1190"/>
                </a:lnTo>
                <a:lnTo>
                  <a:pt x="2361" y="1199"/>
                </a:lnTo>
                <a:lnTo>
                  <a:pt x="2363" y="1211"/>
                </a:lnTo>
                <a:lnTo>
                  <a:pt x="2365" y="1222"/>
                </a:lnTo>
                <a:lnTo>
                  <a:pt x="2367" y="1234"/>
                </a:lnTo>
                <a:lnTo>
                  <a:pt x="2369" y="1247"/>
                </a:lnTo>
                <a:lnTo>
                  <a:pt x="2371" y="1261"/>
                </a:lnTo>
                <a:lnTo>
                  <a:pt x="2371" y="1274"/>
                </a:lnTo>
                <a:lnTo>
                  <a:pt x="2373" y="1287"/>
                </a:lnTo>
                <a:lnTo>
                  <a:pt x="2374" y="1303"/>
                </a:lnTo>
                <a:lnTo>
                  <a:pt x="2374" y="1318"/>
                </a:lnTo>
                <a:lnTo>
                  <a:pt x="2376" y="1334"/>
                </a:lnTo>
                <a:lnTo>
                  <a:pt x="2378" y="1351"/>
                </a:lnTo>
                <a:lnTo>
                  <a:pt x="2380" y="1383"/>
                </a:lnTo>
                <a:lnTo>
                  <a:pt x="2384" y="1414"/>
                </a:lnTo>
                <a:lnTo>
                  <a:pt x="2386" y="1445"/>
                </a:lnTo>
                <a:lnTo>
                  <a:pt x="2390" y="1474"/>
                </a:lnTo>
                <a:lnTo>
                  <a:pt x="2394" y="1502"/>
                </a:lnTo>
                <a:lnTo>
                  <a:pt x="2398" y="1527"/>
                </a:lnTo>
                <a:lnTo>
                  <a:pt x="2403" y="1552"/>
                </a:lnTo>
                <a:lnTo>
                  <a:pt x="2407" y="1575"/>
                </a:lnTo>
                <a:lnTo>
                  <a:pt x="2413" y="1597"/>
                </a:lnTo>
                <a:lnTo>
                  <a:pt x="2419" y="1618"/>
                </a:lnTo>
                <a:lnTo>
                  <a:pt x="2426" y="1637"/>
                </a:lnTo>
                <a:lnTo>
                  <a:pt x="2432" y="1654"/>
                </a:lnTo>
                <a:lnTo>
                  <a:pt x="2440" y="1669"/>
                </a:lnTo>
                <a:lnTo>
                  <a:pt x="2447" y="1685"/>
                </a:lnTo>
                <a:lnTo>
                  <a:pt x="2457" y="1696"/>
                </a:lnTo>
                <a:lnTo>
                  <a:pt x="2465" y="1708"/>
                </a:lnTo>
                <a:lnTo>
                  <a:pt x="2472" y="1721"/>
                </a:lnTo>
                <a:lnTo>
                  <a:pt x="2478" y="1733"/>
                </a:lnTo>
                <a:lnTo>
                  <a:pt x="2486" y="1744"/>
                </a:lnTo>
                <a:lnTo>
                  <a:pt x="2492" y="1754"/>
                </a:lnTo>
                <a:lnTo>
                  <a:pt x="2495" y="1765"/>
                </a:lnTo>
                <a:lnTo>
                  <a:pt x="2501" y="1775"/>
                </a:lnTo>
                <a:lnTo>
                  <a:pt x="2507" y="1783"/>
                </a:lnTo>
                <a:lnTo>
                  <a:pt x="2511" y="1792"/>
                </a:lnTo>
                <a:lnTo>
                  <a:pt x="2515" y="1800"/>
                </a:lnTo>
                <a:lnTo>
                  <a:pt x="2518" y="1808"/>
                </a:lnTo>
                <a:lnTo>
                  <a:pt x="2520" y="1815"/>
                </a:lnTo>
                <a:lnTo>
                  <a:pt x="2524" y="1821"/>
                </a:lnTo>
                <a:lnTo>
                  <a:pt x="2526" y="1829"/>
                </a:lnTo>
                <a:lnTo>
                  <a:pt x="2526" y="1835"/>
                </a:lnTo>
                <a:lnTo>
                  <a:pt x="2528" y="1840"/>
                </a:lnTo>
                <a:lnTo>
                  <a:pt x="2528" y="1846"/>
                </a:lnTo>
                <a:lnTo>
                  <a:pt x="2522" y="1861"/>
                </a:lnTo>
                <a:lnTo>
                  <a:pt x="2517" y="1877"/>
                </a:lnTo>
                <a:lnTo>
                  <a:pt x="2513" y="1884"/>
                </a:lnTo>
                <a:lnTo>
                  <a:pt x="2507" y="1892"/>
                </a:lnTo>
                <a:lnTo>
                  <a:pt x="2503" y="1900"/>
                </a:lnTo>
                <a:lnTo>
                  <a:pt x="2497" y="1907"/>
                </a:lnTo>
                <a:lnTo>
                  <a:pt x="2490" y="1915"/>
                </a:lnTo>
                <a:lnTo>
                  <a:pt x="2484" y="1923"/>
                </a:lnTo>
                <a:lnTo>
                  <a:pt x="2476" y="1930"/>
                </a:lnTo>
                <a:lnTo>
                  <a:pt x="2469" y="1938"/>
                </a:lnTo>
                <a:lnTo>
                  <a:pt x="2459" y="1946"/>
                </a:lnTo>
                <a:lnTo>
                  <a:pt x="2449" y="1954"/>
                </a:lnTo>
                <a:lnTo>
                  <a:pt x="2440" y="1961"/>
                </a:lnTo>
                <a:lnTo>
                  <a:pt x="2428" y="1969"/>
                </a:lnTo>
                <a:lnTo>
                  <a:pt x="2417" y="1977"/>
                </a:lnTo>
                <a:lnTo>
                  <a:pt x="2403" y="1984"/>
                </a:lnTo>
                <a:lnTo>
                  <a:pt x="2390" y="1992"/>
                </a:lnTo>
                <a:lnTo>
                  <a:pt x="2376" y="2000"/>
                </a:lnTo>
                <a:lnTo>
                  <a:pt x="2361" y="2007"/>
                </a:lnTo>
                <a:lnTo>
                  <a:pt x="2348" y="2015"/>
                </a:lnTo>
                <a:lnTo>
                  <a:pt x="2332" y="2023"/>
                </a:lnTo>
                <a:lnTo>
                  <a:pt x="2315" y="2030"/>
                </a:lnTo>
                <a:lnTo>
                  <a:pt x="2298" y="2038"/>
                </a:lnTo>
                <a:lnTo>
                  <a:pt x="2280" y="2046"/>
                </a:lnTo>
                <a:lnTo>
                  <a:pt x="2263" y="2053"/>
                </a:lnTo>
                <a:lnTo>
                  <a:pt x="2244" y="2061"/>
                </a:lnTo>
                <a:lnTo>
                  <a:pt x="2225" y="2069"/>
                </a:lnTo>
                <a:lnTo>
                  <a:pt x="2206" y="2076"/>
                </a:lnTo>
                <a:lnTo>
                  <a:pt x="2186" y="2084"/>
                </a:lnTo>
                <a:lnTo>
                  <a:pt x="2165" y="2092"/>
                </a:lnTo>
                <a:lnTo>
                  <a:pt x="2117" y="2107"/>
                </a:lnTo>
                <a:lnTo>
                  <a:pt x="2069" y="2121"/>
                </a:lnTo>
                <a:lnTo>
                  <a:pt x="2019" y="2134"/>
                </a:lnTo>
                <a:lnTo>
                  <a:pt x="1968" y="2144"/>
                </a:lnTo>
                <a:lnTo>
                  <a:pt x="1916" y="2153"/>
                </a:lnTo>
                <a:lnTo>
                  <a:pt x="1862" y="2163"/>
                </a:lnTo>
                <a:lnTo>
                  <a:pt x="1806" y="2168"/>
                </a:lnTo>
                <a:lnTo>
                  <a:pt x="1751" y="2174"/>
                </a:lnTo>
                <a:lnTo>
                  <a:pt x="1722" y="2178"/>
                </a:lnTo>
                <a:lnTo>
                  <a:pt x="1691" y="2180"/>
                </a:lnTo>
                <a:lnTo>
                  <a:pt x="1662" y="2182"/>
                </a:lnTo>
                <a:lnTo>
                  <a:pt x="1634" y="2184"/>
                </a:lnTo>
                <a:lnTo>
                  <a:pt x="1578" y="2186"/>
                </a:lnTo>
                <a:lnTo>
                  <a:pt x="1522" y="2190"/>
                </a:lnTo>
                <a:lnTo>
                  <a:pt x="1469" y="2192"/>
                </a:lnTo>
                <a:lnTo>
                  <a:pt x="1417" y="2193"/>
                </a:lnTo>
                <a:lnTo>
                  <a:pt x="1365" y="2197"/>
                </a:lnTo>
                <a:lnTo>
                  <a:pt x="1313" y="2203"/>
                </a:lnTo>
                <a:lnTo>
                  <a:pt x="1261" y="2201"/>
                </a:lnTo>
                <a:lnTo>
                  <a:pt x="1207" y="2199"/>
                </a:lnTo>
                <a:lnTo>
                  <a:pt x="1154" y="2197"/>
                </a:lnTo>
                <a:lnTo>
                  <a:pt x="1098" y="2193"/>
                </a:lnTo>
                <a:lnTo>
                  <a:pt x="1042" y="2190"/>
                </a:lnTo>
                <a:lnTo>
                  <a:pt x="987" y="2186"/>
                </a:lnTo>
                <a:lnTo>
                  <a:pt x="875" y="2174"/>
                </a:lnTo>
                <a:lnTo>
                  <a:pt x="847" y="2170"/>
                </a:lnTo>
                <a:lnTo>
                  <a:pt x="820" y="2165"/>
                </a:lnTo>
                <a:lnTo>
                  <a:pt x="793" y="2159"/>
                </a:lnTo>
                <a:lnTo>
                  <a:pt x="766" y="2153"/>
                </a:lnTo>
                <a:lnTo>
                  <a:pt x="741" y="2149"/>
                </a:lnTo>
                <a:lnTo>
                  <a:pt x="716" y="2144"/>
                </a:lnTo>
                <a:lnTo>
                  <a:pt x="693" y="2138"/>
                </a:lnTo>
                <a:lnTo>
                  <a:pt x="670" y="2132"/>
                </a:lnTo>
                <a:lnTo>
                  <a:pt x="647" y="2126"/>
                </a:lnTo>
                <a:lnTo>
                  <a:pt x="626" y="2121"/>
                </a:lnTo>
                <a:lnTo>
                  <a:pt x="605" y="2115"/>
                </a:lnTo>
                <a:lnTo>
                  <a:pt x="584" y="2107"/>
                </a:lnTo>
                <a:lnTo>
                  <a:pt x="564" y="2101"/>
                </a:lnTo>
                <a:lnTo>
                  <a:pt x="545" y="2094"/>
                </a:lnTo>
                <a:lnTo>
                  <a:pt x="528" y="2086"/>
                </a:lnTo>
                <a:lnTo>
                  <a:pt x="511" y="2078"/>
                </a:lnTo>
                <a:lnTo>
                  <a:pt x="478" y="2063"/>
                </a:lnTo>
                <a:lnTo>
                  <a:pt x="445" y="2046"/>
                </a:lnTo>
                <a:lnTo>
                  <a:pt x="415" y="2026"/>
                </a:lnTo>
                <a:lnTo>
                  <a:pt x="382" y="2005"/>
                </a:lnTo>
                <a:lnTo>
                  <a:pt x="369" y="1994"/>
                </a:lnTo>
                <a:lnTo>
                  <a:pt x="353" y="1982"/>
                </a:lnTo>
                <a:lnTo>
                  <a:pt x="338" y="1971"/>
                </a:lnTo>
                <a:lnTo>
                  <a:pt x="325" y="1957"/>
                </a:lnTo>
                <a:lnTo>
                  <a:pt x="311" y="1944"/>
                </a:lnTo>
                <a:lnTo>
                  <a:pt x="298" y="1930"/>
                </a:lnTo>
                <a:lnTo>
                  <a:pt x="286" y="1915"/>
                </a:lnTo>
                <a:lnTo>
                  <a:pt x="273" y="1900"/>
                </a:lnTo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8" name="Freeform 22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636324" y="1837412"/>
            <a:ext cx="872540" cy="497370"/>
          </a:xfrm>
          <a:custGeom>
            <a:avLst/>
            <a:gdLst>
              <a:gd name="T0" fmla="*/ 1297 w 1503"/>
              <a:gd name="T1" fmla="*/ 587 h 933"/>
              <a:gd name="T2" fmla="*/ 1280 w 1503"/>
              <a:gd name="T3" fmla="*/ 660 h 933"/>
              <a:gd name="T4" fmla="*/ 1271 w 1503"/>
              <a:gd name="T5" fmla="*/ 718 h 933"/>
              <a:gd name="T6" fmla="*/ 1265 w 1503"/>
              <a:gd name="T7" fmla="*/ 760 h 933"/>
              <a:gd name="T8" fmla="*/ 1265 w 1503"/>
              <a:gd name="T9" fmla="*/ 810 h 933"/>
              <a:gd name="T10" fmla="*/ 1257 w 1503"/>
              <a:gd name="T11" fmla="*/ 844 h 933"/>
              <a:gd name="T12" fmla="*/ 1244 w 1503"/>
              <a:gd name="T13" fmla="*/ 875 h 933"/>
              <a:gd name="T14" fmla="*/ 1232 w 1503"/>
              <a:gd name="T15" fmla="*/ 890 h 933"/>
              <a:gd name="T16" fmla="*/ 1217 w 1503"/>
              <a:gd name="T17" fmla="*/ 894 h 933"/>
              <a:gd name="T18" fmla="*/ 1192 w 1503"/>
              <a:gd name="T19" fmla="*/ 900 h 933"/>
              <a:gd name="T20" fmla="*/ 1157 w 1503"/>
              <a:gd name="T21" fmla="*/ 911 h 933"/>
              <a:gd name="T22" fmla="*/ 1105 w 1503"/>
              <a:gd name="T23" fmla="*/ 898 h 933"/>
              <a:gd name="T24" fmla="*/ 1113 w 1503"/>
              <a:gd name="T25" fmla="*/ 771 h 933"/>
              <a:gd name="T26" fmla="*/ 1121 w 1503"/>
              <a:gd name="T27" fmla="*/ 662 h 933"/>
              <a:gd name="T28" fmla="*/ 1127 w 1503"/>
              <a:gd name="T29" fmla="*/ 568 h 933"/>
              <a:gd name="T30" fmla="*/ 1132 w 1503"/>
              <a:gd name="T31" fmla="*/ 491 h 933"/>
              <a:gd name="T32" fmla="*/ 1136 w 1503"/>
              <a:gd name="T33" fmla="*/ 430 h 933"/>
              <a:gd name="T34" fmla="*/ 1138 w 1503"/>
              <a:gd name="T35" fmla="*/ 384 h 933"/>
              <a:gd name="T36" fmla="*/ 1140 w 1503"/>
              <a:gd name="T37" fmla="*/ 355 h 933"/>
              <a:gd name="T38" fmla="*/ 1136 w 1503"/>
              <a:gd name="T39" fmla="*/ 332 h 933"/>
              <a:gd name="T40" fmla="*/ 1113 w 1503"/>
              <a:gd name="T41" fmla="*/ 303 h 933"/>
              <a:gd name="T42" fmla="*/ 1082 w 1503"/>
              <a:gd name="T43" fmla="*/ 286 h 933"/>
              <a:gd name="T44" fmla="*/ 1048 w 1503"/>
              <a:gd name="T45" fmla="*/ 282 h 933"/>
              <a:gd name="T46" fmla="*/ 1000 w 1503"/>
              <a:gd name="T47" fmla="*/ 286 h 933"/>
              <a:gd name="T48" fmla="*/ 942 w 1503"/>
              <a:gd name="T49" fmla="*/ 293 h 933"/>
              <a:gd name="T50" fmla="*/ 879 w 1503"/>
              <a:gd name="T51" fmla="*/ 303 h 933"/>
              <a:gd name="T52" fmla="*/ 829 w 1503"/>
              <a:gd name="T53" fmla="*/ 318 h 933"/>
              <a:gd name="T54" fmla="*/ 758 w 1503"/>
              <a:gd name="T55" fmla="*/ 338 h 933"/>
              <a:gd name="T56" fmla="*/ 670 w 1503"/>
              <a:gd name="T57" fmla="*/ 363 h 933"/>
              <a:gd name="T58" fmla="*/ 562 w 1503"/>
              <a:gd name="T59" fmla="*/ 393 h 933"/>
              <a:gd name="T60" fmla="*/ 438 w 1503"/>
              <a:gd name="T61" fmla="*/ 430 h 933"/>
              <a:gd name="T62" fmla="*/ 294 w 1503"/>
              <a:gd name="T63" fmla="*/ 472 h 933"/>
              <a:gd name="T64" fmla="*/ 132 w 1503"/>
              <a:gd name="T65" fmla="*/ 520 h 933"/>
              <a:gd name="T66" fmla="*/ 0 w 1503"/>
              <a:gd name="T67" fmla="*/ 384 h 933"/>
              <a:gd name="T68" fmla="*/ 138 w 1503"/>
              <a:gd name="T69" fmla="*/ 359 h 933"/>
              <a:gd name="T70" fmla="*/ 292 w 1503"/>
              <a:gd name="T71" fmla="*/ 322 h 933"/>
              <a:gd name="T72" fmla="*/ 459 w 1503"/>
              <a:gd name="T73" fmla="*/ 276 h 933"/>
              <a:gd name="T74" fmla="*/ 639 w 1503"/>
              <a:gd name="T75" fmla="*/ 219 h 933"/>
              <a:gd name="T76" fmla="*/ 727 w 1503"/>
              <a:gd name="T77" fmla="*/ 194 h 933"/>
              <a:gd name="T78" fmla="*/ 808 w 1503"/>
              <a:gd name="T79" fmla="*/ 169 h 933"/>
              <a:gd name="T80" fmla="*/ 879 w 1503"/>
              <a:gd name="T81" fmla="*/ 148 h 933"/>
              <a:gd name="T82" fmla="*/ 938 w 1503"/>
              <a:gd name="T83" fmla="*/ 126 h 933"/>
              <a:gd name="T84" fmla="*/ 988 w 1503"/>
              <a:gd name="T85" fmla="*/ 105 h 933"/>
              <a:gd name="T86" fmla="*/ 1029 w 1503"/>
              <a:gd name="T87" fmla="*/ 88 h 933"/>
              <a:gd name="T88" fmla="*/ 1057 w 1503"/>
              <a:gd name="T89" fmla="*/ 71 h 933"/>
              <a:gd name="T90" fmla="*/ 1079 w 1503"/>
              <a:gd name="T91" fmla="*/ 54 h 933"/>
              <a:gd name="T92" fmla="*/ 1104 w 1503"/>
              <a:gd name="T93" fmla="*/ 29 h 933"/>
              <a:gd name="T94" fmla="*/ 1129 w 1503"/>
              <a:gd name="T95" fmla="*/ 11 h 933"/>
              <a:gd name="T96" fmla="*/ 1165 w 1503"/>
              <a:gd name="T97" fmla="*/ 0 h 933"/>
              <a:gd name="T98" fmla="*/ 1201 w 1503"/>
              <a:gd name="T99" fmla="*/ 7 h 933"/>
              <a:gd name="T100" fmla="*/ 1242 w 1503"/>
              <a:gd name="T101" fmla="*/ 25 h 933"/>
              <a:gd name="T102" fmla="*/ 1292 w 1503"/>
              <a:gd name="T103" fmla="*/ 46 h 933"/>
              <a:gd name="T104" fmla="*/ 1349 w 1503"/>
              <a:gd name="T105" fmla="*/ 75 h 933"/>
              <a:gd name="T106" fmla="*/ 1411 w 1503"/>
              <a:gd name="T107" fmla="*/ 111 h 933"/>
              <a:gd name="T108" fmla="*/ 1459 w 1503"/>
              <a:gd name="T109" fmla="*/ 146 h 933"/>
              <a:gd name="T110" fmla="*/ 1489 w 1503"/>
              <a:gd name="T111" fmla="*/ 174 h 933"/>
              <a:gd name="T112" fmla="*/ 1503 w 1503"/>
              <a:gd name="T113" fmla="*/ 199 h 933"/>
              <a:gd name="T114" fmla="*/ 1484 w 1503"/>
              <a:gd name="T115" fmla="*/ 236 h 933"/>
              <a:gd name="T116" fmla="*/ 1441 w 1503"/>
              <a:gd name="T117" fmla="*/ 276 h 933"/>
              <a:gd name="T118" fmla="*/ 1407 w 1503"/>
              <a:gd name="T119" fmla="*/ 309 h 933"/>
              <a:gd name="T120" fmla="*/ 1378 w 1503"/>
              <a:gd name="T121" fmla="*/ 355 h 933"/>
              <a:gd name="T122" fmla="*/ 1351 w 1503"/>
              <a:gd name="T123" fmla="*/ 418 h 933"/>
              <a:gd name="T124" fmla="*/ 1322 w 1503"/>
              <a:gd name="T125" fmla="*/ 499 h 93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503"/>
              <a:gd name="T190" fmla="*/ 0 h 933"/>
              <a:gd name="T191" fmla="*/ 1503 w 1503"/>
              <a:gd name="T192" fmla="*/ 933 h 93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503" h="933">
                <a:moveTo>
                  <a:pt x="1317" y="522"/>
                </a:moveTo>
                <a:lnTo>
                  <a:pt x="1309" y="543"/>
                </a:lnTo>
                <a:lnTo>
                  <a:pt x="1303" y="566"/>
                </a:lnTo>
                <a:lnTo>
                  <a:pt x="1297" y="587"/>
                </a:lnTo>
                <a:lnTo>
                  <a:pt x="1292" y="606"/>
                </a:lnTo>
                <a:lnTo>
                  <a:pt x="1288" y="625"/>
                </a:lnTo>
                <a:lnTo>
                  <a:pt x="1284" y="643"/>
                </a:lnTo>
                <a:lnTo>
                  <a:pt x="1280" y="660"/>
                </a:lnTo>
                <a:lnTo>
                  <a:pt x="1276" y="675"/>
                </a:lnTo>
                <a:lnTo>
                  <a:pt x="1274" y="691"/>
                </a:lnTo>
                <a:lnTo>
                  <a:pt x="1272" y="704"/>
                </a:lnTo>
                <a:lnTo>
                  <a:pt x="1271" y="718"/>
                </a:lnTo>
                <a:lnTo>
                  <a:pt x="1269" y="729"/>
                </a:lnTo>
                <a:lnTo>
                  <a:pt x="1267" y="741"/>
                </a:lnTo>
                <a:lnTo>
                  <a:pt x="1267" y="750"/>
                </a:lnTo>
                <a:lnTo>
                  <a:pt x="1265" y="760"/>
                </a:lnTo>
                <a:lnTo>
                  <a:pt x="1265" y="768"/>
                </a:lnTo>
                <a:lnTo>
                  <a:pt x="1265" y="783"/>
                </a:lnTo>
                <a:lnTo>
                  <a:pt x="1265" y="796"/>
                </a:lnTo>
                <a:lnTo>
                  <a:pt x="1265" y="810"/>
                </a:lnTo>
                <a:lnTo>
                  <a:pt x="1265" y="819"/>
                </a:lnTo>
                <a:lnTo>
                  <a:pt x="1263" y="829"/>
                </a:lnTo>
                <a:lnTo>
                  <a:pt x="1261" y="839"/>
                </a:lnTo>
                <a:lnTo>
                  <a:pt x="1257" y="844"/>
                </a:lnTo>
                <a:lnTo>
                  <a:pt x="1253" y="850"/>
                </a:lnTo>
                <a:lnTo>
                  <a:pt x="1249" y="860"/>
                </a:lnTo>
                <a:lnTo>
                  <a:pt x="1246" y="869"/>
                </a:lnTo>
                <a:lnTo>
                  <a:pt x="1244" y="875"/>
                </a:lnTo>
                <a:lnTo>
                  <a:pt x="1240" y="881"/>
                </a:lnTo>
                <a:lnTo>
                  <a:pt x="1238" y="887"/>
                </a:lnTo>
                <a:lnTo>
                  <a:pt x="1236" y="888"/>
                </a:lnTo>
                <a:lnTo>
                  <a:pt x="1232" y="890"/>
                </a:lnTo>
                <a:lnTo>
                  <a:pt x="1228" y="892"/>
                </a:lnTo>
                <a:lnTo>
                  <a:pt x="1224" y="892"/>
                </a:lnTo>
                <a:lnTo>
                  <a:pt x="1221" y="892"/>
                </a:lnTo>
                <a:lnTo>
                  <a:pt x="1217" y="894"/>
                </a:lnTo>
                <a:lnTo>
                  <a:pt x="1211" y="894"/>
                </a:lnTo>
                <a:lnTo>
                  <a:pt x="1205" y="896"/>
                </a:lnTo>
                <a:lnTo>
                  <a:pt x="1200" y="898"/>
                </a:lnTo>
                <a:lnTo>
                  <a:pt x="1192" y="900"/>
                </a:lnTo>
                <a:lnTo>
                  <a:pt x="1184" y="902"/>
                </a:lnTo>
                <a:lnTo>
                  <a:pt x="1175" y="904"/>
                </a:lnTo>
                <a:lnTo>
                  <a:pt x="1167" y="908"/>
                </a:lnTo>
                <a:lnTo>
                  <a:pt x="1157" y="911"/>
                </a:lnTo>
                <a:lnTo>
                  <a:pt x="1148" y="915"/>
                </a:lnTo>
                <a:lnTo>
                  <a:pt x="1125" y="923"/>
                </a:lnTo>
                <a:lnTo>
                  <a:pt x="1104" y="933"/>
                </a:lnTo>
                <a:lnTo>
                  <a:pt x="1105" y="898"/>
                </a:lnTo>
                <a:lnTo>
                  <a:pt x="1107" y="865"/>
                </a:lnTo>
                <a:lnTo>
                  <a:pt x="1109" y="833"/>
                </a:lnTo>
                <a:lnTo>
                  <a:pt x="1111" y="802"/>
                </a:lnTo>
                <a:lnTo>
                  <a:pt x="1113" y="771"/>
                </a:lnTo>
                <a:lnTo>
                  <a:pt x="1115" y="743"/>
                </a:lnTo>
                <a:lnTo>
                  <a:pt x="1117" y="716"/>
                </a:lnTo>
                <a:lnTo>
                  <a:pt x="1119" y="689"/>
                </a:lnTo>
                <a:lnTo>
                  <a:pt x="1121" y="662"/>
                </a:lnTo>
                <a:lnTo>
                  <a:pt x="1123" y="637"/>
                </a:lnTo>
                <a:lnTo>
                  <a:pt x="1125" y="614"/>
                </a:lnTo>
                <a:lnTo>
                  <a:pt x="1125" y="591"/>
                </a:lnTo>
                <a:lnTo>
                  <a:pt x="1127" y="568"/>
                </a:lnTo>
                <a:lnTo>
                  <a:pt x="1129" y="547"/>
                </a:lnTo>
                <a:lnTo>
                  <a:pt x="1129" y="528"/>
                </a:lnTo>
                <a:lnTo>
                  <a:pt x="1130" y="508"/>
                </a:lnTo>
                <a:lnTo>
                  <a:pt x="1132" y="491"/>
                </a:lnTo>
                <a:lnTo>
                  <a:pt x="1132" y="474"/>
                </a:lnTo>
                <a:lnTo>
                  <a:pt x="1134" y="458"/>
                </a:lnTo>
                <a:lnTo>
                  <a:pt x="1134" y="443"/>
                </a:lnTo>
                <a:lnTo>
                  <a:pt x="1136" y="430"/>
                </a:lnTo>
                <a:lnTo>
                  <a:pt x="1136" y="416"/>
                </a:lnTo>
                <a:lnTo>
                  <a:pt x="1138" y="405"/>
                </a:lnTo>
                <a:lnTo>
                  <a:pt x="1138" y="393"/>
                </a:lnTo>
                <a:lnTo>
                  <a:pt x="1138" y="384"/>
                </a:lnTo>
                <a:lnTo>
                  <a:pt x="1138" y="376"/>
                </a:lnTo>
                <a:lnTo>
                  <a:pt x="1140" y="368"/>
                </a:lnTo>
                <a:lnTo>
                  <a:pt x="1140" y="361"/>
                </a:lnTo>
                <a:lnTo>
                  <a:pt x="1140" y="355"/>
                </a:lnTo>
                <a:lnTo>
                  <a:pt x="1140" y="349"/>
                </a:lnTo>
                <a:lnTo>
                  <a:pt x="1140" y="345"/>
                </a:lnTo>
                <a:lnTo>
                  <a:pt x="1140" y="343"/>
                </a:lnTo>
                <a:lnTo>
                  <a:pt x="1136" y="332"/>
                </a:lnTo>
                <a:lnTo>
                  <a:pt x="1130" y="324"/>
                </a:lnTo>
                <a:lnTo>
                  <a:pt x="1125" y="316"/>
                </a:lnTo>
                <a:lnTo>
                  <a:pt x="1121" y="311"/>
                </a:lnTo>
                <a:lnTo>
                  <a:pt x="1113" y="303"/>
                </a:lnTo>
                <a:lnTo>
                  <a:pt x="1107" y="297"/>
                </a:lnTo>
                <a:lnTo>
                  <a:pt x="1100" y="293"/>
                </a:lnTo>
                <a:lnTo>
                  <a:pt x="1090" y="288"/>
                </a:lnTo>
                <a:lnTo>
                  <a:pt x="1082" y="286"/>
                </a:lnTo>
                <a:lnTo>
                  <a:pt x="1075" y="284"/>
                </a:lnTo>
                <a:lnTo>
                  <a:pt x="1067" y="282"/>
                </a:lnTo>
                <a:lnTo>
                  <a:pt x="1057" y="282"/>
                </a:lnTo>
                <a:lnTo>
                  <a:pt x="1048" y="282"/>
                </a:lnTo>
                <a:lnTo>
                  <a:pt x="1036" y="282"/>
                </a:lnTo>
                <a:lnTo>
                  <a:pt x="1025" y="282"/>
                </a:lnTo>
                <a:lnTo>
                  <a:pt x="1013" y="284"/>
                </a:lnTo>
                <a:lnTo>
                  <a:pt x="1000" y="286"/>
                </a:lnTo>
                <a:lnTo>
                  <a:pt x="986" y="288"/>
                </a:lnTo>
                <a:lnTo>
                  <a:pt x="973" y="290"/>
                </a:lnTo>
                <a:lnTo>
                  <a:pt x="958" y="292"/>
                </a:lnTo>
                <a:lnTo>
                  <a:pt x="942" y="293"/>
                </a:lnTo>
                <a:lnTo>
                  <a:pt x="925" y="295"/>
                </a:lnTo>
                <a:lnTo>
                  <a:pt x="908" y="299"/>
                </a:lnTo>
                <a:lnTo>
                  <a:pt x="890" y="301"/>
                </a:lnTo>
                <a:lnTo>
                  <a:pt x="879" y="303"/>
                </a:lnTo>
                <a:lnTo>
                  <a:pt x="869" y="307"/>
                </a:lnTo>
                <a:lnTo>
                  <a:pt x="856" y="311"/>
                </a:lnTo>
                <a:lnTo>
                  <a:pt x="843" y="315"/>
                </a:lnTo>
                <a:lnTo>
                  <a:pt x="829" y="318"/>
                </a:lnTo>
                <a:lnTo>
                  <a:pt x="812" y="322"/>
                </a:lnTo>
                <a:lnTo>
                  <a:pt x="795" y="328"/>
                </a:lnTo>
                <a:lnTo>
                  <a:pt x="777" y="332"/>
                </a:lnTo>
                <a:lnTo>
                  <a:pt x="758" y="338"/>
                </a:lnTo>
                <a:lnTo>
                  <a:pt x="737" y="343"/>
                </a:lnTo>
                <a:lnTo>
                  <a:pt x="716" y="349"/>
                </a:lnTo>
                <a:lnTo>
                  <a:pt x="693" y="355"/>
                </a:lnTo>
                <a:lnTo>
                  <a:pt x="670" y="363"/>
                </a:lnTo>
                <a:lnTo>
                  <a:pt x="645" y="368"/>
                </a:lnTo>
                <a:lnTo>
                  <a:pt x="618" y="376"/>
                </a:lnTo>
                <a:lnTo>
                  <a:pt x="591" y="384"/>
                </a:lnTo>
                <a:lnTo>
                  <a:pt x="562" y="393"/>
                </a:lnTo>
                <a:lnTo>
                  <a:pt x="532" y="401"/>
                </a:lnTo>
                <a:lnTo>
                  <a:pt x="501" y="411"/>
                </a:lnTo>
                <a:lnTo>
                  <a:pt x="470" y="420"/>
                </a:lnTo>
                <a:lnTo>
                  <a:pt x="438" y="430"/>
                </a:lnTo>
                <a:lnTo>
                  <a:pt x="403" y="439"/>
                </a:lnTo>
                <a:lnTo>
                  <a:pt x="366" y="449"/>
                </a:lnTo>
                <a:lnTo>
                  <a:pt x="330" y="460"/>
                </a:lnTo>
                <a:lnTo>
                  <a:pt x="294" y="472"/>
                </a:lnTo>
                <a:lnTo>
                  <a:pt x="255" y="483"/>
                </a:lnTo>
                <a:lnTo>
                  <a:pt x="215" y="495"/>
                </a:lnTo>
                <a:lnTo>
                  <a:pt x="175" y="508"/>
                </a:lnTo>
                <a:lnTo>
                  <a:pt x="132" y="520"/>
                </a:lnTo>
                <a:lnTo>
                  <a:pt x="90" y="533"/>
                </a:lnTo>
                <a:lnTo>
                  <a:pt x="46" y="549"/>
                </a:lnTo>
                <a:lnTo>
                  <a:pt x="0" y="562"/>
                </a:lnTo>
                <a:lnTo>
                  <a:pt x="0" y="384"/>
                </a:lnTo>
                <a:lnTo>
                  <a:pt x="34" y="378"/>
                </a:lnTo>
                <a:lnTo>
                  <a:pt x="67" y="372"/>
                </a:lnTo>
                <a:lnTo>
                  <a:pt x="104" y="364"/>
                </a:lnTo>
                <a:lnTo>
                  <a:pt x="138" y="359"/>
                </a:lnTo>
                <a:lnTo>
                  <a:pt x="176" y="349"/>
                </a:lnTo>
                <a:lnTo>
                  <a:pt x="213" y="341"/>
                </a:lnTo>
                <a:lnTo>
                  <a:pt x="251" y="332"/>
                </a:lnTo>
                <a:lnTo>
                  <a:pt x="292" y="322"/>
                </a:lnTo>
                <a:lnTo>
                  <a:pt x="332" y="311"/>
                </a:lnTo>
                <a:lnTo>
                  <a:pt x="374" y="301"/>
                </a:lnTo>
                <a:lnTo>
                  <a:pt x="416" y="288"/>
                </a:lnTo>
                <a:lnTo>
                  <a:pt x="459" y="276"/>
                </a:lnTo>
                <a:lnTo>
                  <a:pt x="503" y="263"/>
                </a:lnTo>
                <a:lnTo>
                  <a:pt x="547" y="249"/>
                </a:lnTo>
                <a:lnTo>
                  <a:pt x="593" y="234"/>
                </a:lnTo>
                <a:lnTo>
                  <a:pt x="639" y="219"/>
                </a:lnTo>
                <a:lnTo>
                  <a:pt x="662" y="213"/>
                </a:lnTo>
                <a:lnTo>
                  <a:pt x="685" y="205"/>
                </a:lnTo>
                <a:lnTo>
                  <a:pt x="706" y="199"/>
                </a:lnTo>
                <a:lnTo>
                  <a:pt x="727" y="194"/>
                </a:lnTo>
                <a:lnTo>
                  <a:pt x="748" y="188"/>
                </a:lnTo>
                <a:lnTo>
                  <a:pt x="770" y="182"/>
                </a:lnTo>
                <a:lnTo>
                  <a:pt x="789" y="174"/>
                </a:lnTo>
                <a:lnTo>
                  <a:pt x="808" y="169"/>
                </a:lnTo>
                <a:lnTo>
                  <a:pt x="827" y="163"/>
                </a:lnTo>
                <a:lnTo>
                  <a:pt x="844" y="157"/>
                </a:lnTo>
                <a:lnTo>
                  <a:pt x="862" y="151"/>
                </a:lnTo>
                <a:lnTo>
                  <a:pt x="879" y="148"/>
                </a:lnTo>
                <a:lnTo>
                  <a:pt x="894" y="142"/>
                </a:lnTo>
                <a:lnTo>
                  <a:pt x="910" y="136"/>
                </a:lnTo>
                <a:lnTo>
                  <a:pt x="925" y="130"/>
                </a:lnTo>
                <a:lnTo>
                  <a:pt x="938" y="126"/>
                </a:lnTo>
                <a:lnTo>
                  <a:pt x="952" y="121"/>
                </a:lnTo>
                <a:lnTo>
                  <a:pt x="965" y="115"/>
                </a:lnTo>
                <a:lnTo>
                  <a:pt x="977" y="111"/>
                </a:lnTo>
                <a:lnTo>
                  <a:pt x="988" y="105"/>
                </a:lnTo>
                <a:lnTo>
                  <a:pt x="1000" y="101"/>
                </a:lnTo>
                <a:lnTo>
                  <a:pt x="1009" y="96"/>
                </a:lnTo>
                <a:lnTo>
                  <a:pt x="1019" y="92"/>
                </a:lnTo>
                <a:lnTo>
                  <a:pt x="1029" y="88"/>
                </a:lnTo>
                <a:lnTo>
                  <a:pt x="1036" y="82"/>
                </a:lnTo>
                <a:lnTo>
                  <a:pt x="1044" y="78"/>
                </a:lnTo>
                <a:lnTo>
                  <a:pt x="1052" y="75"/>
                </a:lnTo>
                <a:lnTo>
                  <a:pt x="1057" y="71"/>
                </a:lnTo>
                <a:lnTo>
                  <a:pt x="1065" y="65"/>
                </a:lnTo>
                <a:lnTo>
                  <a:pt x="1069" y="61"/>
                </a:lnTo>
                <a:lnTo>
                  <a:pt x="1075" y="57"/>
                </a:lnTo>
                <a:lnTo>
                  <a:pt x="1079" y="54"/>
                </a:lnTo>
                <a:lnTo>
                  <a:pt x="1084" y="46"/>
                </a:lnTo>
                <a:lnTo>
                  <a:pt x="1092" y="40"/>
                </a:lnTo>
                <a:lnTo>
                  <a:pt x="1098" y="32"/>
                </a:lnTo>
                <a:lnTo>
                  <a:pt x="1104" y="29"/>
                </a:lnTo>
                <a:lnTo>
                  <a:pt x="1109" y="23"/>
                </a:lnTo>
                <a:lnTo>
                  <a:pt x="1115" y="19"/>
                </a:lnTo>
                <a:lnTo>
                  <a:pt x="1121" y="15"/>
                </a:lnTo>
                <a:lnTo>
                  <a:pt x="1129" y="11"/>
                </a:lnTo>
                <a:lnTo>
                  <a:pt x="1134" y="7"/>
                </a:lnTo>
                <a:lnTo>
                  <a:pt x="1140" y="6"/>
                </a:lnTo>
                <a:lnTo>
                  <a:pt x="1152" y="2"/>
                </a:lnTo>
                <a:lnTo>
                  <a:pt x="1165" y="0"/>
                </a:lnTo>
                <a:lnTo>
                  <a:pt x="1178" y="0"/>
                </a:lnTo>
                <a:lnTo>
                  <a:pt x="1184" y="2"/>
                </a:lnTo>
                <a:lnTo>
                  <a:pt x="1194" y="6"/>
                </a:lnTo>
                <a:lnTo>
                  <a:pt x="1201" y="7"/>
                </a:lnTo>
                <a:lnTo>
                  <a:pt x="1211" y="11"/>
                </a:lnTo>
                <a:lnTo>
                  <a:pt x="1221" y="15"/>
                </a:lnTo>
                <a:lnTo>
                  <a:pt x="1230" y="21"/>
                </a:lnTo>
                <a:lnTo>
                  <a:pt x="1242" y="25"/>
                </a:lnTo>
                <a:lnTo>
                  <a:pt x="1253" y="30"/>
                </a:lnTo>
                <a:lnTo>
                  <a:pt x="1265" y="34"/>
                </a:lnTo>
                <a:lnTo>
                  <a:pt x="1278" y="40"/>
                </a:lnTo>
                <a:lnTo>
                  <a:pt x="1292" y="46"/>
                </a:lnTo>
                <a:lnTo>
                  <a:pt x="1305" y="54"/>
                </a:lnTo>
                <a:lnTo>
                  <a:pt x="1319" y="59"/>
                </a:lnTo>
                <a:lnTo>
                  <a:pt x="1334" y="67"/>
                </a:lnTo>
                <a:lnTo>
                  <a:pt x="1349" y="75"/>
                </a:lnTo>
                <a:lnTo>
                  <a:pt x="1367" y="82"/>
                </a:lnTo>
                <a:lnTo>
                  <a:pt x="1382" y="92"/>
                </a:lnTo>
                <a:lnTo>
                  <a:pt x="1397" y="101"/>
                </a:lnTo>
                <a:lnTo>
                  <a:pt x="1411" y="111"/>
                </a:lnTo>
                <a:lnTo>
                  <a:pt x="1424" y="121"/>
                </a:lnTo>
                <a:lnTo>
                  <a:pt x="1436" y="128"/>
                </a:lnTo>
                <a:lnTo>
                  <a:pt x="1447" y="138"/>
                </a:lnTo>
                <a:lnTo>
                  <a:pt x="1459" y="146"/>
                </a:lnTo>
                <a:lnTo>
                  <a:pt x="1468" y="153"/>
                </a:lnTo>
                <a:lnTo>
                  <a:pt x="1476" y="161"/>
                </a:lnTo>
                <a:lnTo>
                  <a:pt x="1484" y="169"/>
                </a:lnTo>
                <a:lnTo>
                  <a:pt x="1489" y="174"/>
                </a:lnTo>
                <a:lnTo>
                  <a:pt x="1495" y="182"/>
                </a:lnTo>
                <a:lnTo>
                  <a:pt x="1499" y="188"/>
                </a:lnTo>
                <a:lnTo>
                  <a:pt x="1501" y="194"/>
                </a:lnTo>
                <a:lnTo>
                  <a:pt x="1503" y="199"/>
                </a:lnTo>
                <a:lnTo>
                  <a:pt x="1503" y="205"/>
                </a:lnTo>
                <a:lnTo>
                  <a:pt x="1499" y="215"/>
                </a:lnTo>
                <a:lnTo>
                  <a:pt x="1491" y="226"/>
                </a:lnTo>
                <a:lnTo>
                  <a:pt x="1484" y="236"/>
                </a:lnTo>
                <a:lnTo>
                  <a:pt x="1476" y="245"/>
                </a:lnTo>
                <a:lnTo>
                  <a:pt x="1464" y="257"/>
                </a:lnTo>
                <a:lnTo>
                  <a:pt x="1455" y="267"/>
                </a:lnTo>
                <a:lnTo>
                  <a:pt x="1441" y="276"/>
                </a:lnTo>
                <a:lnTo>
                  <a:pt x="1428" y="288"/>
                </a:lnTo>
                <a:lnTo>
                  <a:pt x="1422" y="293"/>
                </a:lnTo>
                <a:lnTo>
                  <a:pt x="1414" y="301"/>
                </a:lnTo>
                <a:lnTo>
                  <a:pt x="1407" y="309"/>
                </a:lnTo>
                <a:lnTo>
                  <a:pt x="1401" y="318"/>
                </a:lnTo>
                <a:lnTo>
                  <a:pt x="1393" y="330"/>
                </a:lnTo>
                <a:lnTo>
                  <a:pt x="1386" y="341"/>
                </a:lnTo>
                <a:lnTo>
                  <a:pt x="1378" y="355"/>
                </a:lnTo>
                <a:lnTo>
                  <a:pt x="1372" y="368"/>
                </a:lnTo>
                <a:lnTo>
                  <a:pt x="1365" y="384"/>
                </a:lnTo>
                <a:lnTo>
                  <a:pt x="1357" y="401"/>
                </a:lnTo>
                <a:lnTo>
                  <a:pt x="1351" y="418"/>
                </a:lnTo>
                <a:lnTo>
                  <a:pt x="1343" y="435"/>
                </a:lnTo>
                <a:lnTo>
                  <a:pt x="1336" y="457"/>
                </a:lnTo>
                <a:lnTo>
                  <a:pt x="1330" y="476"/>
                </a:lnTo>
                <a:lnTo>
                  <a:pt x="1322" y="499"/>
                </a:lnTo>
                <a:lnTo>
                  <a:pt x="1317" y="522"/>
                </a:lnTo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9" name="Freeform 23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7905598" y="2081873"/>
            <a:ext cx="142629" cy="432264"/>
          </a:xfrm>
          <a:custGeom>
            <a:avLst/>
            <a:gdLst>
              <a:gd name="T0" fmla="*/ 0 w 176"/>
              <a:gd name="T1" fmla="*/ 810 h 810"/>
              <a:gd name="T2" fmla="*/ 0 w 176"/>
              <a:gd name="T3" fmla="*/ 41 h 810"/>
              <a:gd name="T4" fmla="*/ 38 w 176"/>
              <a:gd name="T5" fmla="*/ 19 h 810"/>
              <a:gd name="T6" fmla="*/ 77 w 176"/>
              <a:gd name="T7" fmla="*/ 0 h 810"/>
              <a:gd name="T8" fmla="*/ 86 w 176"/>
              <a:gd name="T9" fmla="*/ 18 h 810"/>
              <a:gd name="T10" fmla="*/ 98 w 176"/>
              <a:gd name="T11" fmla="*/ 35 h 810"/>
              <a:gd name="T12" fmla="*/ 107 w 176"/>
              <a:gd name="T13" fmla="*/ 50 h 810"/>
              <a:gd name="T14" fmla="*/ 117 w 176"/>
              <a:gd name="T15" fmla="*/ 67 h 810"/>
              <a:gd name="T16" fmla="*/ 126 w 176"/>
              <a:gd name="T17" fmla="*/ 83 h 810"/>
              <a:gd name="T18" fmla="*/ 134 w 176"/>
              <a:gd name="T19" fmla="*/ 96 h 810"/>
              <a:gd name="T20" fmla="*/ 142 w 176"/>
              <a:gd name="T21" fmla="*/ 110 h 810"/>
              <a:gd name="T22" fmla="*/ 150 w 176"/>
              <a:gd name="T23" fmla="*/ 123 h 810"/>
              <a:gd name="T24" fmla="*/ 155 w 176"/>
              <a:gd name="T25" fmla="*/ 137 h 810"/>
              <a:gd name="T26" fmla="*/ 161 w 176"/>
              <a:gd name="T27" fmla="*/ 148 h 810"/>
              <a:gd name="T28" fmla="*/ 165 w 176"/>
              <a:gd name="T29" fmla="*/ 160 h 810"/>
              <a:gd name="T30" fmla="*/ 169 w 176"/>
              <a:gd name="T31" fmla="*/ 169 h 810"/>
              <a:gd name="T32" fmla="*/ 173 w 176"/>
              <a:gd name="T33" fmla="*/ 181 h 810"/>
              <a:gd name="T34" fmla="*/ 174 w 176"/>
              <a:gd name="T35" fmla="*/ 188 h 810"/>
              <a:gd name="T36" fmla="*/ 174 w 176"/>
              <a:gd name="T37" fmla="*/ 198 h 810"/>
              <a:gd name="T38" fmla="*/ 176 w 176"/>
              <a:gd name="T39" fmla="*/ 206 h 810"/>
              <a:gd name="T40" fmla="*/ 176 w 176"/>
              <a:gd name="T41" fmla="*/ 209 h 810"/>
              <a:gd name="T42" fmla="*/ 176 w 176"/>
              <a:gd name="T43" fmla="*/ 215 h 810"/>
              <a:gd name="T44" fmla="*/ 174 w 176"/>
              <a:gd name="T45" fmla="*/ 221 h 810"/>
              <a:gd name="T46" fmla="*/ 174 w 176"/>
              <a:gd name="T47" fmla="*/ 229 h 810"/>
              <a:gd name="T48" fmla="*/ 174 w 176"/>
              <a:gd name="T49" fmla="*/ 236 h 810"/>
              <a:gd name="T50" fmla="*/ 174 w 176"/>
              <a:gd name="T51" fmla="*/ 246 h 810"/>
              <a:gd name="T52" fmla="*/ 174 w 176"/>
              <a:gd name="T53" fmla="*/ 256 h 810"/>
              <a:gd name="T54" fmla="*/ 173 w 176"/>
              <a:gd name="T55" fmla="*/ 265 h 810"/>
              <a:gd name="T56" fmla="*/ 173 w 176"/>
              <a:gd name="T57" fmla="*/ 277 h 810"/>
              <a:gd name="T58" fmla="*/ 171 w 176"/>
              <a:gd name="T59" fmla="*/ 290 h 810"/>
              <a:gd name="T60" fmla="*/ 171 w 176"/>
              <a:gd name="T61" fmla="*/ 303 h 810"/>
              <a:gd name="T62" fmla="*/ 169 w 176"/>
              <a:gd name="T63" fmla="*/ 317 h 810"/>
              <a:gd name="T64" fmla="*/ 169 w 176"/>
              <a:gd name="T65" fmla="*/ 332 h 810"/>
              <a:gd name="T66" fmla="*/ 167 w 176"/>
              <a:gd name="T67" fmla="*/ 350 h 810"/>
              <a:gd name="T68" fmla="*/ 167 w 176"/>
              <a:gd name="T69" fmla="*/ 367 h 810"/>
              <a:gd name="T70" fmla="*/ 165 w 176"/>
              <a:gd name="T71" fmla="*/ 384 h 810"/>
              <a:gd name="T72" fmla="*/ 163 w 176"/>
              <a:gd name="T73" fmla="*/ 403 h 810"/>
              <a:gd name="T74" fmla="*/ 161 w 176"/>
              <a:gd name="T75" fmla="*/ 424 h 810"/>
              <a:gd name="T76" fmla="*/ 159 w 176"/>
              <a:gd name="T77" fmla="*/ 446 h 810"/>
              <a:gd name="T78" fmla="*/ 157 w 176"/>
              <a:gd name="T79" fmla="*/ 467 h 810"/>
              <a:gd name="T80" fmla="*/ 155 w 176"/>
              <a:gd name="T81" fmla="*/ 490 h 810"/>
              <a:gd name="T82" fmla="*/ 153 w 176"/>
              <a:gd name="T83" fmla="*/ 515 h 810"/>
              <a:gd name="T84" fmla="*/ 151 w 176"/>
              <a:gd name="T85" fmla="*/ 540 h 810"/>
              <a:gd name="T86" fmla="*/ 150 w 176"/>
              <a:gd name="T87" fmla="*/ 565 h 810"/>
              <a:gd name="T88" fmla="*/ 146 w 176"/>
              <a:gd name="T89" fmla="*/ 591 h 810"/>
              <a:gd name="T90" fmla="*/ 144 w 176"/>
              <a:gd name="T91" fmla="*/ 620 h 810"/>
              <a:gd name="T92" fmla="*/ 142 w 176"/>
              <a:gd name="T93" fmla="*/ 649 h 810"/>
              <a:gd name="T94" fmla="*/ 138 w 176"/>
              <a:gd name="T95" fmla="*/ 680 h 810"/>
              <a:gd name="T96" fmla="*/ 136 w 176"/>
              <a:gd name="T97" fmla="*/ 710 h 810"/>
              <a:gd name="T98" fmla="*/ 132 w 176"/>
              <a:gd name="T99" fmla="*/ 743 h 810"/>
              <a:gd name="T100" fmla="*/ 128 w 176"/>
              <a:gd name="T101" fmla="*/ 776 h 810"/>
              <a:gd name="T102" fmla="*/ 126 w 176"/>
              <a:gd name="T103" fmla="*/ 810 h 810"/>
              <a:gd name="T104" fmla="*/ 63 w 176"/>
              <a:gd name="T105" fmla="*/ 810 h 810"/>
              <a:gd name="T106" fmla="*/ 0 w 176"/>
              <a:gd name="T107" fmla="*/ 810 h 81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76"/>
              <a:gd name="T163" fmla="*/ 0 h 810"/>
              <a:gd name="T164" fmla="*/ 176 w 176"/>
              <a:gd name="T165" fmla="*/ 810 h 810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76" h="810">
                <a:moveTo>
                  <a:pt x="0" y="810"/>
                </a:moveTo>
                <a:lnTo>
                  <a:pt x="0" y="41"/>
                </a:lnTo>
                <a:lnTo>
                  <a:pt x="38" y="19"/>
                </a:lnTo>
                <a:lnTo>
                  <a:pt x="77" y="0"/>
                </a:lnTo>
                <a:lnTo>
                  <a:pt x="86" y="18"/>
                </a:lnTo>
                <a:lnTo>
                  <a:pt x="98" y="35"/>
                </a:lnTo>
                <a:lnTo>
                  <a:pt x="107" y="50"/>
                </a:lnTo>
                <a:lnTo>
                  <a:pt x="117" y="67"/>
                </a:lnTo>
                <a:lnTo>
                  <a:pt x="126" y="83"/>
                </a:lnTo>
                <a:lnTo>
                  <a:pt x="134" y="96"/>
                </a:lnTo>
                <a:lnTo>
                  <a:pt x="142" y="110"/>
                </a:lnTo>
                <a:lnTo>
                  <a:pt x="150" y="123"/>
                </a:lnTo>
                <a:lnTo>
                  <a:pt x="155" y="137"/>
                </a:lnTo>
                <a:lnTo>
                  <a:pt x="161" y="148"/>
                </a:lnTo>
                <a:lnTo>
                  <a:pt x="165" y="160"/>
                </a:lnTo>
                <a:lnTo>
                  <a:pt x="169" y="169"/>
                </a:lnTo>
                <a:lnTo>
                  <a:pt x="173" y="181"/>
                </a:lnTo>
                <a:lnTo>
                  <a:pt x="174" y="188"/>
                </a:lnTo>
                <a:lnTo>
                  <a:pt x="174" y="198"/>
                </a:lnTo>
                <a:lnTo>
                  <a:pt x="176" y="206"/>
                </a:lnTo>
                <a:lnTo>
                  <a:pt x="176" y="209"/>
                </a:lnTo>
                <a:lnTo>
                  <a:pt x="176" y="215"/>
                </a:lnTo>
                <a:lnTo>
                  <a:pt x="174" y="221"/>
                </a:lnTo>
                <a:lnTo>
                  <a:pt x="174" y="229"/>
                </a:lnTo>
                <a:lnTo>
                  <a:pt x="174" y="236"/>
                </a:lnTo>
                <a:lnTo>
                  <a:pt x="174" y="246"/>
                </a:lnTo>
                <a:lnTo>
                  <a:pt x="174" y="256"/>
                </a:lnTo>
                <a:lnTo>
                  <a:pt x="173" y="265"/>
                </a:lnTo>
                <a:lnTo>
                  <a:pt x="173" y="277"/>
                </a:lnTo>
                <a:lnTo>
                  <a:pt x="171" y="290"/>
                </a:lnTo>
                <a:lnTo>
                  <a:pt x="171" y="303"/>
                </a:lnTo>
                <a:lnTo>
                  <a:pt x="169" y="317"/>
                </a:lnTo>
                <a:lnTo>
                  <a:pt x="169" y="332"/>
                </a:lnTo>
                <a:lnTo>
                  <a:pt x="167" y="350"/>
                </a:lnTo>
                <a:lnTo>
                  <a:pt x="167" y="367"/>
                </a:lnTo>
                <a:lnTo>
                  <a:pt x="165" y="384"/>
                </a:lnTo>
                <a:lnTo>
                  <a:pt x="163" y="403"/>
                </a:lnTo>
                <a:lnTo>
                  <a:pt x="161" y="424"/>
                </a:lnTo>
                <a:lnTo>
                  <a:pt x="159" y="446"/>
                </a:lnTo>
                <a:lnTo>
                  <a:pt x="157" y="467"/>
                </a:lnTo>
                <a:lnTo>
                  <a:pt x="155" y="490"/>
                </a:lnTo>
                <a:lnTo>
                  <a:pt x="153" y="515"/>
                </a:lnTo>
                <a:lnTo>
                  <a:pt x="151" y="540"/>
                </a:lnTo>
                <a:lnTo>
                  <a:pt x="150" y="565"/>
                </a:lnTo>
                <a:lnTo>
                  <a:pt x="146" y="591"/>
                </a:lnTo>
                <a:lnTo>
                  <a:pt x="144" y="620"/>
                </a:lnTo>
                <a:lnTo>
                  <a:pt x="142" y="649"/>
                </a:lnTo>
                <a:lnTo>
                  <a:pt x="138" y="680"/>
                </a:lnTo>
                <a:lnTo>
                  <a:pt x="136" y="710"/>
                </a:lnTo>
                <a:lnTo>
                  <a:pt x="132" y="743"/>
                </a:lnTo>
                <a:lnTo>
                  <a:pt x="128" y="776"/>
                </a:lnTo>
                <a:lnTo>
                  <a:pt x="126" y="810"/>
                </a:lnTo>
                <a:lnTo>
                  <a:pt x="63" y="810"/>
                </a:lnTo>
                <a:lnTo>
                  <a:pt x="0" y="810"/>
                </a:lnTo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0" name="Freeform 24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7636324" y="2334782"/>
            <a:ext cx="823806" cy="271100"/>
          </a:xfrm>
          <a:custGeom>
            <a:avLst/>
            <a:gdLst>
              <a:gd name="T0" fmla="*/ 1349 w 1420"/>
              <a:gd name="T1" fmla="*/ 194 h 509"/>
              <a:gd name="T2" fmla="*/ 1332 w 1420"/>
              <a:gd name="T3" fmla="*/ 198 h 509"/>
              <a:gd name="T4" fmla="*/ 1305 w 1420"/>
              <a:gd name="T5" fmla="*/ 206 h 509"/>
              <a:gd name="T6" fmla="*/ 1269 w 1420"/>
              <a:gd name="T7" fmla="*/ 213 h 509"/>
              <a:gd name="T8" fmla="*/ 1223 w 1420"/>
              <a:gd name="T9" fmla="*/ 223 h 509"/>
              <a:gd name="T10" fmla="*/ 1167 w 1420"/>
              <a:gd name="T11" fmla="*/ 236 h 509"/>
              <a:gd name="T12" fmla="*/ 1102 w 1420"/>
              <a:gd name="T13" fmla="*/ 252 h 509"/>
              <a:gd name="T14" fmla="*/ 1027 w 1420"/>
              <a:gd name="T15" fmla="*/ 267 h 509"/>
              <a:gd name="T16" fmla="*/ 942 w 1420"/>
              <a:gd name="T17" fmla="*/ 286 h 509"/>
              <a:gd name="T18" fmla="*/ 848 w 1420"/>
              <a:gd name="T19" fmla="*/ 309 h 509"/>
              <a:gd name="T20" fmla="*/ 745 w 1420"/>
              <a:gd name="T21" fmla="*/ 332 h 509"/>
              <a:gd name="T22" fmla="*/ 631 w 1420"/>
              <a:gd name="T23" fmla="*/ 359 h 509"/>
              <a:gd name="T24" fmla="*/ 509 w 1420"/>
              <a:gd name="T25" fmla="*/ 388 h 509"/>
              <a:gd name="T26" fmla="*/ 374 w 1420"/>
              <a:gd name="T27" fmla="*/ 419 h 509"/>
              <a:gd name="T28" fmla="*/ 232 w 1420"/>
              <a:gd name="T29" fmla="*/ 453 h 509"/>
              <a:gd name="T30" fmla="*/ 81 w 1420"/>
              <a:gd name="T31" fmla="*/ 490 h 509"/>
              <a:gd name="T32" fmla="*/ 19 w 1420"/>
              <a:gd name="T33" fmla="*/ 399 h 509"/>
              <a:gd name="T34" fmla="*/ 50 w 1420"/>
              <a:gd name="T35" fmla="*/ 294 h 509"/>
              <a:gd name="T36" fmla="*/ 81 w 1420"/>
              <a:gd name="T37" fmla="*/ 300 h 509"/>
              <a:gd name="T38" fmla="*/ 119 w 1420"/>
              <a:gd name="T39" fmla="*/ 303 h 509"/>
              <a:gd name="T40" fmla="*/ 163 w 1420"/>
              <a:gd name="T41" fmla="*/ 302 h 509"/>
              <a:gd name="T42" fmla="*/ 213 w 1420"/>
              <a:gd name="T43" fmla="*/ 296 h 509"/>
              <a:gd name="T44" fmla="*/ 271 w 1420"/>
              <a:gd name="T45" fmla="*/ 288 h 509"/>
              <a:gd name="T46" fmla="*/ 332 w 1420"/>
              <a:gd name="T47" fmla="*/ 275 h 509"/>
              <a:gd name="T48" fmla="*/ 401 w 1420"/>
              <a:gd name="T49" fmla="*/ 257 h 509"/>
              <a:gd name="T50" fmla="*/ 512 w 1420"/>
              <a:gd name="T51" fmla="*/ 231 h 509"/>
              <a:gd name="T52" fmla="*/ 660 w 1420"/>
              <a:gd name="T53" fmla="*/ 196 h 509"/>
              <a:gd name="T54" fmla="*/ 802 w 1420"/>
              <a:gd name="T55" fmla="*/ 154 h 509"/>
              <a:gd name="T56" fmla="*/ 944 w 1420"/>
              <a:gd name="T57" fmla="*/ 108 h 509"/>
              <a:gd name="T58" fmla="*/ 1046 w 1420"/>
              <a:gd name="T59" fmla="*/ 73 h 509"/>
              <a:gd name="T60" fmla="*/ 1106 w 1420"/>
              <a:gd name="T61" fmla="*/ 54 h 509"/>
              <a:gd name="T62" fmla="*/ 1157 w 1420"/>
              <a:gd name="T63" fmla="*/ 39 h 509"/>
              <a:gd name="T64" fmla="*/ 1201 w 1420"/>
              <a:gd name="T65" fmla="*/ 25 h 509"/>
              <a:gd name="T66" fmla="*/ 1240 w 1420"/>
              <a:gd name="T67" fmla="*/ 16 h 509"/>
              <a:gd name="T68" fmla="*/ 1271 w 1420"/>
              <a:gd name="T69" fmla="*/ 8 h 509"/>
              <a:gd name="T70" fmla="*/ 1294 w 1420"/>
              <a:gd name="T71" fmla="*/ 2 h 509"/>
              <a:gd name="T72" fmla="*/ 1309 w 1420"/>
              <a:gd name="T73" fmla="*/ 0 h 509"/>
              <a:gd name="T74" fmla="*/ 1324 w 1420"/>
              <a:gd name="T75" fmla="*/ 6 h 509"/>
              <a:gd name="T76" fmla="*/ 1344 w 1420"/>
              <a:gd name="T77" fmla="*/ 17 h 509"/>
              <a:gd name="T78" fmla="*/ 1363 w 1420"/>
              <a:gd name="T79" fmla="*/ 33 h 509"/>
              <a:gd name="T80" fmla="*/ 1372 w 1420"/>
              <a:gd name="T81" fmla="*/ 42 h 509"/>
              <a:gd name="T82" fmla="*/ 1382 w 1420"/>
              <a:gd name="T83" fmla="*/ 54 h 509"/>
              <a:gd name="T84" fmla="*/ 1392 w 1420"/>
              <a:gd name="T85" fmla="*/ 69 h 509"/>
              <a:gd name="T86" fmla="*/ 1407 w 1420"/>
              <a:gd name="T87" fmla="*/ 98 h 509"/>
              <a:gd name="T88" fmla="*/ 1416 w 1420"/>
              <a:gd name="T89" fmla="*/ 121 h 509"/>
              <a:gd name="T90" fmla="*/ 1420 w 1420"/>
              <a:gd name="T91" fmla="*/ 135 h 509"/>
              <a:gd name="T92" fmla="*/ 1420 w 1420"/>
              <a:gd name="T93" fmla="*/ 142 h 509"/>
              <a:gd name="T94" fmla="*/ 1418 w 1420"/>
              <a:gd name="T95" fmla="*/ 148 h 509"/>
              <a:gd name="T96" fmla="*/ 1411 w 1420"/>
              <a:gd name="T97" fmla="*/ 156 h 509"/>
              <a:gd name="T98" fmla="*/ 1401 w 1420"/>
              <a:gd name="T99" fmla="*/ 167 h 509"/>
              <a:gd name="T100" fmla="*/ 1386 w 1420"/>
              <a:gd name="T101" fmla="*/ 177 h 509"/>
              <a:gd name="T102" fmla="*/ 1372 w 1420"/>
              <a:gd name="T103" fmla="*/ 184 h 509"/>
              <a:gd name="T104" fmla="*/ 1361 w 1420"/>
              <a:gd name="T105" fmla="*/ 190 h 50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420"/>
              <a:gd name="T160" fmla="*/ 0 h 509"/>
              <a:gd name="T161" fmla="*/ 1420 w 1420"/>
              <a:gd name="T162" fmla="*/ 509 h 50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420" h="509">
                <a:moveTo>
                  <a:pt x="1353" y="192"/>
                </a:moveTo>
                <a:lnTo>
                  <a:pt x="1349" y="194"/>
                </a:lnTo>
                <a:lnTo>
                  <a:pt x="1342" y="196"/>
                </a:lnTo>
                <a:lnTo>
                  <a:pt x="1332" y="198"/>
                </a:lnTo>
                <a:lnTo>
                  <a:pt x="1320" y="202"/>
                </a:lnTo>
                <a:lnTo>
                  <a:pt x="1305" y="206"/>
                </a:lnTo>
                <a:lnTo>
                  <a:pt x="1288" y="209"/>
                </a:lnTo>
                <a:lnTo>
                  <a:pt x="1269" y="213"/>
                </a:lnTo>
                <a:lnTo>
                  <a:pt x="1248" y="219"/>
                </a:lnTo>
                <a:lnTo>
                  <a:pt x="1223" y="223"/>
                </a:lnTo>
                <a:lnTo>
                  <a:pt x="1196" y="231"/>
                </a:lnTo>
                <a:lnTo>
                  <a:pt x="1167" y="236"/>
                </a:lnTo>
                <a:lnTo>
                  <a:pt x="1136" y="244"/>
                </a:lnTo>
                <a:lnTo>
                  <a:pt x="1102" y="252"/>
                </a:lnTo>
                <a:lnTo>
                  <a:pt x="1065" y="259"/>
                </a:lnTo>
                <a:lnTo>
                  <a:pt x="1027" y="267"/>
                </a:lnTo>
                <a:lnTo>
                  <a:pt x="987" y="277"/>
                </a:lnTo>
                <a:lnTo>
                  <a:pt x="942" y="286"/>
                </a:lnTo>
                <a:lnTo>
                  <a:pt x="896" y="298"/>
                </a:lnTo>
                <a:lnTo>
                  <a:pt x="848" y="309"/>
                </a:lnTo>
                <a:lnTo>
                  <a:pt x="798" y="321"/>
                </a:lnTo>
                <a:lnTo>
                  <a:pt x="745" y="332"/>
                </a:lnTo>
                <a:lnTo>
                  <a:pt x="689" y="346"/>
                </a:lnTo>
                <a:lnTo>
                  <a:pt x="631" y="359"/>
                </a:lnTo>
                <a:lnTo>
                  <a:pt x="570" y="373"/>
                </a:lnTo>
                <a:lnTo>
                  <a:pt x="509" y="388"/>
                </a:lnTo>
                <a:lnTo>
                  <a:pt x="443" y="403"/>
                </a:lnTo>
                <a:lnTo>
                  <a:pt x="374" y="419"/>
                </a:lnTo>
                <a:lnTo>
                  <a:pt x="305" y="436"/>
                </a:lnTo>
                <a:lnTo>
                  <a:pt x="232" y="453"/>
                </a:lnTo>
                <a:lnTo>
                  <a:pt x="157" y="470"/>
                </a:lnTo>
                <a:lnTo>
                  <a:pt x="81" y="490"/>
                </a:lnTo>
                <a:lnTo>
                  <a:pt x="0" y="509"/>
                </a:lnTo>
                <a:lnTo>
                  <a:pt x="19" y="399"/>
                </a:lnTo>
                <a:lnTo>
                  <a:pt x="38" y="288"/>
                </a:lnTo>
                <a:lnTo>
                  <a:pt x="50" y="294"/>
                </a:lnTo>
                <a:lnTo>
                  <a:pt x="65" y="298"/>
                </a:lnTo>
                <a:lnTo>
                  <a:pt x="81" y="300"/>
                </a:lnTo>
                <a:lnTo>
                  <a:pt x="98" y="302"/>
                </a:lnTo>
                <a:lnTo>
                  <a:pt x="119" y="303"/>
                </a:lnTo>
                <a:lnTo>
                  <a:pt x="140" y="303"/>
                </a:lnTo>
                <a:lnTo>
                  <a:pt x="163" y="302"/>
                </a:lnTo>
                <a:lnTo>
                  <a:pt x="186" y="300"/>
                </a:lnTo>
                <a:lnTo>
                  <a:pt x="213" y="296"/>
                </a:lnTo>
                <a:lnTo>
                  <a:pt x="240" y="292"/>
                </a:lnTo>
                <a:lnTo>
                  <a:pt x="271" y="288"/>
                </a:lnTo>
                <a:lnTo>
                  <a:pt x="301" y="282"/>
                </a:lnTo>
                <a:lnTo>
                  <a:pt x="332" y="275"/>
                </a:lnTo>
                <a:lnTo>
                  <a:pt x="367" y="267"/>
                </a:lnTo>
                <a:lnTo>
                  <a:pt x="401" y="257"/>
                </a:lnTo>
                <a:lnTo>
                  <a:pt x="439" y="248"/>
                </a:lnTo>
                <a:lnTo>
                  <a:pt x="512" y="231"/>
                </a:lnTo>
                <a:lnTo>
                  <a:pt x="587" y="213"/>
                </a:lnTo>
                <a:lnTo>
                  <a:pt x="660" y="196"/>
                </a:lnTo>
                <a:lnTo>
                  <a:pt x="731" y="175"/>
                </a:lnTo>
                <a:lnTo>
                  <a:pt x="802" y="154"/>
                </a:lnTo>
                <a:lnTo>
                  <a:pt x="873" y="133"/>
                </a:lnTo>
                <a:lnTo>
                  <a:pt x="944" y="108"/>
                </a:lnTo>
                <a:lnTo>
                  <a:pt x="1015" y="83"/>
                </a:lnTo>
                <a:lnTo>
                  <a:pt x="1046" y="73"/>
                </a:lnTo>
                <a:lnTo>
                  <a:pt x="1077" y="64"/>
                </a:lnTo>
                <a:lnTo>
                  <a:pt x="1106" y="54"/>
                </a:lnTo>
                <a:lnTo>
                  <a:pt x="1132" y="46"/>
                </a:lnTo>
                <a:lnTo>
                  <a:pt x="1157" y="39"/>
                </a:lnTo>
                <a:lnTo>
                  <a:pt x="1180" y="33"/>
                </a:lnTo>
                <a:lnTo>
                  <a:pt x="1201" y="25"/>
                </a:lnTo>
                <a:lnTo>
                  <a:pt x="1221" y="21"/>
                </a:lnTo>
                <a:lnTo>
                  <a:pt x="1240" y="16"/>
                </a:lnTo>
                <a:lnTo>
                  <a:pt x="1255" y="12"/>
                </a:lnTo>
                <a:lnTo>
                  <a:pt x="1271" y="8"/>
                </a:lnTo>
                <a:lnTo>
                  <a:pt x="1282" y="6"/>
                </a:lnTo>
                <a:lnTo>
                  <a:pt x="1294" y="2"/>
                </a:lnTo>
                <a:lnTo>
                  <a:pt x="1303" y="2"/>
                </a:lnTo>
                <a:lnTo>
                  <a:pt x="1309" y="0"/>
                </a:lnTo>
                <a:lnTo>
                  <a:pt x="1315" y="0"/>
                </a:lnTo>
                <a:lnTo>
                  <a:pt x="1324" y="6"/>
                </a:lnTo>
                <a:lnTo>
                  <a:pt x="1334" y="12"/>
                </a:lnTo>
                <a:lnTo>
                  <a:pt x="1344" y="17"/>
                </a:lnTo>
                <a:lnTo>
                  <a:pt x="1353" y="25"/>
                </a:lnTo>
                <a:lnTo>
                  <a:pt x="1363" y="33"/>
                </a:lnTo>
                <a:lnTo>
                  <a:pt x="1367" y="37"/>
                </a:lnTo>
                <a:lnTo>
                  <a:pt x="1372" y="42"/>
                </a:lnTo>
                <a:lnTo>
                  <a:pt x="1376" y="48"/>
                </a:lnTo>
                <a:lnTo>
                  <a:pt x="1382" y="54"/>
                </a:lnTo>
                <a:lnTo>
                  <a:pt x="1386" y="62"/>
                </a:lnTo>
                <a:lnTo>
                  <a:pt x="1392" y="69"/>
                </a:lnTo>
                <a:lnTo>
                  <a:pt x="1399" y="85"/>
                </a:lnTo>
                <a:lnTo>
                  <a:pt x="1407" y="98"/>
                </a:lnTo>
                <a:lnTo>
                  <a:pt x="1413" y="110"/>
                </a:lnTo>
                <a:lnTo>
                  <a:pt x="1416" y="121"/>
                </a:lnTo>
                <a:lnTo>
                  <a:pt x="1420" y="131"/>
                </a:lnTo>
                <a:lnTo>
                  <a:pt x="1420" y="135"/>
                </a:lnTo>
                <a:lnTo>
                  <a:pt x="1420" y="138"/>
                </a:lnTo>
                <a:lnTo>
                  <a:pt x="1420" y="142"/>
                </a:lnTo>
                <a:lnTo>
                  <a:pt x="1418" y="146"/>
                </a:lnTo>
                <a:lnTo>
                  <a:pt x="1418" y="148"/>
                </a:lnTo>
                <a:lnTo>
                  <a:pt x="1416" y="152"/>
                </a:lnTo>
                <a:lnTo>
                  <a:pt x="1411" y="156"/>
                </a:lnTo>
                <a:lnTo>
                  <a:pt x="1407" y="161"/>
                </a:lnTo>
                <a:lnTo>
                  <a:pt x="1401" y="167"/>
                </a:lnTo>
                <a:lnTo>
                  <a:pt x="1393" y="171"/>
                </a:lnTo>
                <a:lnTo>
                  <a:pt x="1386" y="177"/>
                </a:lnTo>
                <a:lnTo>
                  <a:pt x="1376" y="183"/>
                </a:lnTo>
                <a:lnTo>
                  <a:pt x="1372" y="184"/>
                </a:lnTo>
                <a:lnTo>
                  <a:pt x="1367" y="186"/>
                </a:lnTo>
                <a:lnTo>
                  <a:pt x="1361" y="190"/>
                </a:lnTo>
                <a:lnTo>
                  <a:pt x="1353" y="192"/>
                </a:lnTo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7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36" grpId="0"/>
      <p:bldP spid="37" grpId="0" bldLvl="0" animBg="1"/>
      <p:bldP spid="38" grpId="0" bldLvl="0" animBg="1"/>
      <p:bldP spid="39" grpId="0" bldLvl="0" animBg="1"/>
      <p:bldP spid="40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538605" y="2028508"/>
            <a:ext cx="9847263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小组合作：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读一读（把课文读熟）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说一说（参加比尾巴大赛的动物有谁呢？）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8760" y="243205"/>
            <a:ext cx="266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23568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783770" y="1700880"/>
            <a:ext cx="1110990" cy="14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2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37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8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2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3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UNIT_PLACING_PICTURE_USER_VIEWPORT" val="{&quot;height&quot;:2625.3732283464565,&quot;width&quot;:2704.9763779527557}"/>
</p:tagLst>
</file>

<file path=ppt/tags/tag296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298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TABLE_BEAUTIFY" val="smartTable{cb7f8da1-bc51-4b17-b1ec-275656eee2b5}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TABLE_BEAUTIFY" val="smartTable{e923d2ae-73e6-42b8-87ae-673312da7918}"/>
</p:tagLst>
</file>

<file path=ppt/tags/tag3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1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3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</p:tagLst>
</file>

<file path=ppt/tags/tag41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4.xml><?xml version="1.0" encoding="utf-8"?>
<p:tagLst xmlns:p="http://schemas.openxmlformats.org/presentationml/2006/main">
  <p:tag name="KSO_WM_UNIT_FILL_FORE_SCHEMECOLOR_INDEX_BRIGHTNESS" val="0.8"/>
  <p:tag name="KSO_WM_UNIT_FILL_FORE_SCHEMECOLOR_INDEX" val="1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25.xml><?xml version="1.0" encoding="utf-8"?>
<p:tagLst xmlns:p="http://schemas.openxmlformats.org/presentationml/2006/main">
  <p:tag name="KSO_WM_UNIT_FILL_FORE_SCHEMECOLOR_INDEX_BRIGHTNESS" val="0.8"/>
  <p:tag name="KSO_WM_UNIT_FILL_FORE_SCHEMECOLOR_INDEX" val="1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UNIT_FILL_FORE_SCHEMECOLOR_INDEX_BRIGHTNESS" val="0.8"/>
  <p:tag name="KSO_WM_UNIT_FILL_FORE_SCHEMECOLOR_INDEX" val="1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UNIT_FILL_FORE_SCHEMECOLOR_INDEX_BRIGHTNESS" val="0.8"/>
  <p:tag name="KSO_WM_UNIT_FILL_FORE_SCHEMECOLOR_INDEX" val="1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9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1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ec92db02-4eac-4027-aad3-0a91b7372144}"/>
  <p:tag name="KSO_WM_UNIT_TYPE" val="i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4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5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506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507.xml><?xml version="1.0" encoding="utf-8"?>
<p:tagLst xmlns:p="http://schemas.openxmlformats.org/presentationml/2006/main">
  <p:tag name="COMMONDATA" val="eyJoZGlkIjoiZWE3NjZlYjJkMjNiZjRmNDUwNDg2MDIyMjNiOTJhMjAifQ==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1367</Words>
  <Application>WPS 演示</Application>
  <PresentationFormat>宽屏</PresentationFormat>
  <Paragraphs>247</Paragraphs>
  <Slides>23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Times New Roman</vt:lpstr>
      <vt:lpstr>黑体</vt:lpstr>
      <vt:lpstr>幼圆</vt:lpstr>
      <vt:lpstr>Verdana</vt:lpstr>
      <vt:lpstr>Arial Unicode MS</vt:lpstr>
      <vt:lpstr>微软雅黑</vt:lpstr>
      <vt:lpstr>汉仪乐喵体W</vt:lpstr>
      <vt:lpstr>Arial</vt:lpstr>
      <vt:lpstr>幼圆</vt:lpstr>
      <vt:lpstr>1_Office 主题​​</vt:lpstr>
      <vt:lpstr>3_Office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字词梳理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</vt:lpstr>
    </vt:vector>
  </TitlesOfParts>
  <Company>www.xkb1.com</Company>
  <LinksUpToDate>false</LinksUpToDate>
  <SharedDoc>false</SharedDoc>
  <HyperlinksChanged>false</HyperlinksChanged>
  <AppVersion>14.0000</AppVersion>
  <Manager>www.xkb1.com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绿色圃中小学教育网http://www.lspjy.com</dc:title>
  <dc:creator>绿色圃中小学教育网http://www.lspjy.com; www.xkb1.com</dc:creator>
  <cp:keywords>绿色圃中小学教育网http:/www.lspjy.com; www.xkb1.com</cp:keywords>
  <dc:description>绿色圃中小学教育网http://www.lspjy.com</dc:description>
  <dc:subject>绿色圃中小学教育网http://www.lspjy.com</dc:subject>
  <cp:category>www.xkb1.com</cp:category>
  <cp:lastModifiedBy>万润仪器贸易公司</cp:lastModifiedBy>
  <cp:revision>276</cp:revision>
  <dcterms:created xsi:type="dcterms:W3CDTF">2015-11-18T14:54:00Z</dcterms:created>
  <dcterms:modified xsi:type="dcterms:W3CDTF">2022-05-29T02:57:55Z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75ABF19D90D64BE7BACEEDD06008334C</vt:lpwstr>
  </property>
</Properties>
</file>