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3" r:id="rId3"/>
    <p:sldMasterId id="2147483726" r:id="rId4"/>
  </p:sldMasterIdLst>
  <p:notesMasterIdLst>
    <p:notesMasterId r:id="rId25"/>
  </p:notesMasterIdLst>
  <p:handoutMasterIdLst>
    <p:handoutMasterId r:id="rId26"/>
  </p:handoutMasterIdLst>
  <p:sldIdLst>
    <p:sldId id="399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7" r:id="rId13"/>
    <p:sldId id="408" r:id="rId14"/>
    <p:sldId id="409" r:id="rId15"/>
    <p:sldId id="410" r:id="rId16"/>
    <p:sldId id="411" r:id="rId17"/>
    <p:sldId id="412" r:id="rId18"/>
    <p:sldId id="413" r:id="rId19"/>
    <p:sldId id="414" r:id="rId20"/>
    <p:sldId id="415" r:id="rId21"/>
    <p:sldId id="416" r:id="rId22"/>
    <p:sldId id="417" r:id="rId23"/>
    <p:sldId id="418" r:id="rId24"/>
  </p:sldIdLst>
  <p:sldSz cx="12192000" cy="6858000"/>
  <p:notesSz cx="6858000" cy="9144000"/>
  <p:custDataLst>
    <p:tags r:id="rId3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FF"/>
    <a:srgbClr val="00FFFF"/>
    <a:srgbClr val="00FF00"/>
    <a:srgbClr val="99FF66"/>
    <a:srgbClr val="008000"/>
    <a:srgbClr val="0000FF"/>
    <a:srgbClr val="FF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/>
    <p:restoredTop sz="90476"/>
  </p:normalViewPr>
  <p:slideViewPr>
    <p:cSldViewPr showGuides="1">
      <p:cViewPr varScale="1">
        <p:scale>
          <a:sx n="61" d="100"/>
          <a:sy n="61" d="100"/>
        </p:scale>
        <p:origin x="860" y="44"/>
      </p:cViewPr>
      <p:guideLst>
        <p:guide orient="horz" pos="2232"/>
        <p:guide pos="3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518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fld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fld>
            <a:endParaRPr lang="zh-CN" altLang="en-US" strike="noStrike" noProof="1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8C4925-C565-4AA7-889C-F968B0D3837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6" Type="http://schemas.openxmlformats.org/officeDocument/2006/relationships/theme" Target="../theme/theme1.xml"/><Relationship Id="rId75" Type="http://schemas.openxmlformats.org/officeDocument/2006/relationships/image" Target="../media/image1.jpeg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9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7" Type="http://schemas.openxmlformats.org/officeDocument/2006/relationships/slideLayout" Target="../slideLayouts/slideLayout83.xml"/><Relationship Id="rId16" Type="http://schemas.openxmlformats.org/officeDocument/2006/relationships/tags" Target="../tags/tag359.xml"/><Relationship Id="rId15" Type="http://schemas.openxmlformats.org/officeDocument/2006/relationships/tags" Target="../tags/tag358.xml"/><Relationship Id="rId14" Type="http://schemas.openxmlformats.org/officeDocument/2006/relationships/tags" Target="../tags/tag357.xml"/><Relationship Id="rId13" Type="http://schemas.openxmlformats.org/officeDocument/2006/relationships/tags" Target="../tags/tag356.xml"/><Relationship Id="rId12" Type="http://schemas.openxmlformats.org/officeDocument/2006/relationships/tags" Target="../tags/tag355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4" Type="http://schemas.openxmlformats.org/officeDocument/2006/relationships/slideLayout" Target="../slideLayouts/slideLayout83.xml"/><Relationship Id="rId13" Type="http://schemas.openxmlformats.org/officeDocument/2006/relationships/tags" Target="../tags/tag370.xml"/><Relationship Id="rId12" Type="http://schemas.openxmlformats.org/officeDocument/2006/relationships/image" Target="../media/image18.png"/><Relationship Id="rId11" Type="http://schemas.openxmlformats.org/officeDocument/2006/relationships/tags" Target="../tags/tag369.xml"/><Relationship Id="rId10" Type="http://schemas.openxmlformats.org/officeDocument/2006/relationships/image" Target="../media/image12.png"/><Relationship Id="rId1" Type="http://schemas.openxmlformats.org/officeDocument/2006/relationships/tags" Target="../tags/tag36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9.xml"/><Relationship Id="rId8" Type="http://schemas.openxmlformats.org/officeDocument/2006/relationships/tags" Target="../tags/tag378.xml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3" Type="http://schemas.openxmlformats.org/officeDocument/2006/relationships/slideLayout" Target="../slideLayouts/slideLayout83.xml"/><Relationship Id="rId22" Type="http://schemas.openxmlformats.org/officeDocument/2006/relationships/tags" Target="../tags/tag390.xml"/><Relationship Id="rId21" Type="http://schemas.openxmlformats.org/officeDocument/2006/relationships/tags" Target="../tags/tag389.xml"/><Relationship Id="rId20" Type="http://schemas.openxmlformats.org/officeDocument/2006/relationships/tags" Target="../tags/tag388.xml"/><Relationship Id="rId2" Type="http://schemas.openxmlformats.org/officeDocument/2006/relationships/tags" Target="../tags/tag372.xml"/><Relationship Id="rId19" Type="http://schemas.openxmlformats.org/officeDocument/2006/relationships/tags" Target="../tags/tag387.xml"/><Relationship Id="rId18" Type="http://schemas.openxmlformats.org/officeDocument/2006/relationships/tags" Target="../tags/tag386.xml"/><Relationship Id="rId17" Type="http://schemas.openxmlformats.org/officeDocument/2006/relationships/tags" Target="../tags/tag385.xml"/><Relationship Id="rId16" Type="http://schemas.openxmlformats.org/officeDocument/2006/relationships/tags" Target="../tags/tag384.xml"/><Relationship Id="rId15" Type="http://schemas.openxmlformats.org/officeDocument/2006/relationships/tags" Target="../tags/tag383.xml"/><Relationship Id="rId14" Type="http://schemas.openxmlformats.org/officeDocument/2006/relationships/tags" Target="../tags/tag382.xml"/><Relationship Id="rId13" Type="http://schemas.openxmlformats.org/officeDocument/2006/relationships/tags" Target="../tags/tag381.xml"/><Relationship Id="rId12" Type="http://schemas.openxmlformats.org/officeDocument/2006/relationships/image" Target="../media/image28.png"/><Relationship Id="rId11" Type="http://schemas.openxmlformats.org/officeDocument/2006/relationships/tags" Target="../tags/tag380.xml"/><Relationship Id="rId10" Type="http://schemas.openxmlformats.org/officeDocument/2006/relationships/image" Target="../media/image27.GIF"/><Relationship Id="rId1" Type="http://schemas.openxmlformats.org/officeDocument/2006/relationships/tags" Target="../tags/tag37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8" Type="http://schemas.openxmlformats.org/officeDocument/2006/relationships/slideLayout" Target="../slideLayouts/slideLayout83.xml"/><Relationship Id="rId17" Type="http://schemas.openxmlformats.org/officeDocument/2006/relationships/tags" Target="../tags/tag404.xml"/><Relationship Id="rId16" Type="http://schemas.openxmlformats.org/officeDocument/2006/relationships/tags" Target="../tags/tag403.xml"/><Relationship Id="rId15" Type="http://schemas.openxmlformats.org/officeDocument/2006/relationships/tags" Target="../tags/tag402.xml"/><Relationship Id="rId14" Type="http://schemas.openxmlformats.org/officeDocument/2006/relationships/image" Target="../media/image22.png"/><Relationship Id="rId13" Type="http://schemas.openxmlformats.org/officeDocument/2006/relationships/image" Target="../media/image27.GIF"/><Relationship Id="rId12" Type="http://schemas.openxmlformats.org/officeDocument/2006/relationships/tags" Target="../tags/tag401.xml"/><Relationship Id="rId11" Type="http://schemas.openxmlformats.org/officeDocument/2006/relationships/tags" Target="../tags/tag400.xml"/><Relationship Id="rId10" Type="http://schemas.openxmlformats.org/officeDocument/2006/relationships/image" Target="../media/image29.jpeg"/><Relationship Id="rId1" Type="http://schemas.openxmlformats.org/officeDocument/2006/relationships/tags" Target="../tags/tag39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13.xml"/><Relationship Id="rId8" Type="http://schemas.openxmlformats.org/officeDocument/2006/relationships/tags" Target="../tags/tag412.xml"/><Relationship Id="rId7" Type="http://schemas.openxmlformats.org/officeDocument/2006/relationships/tags" Target="../tags/tag411.xml"/><Relationship Id="rId6" Type="http://schemas.openxmlformats.org/officeDocument/2006/relationships/tags" Target="../tags/tag410.xml"/><Relationship Id="rId5" Type="http://schemas.openxmlformats.org/officeDocument/2006/relationships/tags" Target="../tags/tag409.xml"/><Relationship Id="rId4" Type="http://schemas.openxmlformats.org/officeDocument/2006/relationships/tags" Target="../tags/tag408.xml"/><Relationship Id="rId3" Type="http://schemas.openxmlformats.org/officeDocument/2006/relationships/tags" Target="../tags/tag407.xml"/><Relationship Id="rId2" Type="http://schemas.openxmlformats.org/officeDocument/2006/relationships/tags" Target="../tags/tag406.xml"/><Relationship Id="rId16" Type="http://schemas.openxmlformats.org/officeDocument/2006/relationships/slideLayout" Target="../slideLayouts/slideLayout83.xml"/><Relationship Id="rId15" Type="http://schemas.openxmlformats.org/officeDocument/2006/relationships/tags" Target="../tags/tag418.xml"/><Relationship Id="rId14" Type="http://schemas.openxmlformats.org/officeDocument/2006/relationships/tags" Target="../tags/tag417.xml"/><Relationship Id="rId13" Type="http://schemas.openxmlformats.org/officeDocument/2006/relationships/tags" Target="../tags/tag416.xml"/><Relationship Id="rId12" Type="http://schemas.openxmlformats.org/officeDocument/2006/relationships/tags" Target="../tags/tag415.xml"/><Relationship Id="rId11" Type="http://schemas.openxmlformats.org/officeDocument/2006/relationships/tags" Target="../tags/tag414.xml"/><Relationship Id="rId10" Type="http://schemas.openxmlformats.org/officeDocument/2006/relationships/image" Target="../media/image28.png"/><Relationship Id="rId1" Type="http://schemas.openxmlformats.org/officeDocument/2006/relationships/tags" Target="../tags/tag40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5" Type="http://schemas.openxmlformats.org/officeDocument/2006/relationships/slideLayout" Target="../slideLayouts/slideLayout83.xml"/><Relationship Id="rId24" Type="http://schemas.openxmlformats.org/officeDocument/2006/relationships/tags" Target="../tags/tag442.xml"/><Relationship Id="rId23" Type="http://schemas.openxmlformats.org/officeDocument/2006/relationships/tags" Target="../tags/tag441.xml"/><Relationship Id="rId22" Type="http://schemas.openxmlformats.org/officeDocument/2006/relationships/tags" Target="../tags/tag440.xml"/><Relationship Id="rId21" Type="http://schemas.openxmlformats.org/officeDocument/2006/relationships/tags" Target="../tags/tag439.xml"/><Relationship Id="rId20" Type="http://schemas.openxmlformats.org/officeDocument/2006/relationships/tags" Target="../tags/tag438.xml"/><Relationship Id="rId2" Type="http://schemas.openxmlformats.org/officeDocument/2006/relationships/tags" Target="../tags/tag420.xml"/><Relationship Id="rId19" Type="http://schemas.openxmlformats.org/officeDocument/2006/relationships/tags" Target="../tags/tag437.xml"/><Relationship Id="rId18" Type="http://schemas.openxmlformats.org/officeDocument/2006/relationships/tags" Target="../tags/tag436.xml"/><Relationship Id="rId17" Type="http://schemas.openxmlformats.org/officeDocument/2006/relationships/tags" Target="../tags/tag435.xml"/><Relationship Id="rId16" Type="http://schemas.openxmlformats.org/officeDocument/2006/relationships/tags" Target="../tags/tag434.xml"/><Relationship Id="rId15" Type="http://schemas.openxmlformats.org/officeDocument/2006/relationships/tags" Target="../tags/tag433.xml"/><Relationship Id="rId14" Type="http://schemas.openxmlformats.org/officeDocument/2006/relationships/tags" Target="../tags/tag432.xml"/><Relationship Id="rId13" Type="http://schemas.openxmlformats.org/officeDocument/2006/relationships/tags" Target="../tags/tag431.xml"/><Relationship Id="rId12" Type="http://schemas.openxmlformats.org/officeDocument/2006/relationships/tags" Target="../tags/tag430.xml"/><Relationship Id="rId11" Type="http://schemas.openxmlformats.org/officeDocument/2006/relationships/tags" Target="../tags/tag429.xml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image" Target="../media/image30.png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0" Type="http://schemas.openxmlformats.org/officeDocument/2006/relationships/slideLayout" Target="../slideLayouts/slideLayout79.xml"/><Relationship Id="rId1" Type="http://schemas.openxmlformats.org/officeDocument/2006/relationships/tags" Target="../tags/tag44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2" Type="http://schemas.openxmlformats.org/officeDocument/2006/relationships/slideLayout" Target="../slideLayouts/slideLayout83.xml"/><Relationship Id="rId21" Type="http://schemas.openxmlformats.org/officeDocument/2006/relationships/tags" Target="../tags/tag466.xml"/><Relationship Id="rId20" Type="http://schemas.openxmlformats.org/officeDocument/2006/relationships/image" Target="../media/image28.png"/><Relationship Id="rId2" Type="http://schemas.openxmlformats.org/officeDocument/2006/relationships/tags" Target="../tags/tag452.xml"/><Relationship Id="rId19" Type="http://schemas.openxmlformats.org/officeDocument/2006/relationships/slide" Target="slide14.xml"/><Relationship Id="rId18" Type="http://schemas.openxmlformats.org/officeDocument/2006/relationships/image" Target="../media/image31.png"/><Relationship Id="rId17" Type="http://schemas.openxmlformats.org/officeDocument/2006/relationships/image" Target="../media/image12.png"/><Relationship Id="rId16" Type="http://schemas.openxmlformats.org/officeDocument/2006/relationships/tags" Target="../tags/tag465.xml"/><Relationship Id="rId15" Type="http://schemas.openxmlformats.org/officeDocument/2006/relationships/tags" Target="../tags/tag464.xml"/><Relationship Id="rId14" Type="http://schemas.openxmlformats.org/officeDocument/2006/relationships/tags" Target="../tags/tag463.xml"/><Relationship Id="rId13" Type="http://schemas.openxmlformats.org/officeDocument/2006/relationships/tags" Target="../tags/tag462.xml"/><Relationship Id="rId12" Type="http://schemas.openxmlformats.org/officeDocument/2006/relationships/tags" Target="../tags/tag461.xml"/><Relationship Id="rId11" Type="http://schemas.openxmlformats.org/officeDocument/2006/relationships/tags" Target="../tags/tag460.xml"/><Relationship Id="rId10" Type="http://schemas.openxmlformats.org/officeDocument/2006/relationships/image" Target="../media/image11.png"/><Relationship Id="rId1" Type="http://schemas.openxmlformats.org/officeDocument/2006/relationships/tags" Target="../tags/tag45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5.xml"/><Relationship Id="rId8" Type="http://schemas.openxmlformats.org/officeDocument/2006/relationships/tags" Target="../tags/tag474.xml"/><Relationship Id="rId7" Type="http://schemas.openxmlformats.org/officeDocument/2006/relationships/tags" Target="../tags/tag473.xml"/><Relationship Id="rId6" Type="http://schemas.openxmlformats.org/officeDocument/2006/relationships/tags" Target="../tags/tag472.xml"/><Relationship Id="rId5" Type="http://schemas.openxmlformats.org/officeDocument/2006/relationships/tags" Target="../tags/tag471.xml"/><Relationship Id="rId4" Type="http://schemas.openxmlformats.org/officeDocument/2006/relationships/tags" Target="../tags/tag470.xml"/><Relationship Id="rId3" Type="http://schemas.openxmlformats.org/officeDocument/2006/relationships/tags" Target="../tags/tag469.xml"/><Relationship Id="rId29" Type="http://schemas.openxmlformats.org/officeDocument/2006/relationships/slideLayout" Target="../slideLayouts/slideLayout83.xml"/><Relationship Id="rId28" Type="http://schemas.openxmlformats.org/officeDocument/2006/relationships/tags" Target="../tags/tag492.xml"/><Relationship Id="rId27" Type="http://schemas.openxmlformats.org/officeDocument/2006/relationships/tags" Target="../tags/tag491.xml"/><Relationship Id="rId26" Type="http://schemas.openxmlformats.org/officeDocument/2006/relationships/tags" Target="../tags/tag490.xml"/><Relationship Id="rId25" Type="http://schemas.openxmlformats.org/officeDocument/2006/relationships/tags" Target="../tags/tag489.xml"/><Relationship Id="rId24" Type="http://schemas.openxmlformats.org/officeDocument/2006/relationships/tags" Target="../tags/tag488.xml"/><Relationship Id="rId23" Type="http://schemas.openxmlformats.org/officeDocument/2006/relationships/tags" Target="../tags/tag487.xml"/><Relationship Id="rId22" Type="http://schemas.openxmlformats.org/officeDocument/2006/relationships/tags" Target="../tags/tag486.xml"/><Relationship Id="rId21" Type="http://schemas.openxmlformats.org/officeDocument/2006/relationships/tags" Target="../tags/tag485.xml"/><Relationship Id="rId20" Type="http://schemas.openxmlformats.org/officeDocument/2006/relationships/tags" Target="../tags/tag484.xml"/><Relationship Id="rId2" Type="http://schemas.openxmlformats.org/officeDocument/2006/relationships/tags" Target="../tags/tag468.xml"/><Relationship Id="rId19" Type="http://schemas.openxmlformats.org/officeDocument/2006/relationships/tags" Target="../tags/tag483.xml"/><Relationship Id="rId18" Type="http://schemas.openxmlformats.org/officeDocument/2006/relationships/tags" Target="../tags/tag482.xml"/><Relationship Id="rId17" Type="http://schemas.openxmlformats.org/officeDocument/2006/relationships/image" Target="../media/image12.png"/><Relationship Id="rId16" Type="http://schemas.openxmlformats.org/officeDocument/2006/relationships/tags" Target="../tags/tag481.xml"/><Relationship Id="rId15" Type="http://schemas.openxmlformats.org/officeDocument/2006/relationships/tags" Target="../tags/tag480.xml"/><Relationship Id="rId14" Type="http://schemas.openxmlformats.org/officeDocument/2006/relationships/tags" Target="../tags/tag479.xml"/><Relationship Id="rId13" Type="http://schemas.openxmlformats.org/officeDocument/2006/relationships/tags" Target="../tags/tag478.xml"/><Relationship Id="rId12" Type="http://schemas.openxmlformats.org/officeDocument/2006/relationships/tags" Target="../tags/tag477.xml"/><Relationship Id="rId11" Type="http://schemas.openxmlformats.org/officeDocument/2006/relationships/tags" Target="../tags/tag476.xml"/><Relationship Id="rId10" Type="http://schemas.openxmlformats.org/officeDocument/2006/relationships/image" Target="../media/image11.png"/><Relationship Id="rId1" Type="http://schemas.openxmlformats.org/officeDocument/2006/relationships/tags" Target="../tags/tag46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01.xml"/><Relationship Id="rId8" Type="http://schemas.openxmlformats.org/officeDocument/2006/relationships/tags" Target="../tags/tag500.xml"/><Relationship Id="rId7" Type="http://schemas.openxmlformats.org/officeDocument/2006/relationships/tags" Target="../tags/tag499.xml"/><Relationship Id="rId6" Type="http://schemas.openxmlformats.org/officeDocument/2006/relationships/tags" Target="../tags/tag498.xml"/><Relationship Id="rId5" Type="http://schemas.openxmlformats.org/officeDocument/2006/relationships/tags" Target="../tags/tag497.xml"/><Relationship Id="rId4" Type="http://schemas.openxmlformats.org/officeDocument/2006/relationships/tags" Target="../tags/tag496.xml"/><Relationship Id="rId3" Type="http://schemas.openxmlformats.org/officeDocument/2006/relationships/tags" Target="../tags/tag495.xml"/><Relationship Id="rId26" Type="http://schemas.openxmlformats.org/officeDocument/2006/relationships/slideLayout" Target="../slideLayouts/slideLayout83.xml"/><Relationship Id="rId25" Type="http://schemas.openxmlformats.org/officeDocument/2006/relationships/tags" Target="../tags/tag514.xml"/><Relationship Id="rId24" Type="http://schemas.openxmlformats.org/officeDocument/2006/relationships/tags" Target="../tags/tag513.xml"/><Relationship Id="rId23" Type="http://schemas.openxmlformats.org/officeDocument/2006/relationships/tags" Target="../tags/tag512.xml"/><Relationship Id="rId22" Type="http://schemas.openxmlformats.org/officeDocument/2006/relationships/tags" Target="../tags/tag511.xml"/><Relationship Id="rId21" Type="http://schemas.openxmlformats.org/officeDocument/2006/relationships/tags" Target="../tags/tag510.xml"/><Relationship Id="rId20" Type="http://schemas.openxmlformats.org/officeDocument/2006/relationships/tags" Target="../tags/tag509.xml"/><Relationship Id="rId2" Type="http://schemas.openxmlformats.org/officeDocument/2006/relationships/tags" Target="../tags/tag494.xml"/><Relationship Id="rId19" Type="http://schemas.openxmlformats.org/officeDocument/2006/relationships/tags" Target="../tags/tag508.xml"/><Relationship Id="rId18" Type="http://schemas.openxmlformats.org/officeDocument/2006/relationships/image" Target="../media/image33.png"/><Relationship Id="rId17" Type="http://schemas.openxmlformats.org/officeDocument/2006/relationships/image" Target="../media/image32.png"/><Relationship Id="rId16" Type="http://schemas.openxmlformats.org/officeDocument/2006/relationships/tags" Target="../tags/tag507.xml"/><Relationship Id="rId15" Type="http://schemas.openxmlformats.org/officeDocument/2006/relationships/tags" Target="../tags/tag506.xml"/><Relationship Id="rId14" Type="http://schemas.openxmlformats.org/officeDocument/2006/relationships/tags" Target="../tags/tag505.xml"/><Relationship Id="rId13" Type="http://schemas.openxmlformats.org/officeDocument/2006/relationships/tags" Target="../tags/tag504.xml"/><Relationship Id="rId12" Type="http://schemas.openxmlformats.org/officeDocument/2006/relationships/tags" Target="../tags/tag503.xml"/><Relationship Id="rId11" Type="http://schemas.openxmlformats.org/officeDocument/2006/relationships/tags" Target="../tags/tag502.xml"/><Relationship Id="rId10" Type="http://schemas.openxmlformats.org/officeDocument/2006/relationships/image" Target="../media/image11.png"/><Relationship Id="rId1" Type="http://schemas.openxmlformats.org/officeDocument/2006/relationships/tags" Target="../tags/tag49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2" Type="http://schemas.openxmlformats.org/officeDocument/2006/relationships/slideLayout" Target="../slideLayouts/slideLayout83.xml"/><Relationship Id="rId31" Type="http://schemas.openxmlformats.org/officeDocument/2006/relationships/tags" Target="../tags/tag261.xml"/><Relationship Id="rId30" Type="http://schemas.openxmlformats.org/officeDocument/2006/relationships/tags" Target="../tags/tag260.xml"/><Relationship Id="rId3" Type="http://schemas.openxmlformats.org/officeDocument/2006/relationships/tags" Target="../tags/tag235.xml"/><Relationship Id="rId29" Type="http://schemas.openxmlformats.org/officeDocument/2006/relationships/image" Target="../media/image12.png"/><Relationship Id="rId28" Type="http://schemas.openxmlformats.org/officeDocument/2006/relationships/tags" Target="../tags/tag259.xml"/><Relationship Id="rId27" Type="http://schemas.openxmlformats.org/officeDocument/2006/relationships/tags" Target="../tags/tag258.xml"/><Relationship Id="rId26" Type="http://schemas.openxmlformats.org/officeDocument/2006/relationships/tags" Target="../tags/tag257.xml"/><Relationship Id="rId25" Type="http://schemas.openxmlformats.org/officeDocument/2006/relationships/tags" Target="../tags/tag256.xml"/><Relationship Id="rId24" Type="http://schemas.openxmlformats.org/officeDocument/2006/relationships/tags" Target="../tags/tag255.xml"/><Relationship Id="rId23" Type="http://schemas.openxmlformats.org/officeDocument/2006/relationships/tags" Target="../tags/tag254.xml"/><Relationship Id="rId22" Type="http://schemas.openxmlformats.org/officeDocument/2006/relationships/tags" Target="../tags/tag253.xml"/><Relationship Id="rId21" Type="http://schemas.openxmlformats.org/officeDocument/2006/relationships/tags" Target="../tags/tag252.xml"/><Relationship Id="rId20" Type="http://schemas.openxmlformats.org/officeDocument/2006/relationships/tags" Target="../tags/tag251.xml"/><Relationship Id="rId2" Type="http://schemas.openxmlformats.org/officeDocument/2006/relationships/tags" Target="../tags/tag234.xml"/><Relationship Id="rId19" Type="http://schemas.openxmlformats.org/officeDocument/2006/relationships/tags" Target="../tags/tag250.xml"/><Relationship Id="rId18" Type="http://schemas.openxmlformats.org/officeDocument/2006/relationships/tags" Target="../tags/tag249.xml"/><Relationship Id="rId17" Type="http://schemas.openxmlformats.org/officeDocument/2006/relationships/tags" Target="../tags/tag248.xml"/><Relationship Id="rId16" Type="http://schemas.openxmlformats.org/officeDocument/2006/relationships/tags" Target="../tags/tag247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image" Target="../media/image11.pn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7.xml"/><Relationship Id="rId4" Type="http://schemas.openxmlformats.org/officeDocument/2006/relationships/tags" Target="../tags/tag517.xml"/><Relationship Id="rId3" Type="http://schemas.openxmlformats.org/officeDocument/2006/relationships/tags" Target="../tags/tag516.xml"/><Relationship Id="rId2" Type="http://schemas.openxmlformats.org/officeDocument/2006/relationships/image" Target="../media/image3.png"/><Relationship Id="rId1" Type="http://schemas.openxmlformats.org/officeDocument/2006/relationships/tags" Target="../tags/tag5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2" Type="http://schemas.openxmlformats.org/officeDocument/2006/relationships/slideLayout" Target="../slideLayouts/slideLayout83.xml"/><Relationship Id="rId21" Type="http://schemas.openxmlformats.org/officeDocument/2006/relationships/audio" Target="../media/audio1.wav"/><Relationship Id="rId20" Type="http://schemas.openxmlformats.org/officeDocument/2006/relationships/tags" Target="../tags/tag273.xml"/><Relationship Id="rId2" Type="http://schemas.openxmlformats.org/officeDocument/2006/relationships/tags" Target="../tags/tag263.xml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GIF"/><Relationship Id="rId14" Type="http://schemas.openxmlformats.org/officeDocument/2006/relationships/image" Target="../media/image15.GIF"/><Relationship Id="rId13" Type="http://schemas.openxmlformats.org/officeDocument/2006/relationships/tags" Target="../tags/tag272.xml"/><Relationship Id="rId12" Type="http://schemas.openxmlformats.org/officeDocument/2006/relationships/tags" Target="../tags/tag271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26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6" Type="http://schemas.openxmlformats.org/officeDocument/2006/relationships/slideLayout" Target="../slideLayouts/slideLayout83.xml"/><Relationship Id="rId15" Type="http://schemas.openxmlformats.org/officeDocument/2006/relationships/tags" Target="../tags/tag287.xml"/><Relationship Id="rId14" Type="http://schemas.openxmlformats.org/officeDocument/2006/relationships/tags" Target="../tags/tag286.xml"/><Relationship Id="rId13" Type="http://schemas.openxmlformats.org/officeDocument/2006/relationships/tags" Target="../tags/tag285.xml"/><Relationship Id="rId12" Type="http://schemas.openxmlformats.org/officeDocument/2006/relationships/tags" Target="../tags/tag284.xml"/><Relationship Id="rId11" Type="http://schemas.openxmlformats.org/officeDocument/2006/relationships/tags" Target="../tags/tag283.xml"/><Relationship Id="rId10" Type="http://schemas.openxmlformats.org/officeDocument/2006/relationships/image" Target="../media/image18.png"/><Relationship Id="rId1" Type="http://schemas.openxmlformats.org/officeDocument/2006/relationships/tags" Target="../tags/tag27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3" Type="http://schemas.openxmlformats.org/officeDocument/2006/relationships/slideLayout" Target="../slideLayouts/slideLayout83.xml"/><Relationship Id="rId12" Type="http://schemas.openxmlformats.org/officeDocument/2006/relationships/tags" Target="../tags/tag299.xml"/><Relationship Id="rId11" Type="http://schemas.openxmlformats.org/officeDocument/2006/relationships/tags" Target="../tags/tag298.xml"/><Relationship Id="rId10" Type="http://schemas.openxmlformats.org/officeDocument/2006/relationships/tags" Target="../tags/tag297.xml"/><Relationship Id="rId1" Type="http://schemas.openxmlformats.org/officeDocument/2006/relationships/tags" Target="../tags/tag28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6" Type="http://schemas.openxmlformats.org/officeDocument/2006/relationships/slideLayout" Target="../slideLayouts/slideLayout83.xml"/><Relationship Id="rId15" Type="http://schemas.openxmlformats.org/officeDocument/2006/relationships/tags" Target="../tags/tag311.xml"/><Relationship Id="rId14" Type="http://schemas.openxmlformats.org/officeDocument/2006/relationships/tags" Target="../tags/tag310.xml"/><Relationship Id="rId13" Type="http://schemas.openxmlformats.org/officeDocument/2006/relationships/image" Target="../media/image22.png"/><Relationship Id="rId12" Type="http://schemas.openxmlformats.org/officeDocument/2006/relationships/tags" Target="../tags/tag309.xml"/><Relationship Id="rId11" Type="http://schemas.openxmlformats.org/officeDocument/2006/relationships/image" Target="../media/image11.png"/><Relationship Id="rId10" Type="http://schemas.openxmlformats.org/officeDocument/2006/relationships/image" Target="../media/image21.png"/><Relationship Id="rId1" Type="http://schemas.openxmlformats.org/officeDocument/2006/relationships/tags" Target="../tags/tag30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9" Type="http://schemas.openxmlformats.org/officeDocument/2006/relationships/slideLayout" Target="../slideLayouts/slideLayout83.xml"/><Relationship Id="rId18" Type="http://schemas.openxmlformats.org/officeDocument/2006/relationships/tags" Target="../tags/tag327.xml"/><Relationship Id="rId17" Type="http://schemas.openxmlformats.org/officeDocument/2006/relationships/tags" Target="../tags/tag326.xml"/><Relationship Id="rId16" Type="http://schemas.openxmlformats.org/officeDocument/2006/relationships/tags" Target="../tags/tag325.xml"/><Relationship Id="rId15" Type="http://schemas.openxmlformats.org/officeDocument/2006/relationships/tags" Target="../tags/tag324.xml"/><Relationship Id="rId14" Type="http://schemas.openxmlformats.org/officeDocument/2006/relationships/tags" Target="../tags/tag323.xml"/><Relationship Id="rId13" Type="http://schemas.openxmlformats.org/officeDocument/2006/relationships/tags" Target="../tags/tag322.xml"/><Relationship Id="rId12" Type="http://schemas.openxmlformats.org/officeDocument/2006/relationships/image" Target="../media/image24.jpeg"/><Relationship Id="rId11" Type="http://schemas.openxmlformats.org/officeDocument/2006/relationships/image" Target="../media/image23.jpeg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9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image" Target="../media/image25.png"/><Relationship Id="rId1" Type="http://schemas.openxmlformats.org/officeDocument/2006/relationships/tags" Target="../tags/tag32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7" Type="http://schemas.openxmlformats.org/officeDocument/2006/relationships/slideLayout" Target="../slideLayouts/slideLayout83.xml"/><Relationship Id="rId16" Type="http://schemas.openxmlformats.org/officeDocument/2006/relationships/tags" Target="../tags/tag343.xml"/><Relationship Id="rId15" Type="http://schemas.openxmlformats.org/officeDocument/2006/relationships/image" Target="../media/image12.png"/><Relationship Id="rId14" Type="http://schemas.openxmlformats.org/officeDocument/2006/relationships/image" Target="../media/image25.png"/><Relationship Id="rId13" Type="http://schemas.openxmlformats.org/officeDocument/2006/relationships/image" Target="../media/image18.png"/><Relationship Id="rId12" Type="http://schemas.openxmlformats.org/officeDocument/2006/relationships/tags" Target="../tags/tag342.xml"/><Relationship Id="rId11" Type="http://schemas.openxmlformats.org/officeDocument/2006/relationships/tags" Target="../tags/tag341.xml"/><Relationship Id="rId10" Type="http://schemas.openxmlformats.org/officeDocument/2006/relationships/image" Target="../media/image26.png"/><Relationship Id="rId1" Type="http://schemas.openxmlformats.org/officeDocument/2006/relationships/tags" Target="../tags/tag3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981238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8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课文（二） 7 青蛙下雨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4416842" y="1277447"/>
            <a:ext cx="1337310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xi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y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ǔ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le</a:t>
            </a:r>
            <a:endParaRPr kumimoji="0" lang="en-US" altLang="zh-CN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1"/>
            </p:custDataLst>
          </p:nvPr>
        </p:nvSpPr>
        <p:spPr>
          <a:xfrm>
            <a:off x="2966466" y="2528140"/>
            <a:ext cx="684085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y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ǔ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di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ǎ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nr  x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ì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ì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</a:t>
            </a:r>
            <a:r>
              <a:rPr kumimoji="0" lang="en-US" altLang="zh-CN" sz="2000" b="1" i="0" u="none" strike="noStrike" kern="1200" cap="none" spc="0" normalizeH="0" baseline="0" noProof="0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endParaRPr kumimoji="0" lang="zh-CN" altLang="zh-CN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2"/>
            </p:custDataLst>
          </p:nvPr>
        </p:nvSpPr>
        <p:spPr>
          <a:xfrm>
            <a:off x="4454798" y="3729178"/>
            <a:ext cx="4287520" cy="3987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q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w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shu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ō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 w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ǒ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y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xi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ě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ɑ</a:t>
            </a:r>
            <a:endParaRPr kumimoji="0" lang="zh-CN" altLang="zh-CN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4423474" y="1811066"/>
            <a:ext cx="1963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下 雨 了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4"/>
            </p:custDataLst>
          </p:nvPr>
        </p:nvSpPr>
        <p:spPr>
          <a:xfrm>
            <a:off x="4408869" y="3016370"/>
            <a:ext cx="58477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雨 点儿 淅 沥 沥  沙 啦 啦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5"/>
            </p:custDataLst>
          </p:nvPr>
        </p:nvSpPr>
        <p:spPr>
          <a:xfrm>
            <a:off x="4443267" y="4267178"/>
            <a:ext cx="5734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青 蛙 说：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我 要 写 诗 啦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10" name="Picture 13" descr="QQ图片20161013223317副本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48764" y="3877814"/>
            <a:ext cx="2696210" cy="274269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4187256" y="3048010"/>
            <a:ext cx="3227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6"/>
                </a:solidFill>
                <a:latin typeface="幼圆" charset="0"/>
                <a:ea typeface="幼圆" charset="0"/>
              </a:rPr>
              <a:t>呱呱呱呱呱</a:t>
            </a:r>
            <a:endParaRPr lang="zh-CN" altLang="en-US" sz="3200" b="1" dirty="0">
              <a:solidFill>
                <a:schemeClr val="accent6"/>
              </a:solidFill>
              <a:latin typeface="幼圆" charset="0"/>
              <a:ea typeface="幼圆" charset="0"/>
            </a:endParaRPr>
          </a:p>
        </p:txBody>
      </p:sp>
      <p:pic>
        <p:nvPicPr>
          <p:cNvPr id="7173" name="Picture 14" descr="青蛙3副本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54770" y="2689860"/>
            <a:ext cx="2465070" cy="147828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742141" y="942601"/>
            <a:ext cx="7760007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青蛙写诗的时候谁来帮忙了？请你用（）圈出来。</a:t>
            </a:r>
            <a:endParaRPr kumimoji="0" lang="zh-CN" altLang="en-US" sz="2400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chemeClr val="tx1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6" name="Picture 56" descr="0824ab18972bd4075857946479899e510eb3099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585972" y="3587780"/>
            <a:ext cx="1832740" cy="9841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WordArt 34"/>
          <p:cNvSpPr>
            <a:spLocks noTextEdit="1"/>
          </p:cNvSpPr>
          <p:nvPr>
            <p:custDataLst>
              <p:tags r:id="rId11"/>
            </p:custDataLst>
          </p:nvPr>
        </p:nvSpPr>
        <p:spPr>
          <a:xfrm>
            <a:off x="3124278" y="4948483"/>
            <a:ext cx="1316834" cy="503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ctr"/>
            <a:r>
              <a:rPr lang="zh-CN" altLang="en-US" sz="32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小蝌蚪</a:t>
            </a:r>
            <a:endParaRPr lang="zh-CN" altLang="en-US" sz="32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8" name="Picture 17" descr="050bf383d2402d969cf917d9de_560_副本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-3018782">
            <a:off x="5014863" y="3619744"/>
            <a:ext cx="1994272" cy="13120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WordArt 36"/>
          <p:cNvSpPr>
            <a:spLocks noTextEdit="1"/>
          </p:cNvSpPr>
          <p:nvPr>
            <p:custDataLst>
              <p:tags r:id="rId13"/>
            </p:custDataLst>
          </p:nvPr>
        </p:nvSpPr>
        <p:spPr>
          <a:xfrm>
            <a:off x="5437266" y="4976115"/>
            <a:ext cx="1316834" cy="4471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/>
            <a:r>
              <a:rPr lang="zh-CN" altLang="en-US" sz="32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水泡泡</a:t>
            </a:r>
            <a:endParaRPr lang="zh-CN" altLang="en-US" sz="32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8441" name="椭圆 18"/>
          <p:cNvSpPr/>
          <p:nvPr/>
        </p:nvSpPr>
        <p:spPr>
          <a:xfrm>
            <a:off x="7745095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8" name="椭圆 27"/>
          <p:cNvSpPr/>
          <p:nvPr>
            <p:custDataLst>
              <p:tags r:id="rId14"/>
            </p:custDataLst>
          </p:nvPr>
        </p:nvSpPr>
        <p:spPr>
          <a:xfrm>
            <a:off x="7797800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8444" name="椭圆 28"/>
          <p:cNvSpPr/>
          <p:nvPr/>
        </p:nvSpPr>
        <p:spPr>
          <a:xfrm>
            <a:off x="8060690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" name="椭圆 25"/>
          <p:cNvSpPr/>
          <p:nvPr>
            <p:custDataLst>
              <p:tags r:id="rId15"/>
            </p:custDataLst>
          </p:nvPr>
        </p:nvSpPr>
        <p:spPr>
          <a:xfrm>
            <a:off x="8113395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8447" name="椭圆 34"/>
          <p:cNvSpPr/>
          <p:nvPr/>
        </p:nvSpPr>
        <p:spPr>
          <a:xfrm>
            <a:off x="8324215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" name="椭圆 23"/>
          <p:cNvSpPr/>
          <p:nvPr>
            <p:custDataLst>
              <p:tags r:id="rId16"/>
            </p:custDataLst>
          </p:nvPr>
        </p:nvSpPr>
        <p:spPr>
          <a:xfrm>
            <a:off x="8376920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8450" name="椭圆 37"/>
          <p:cNvSpPr/>
          <p:nvPr/>
        </p:nvSpPr>
        <p:spPr>
          <a:xfrm>
            <a:off x="8640445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2" name="椭圆 21"/>
          <p:cNvSpPr/>
          <p:nvPr>
            <p:custDataLst>
              <p:tags r:id="rId17"/>
            </p:custDataLst>
          </p:nvPr>
        </p:nvSpPr>
        <p:spPr>
          <a:xfrm>
            <a:off x="8693150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8453" name="椭圆 40"/>
          <p:cNvSpPr/>
          <p:nvPr/>
        </p:nvSpPr>
        <p:spPr>
          <a:xfrm>
            <a:off x="8903970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0" name="椭圆 19"/>
          <p:cNvSpPr/>
          <p:nvPr>
            <p:custDataLst>
              <p:tags r:id="rId18"/>
            </p:custDataLst>
          </p:nvPr>
        </p:nvSpPr>
        <p:spPr>
          <a:xfrm>
            <a:off x="8956675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8456" name="椭圆 43"/>
          <p:cNvSpPr/>
          <p:nvPr/>
        </p:nvSpPr>
        <p:spPr>
          <a:xfrm>
            <a:off x="9219565" y="3865245"/>
            <a:ext cx="210820" cy="22352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8" name="椭圆 17"/>
          <p:cNvSpPr/>
          <p:nvPr>
            <p:custDataLst>
              <p:tags r:id="rId19"/>
            </p:custDataLst>
          </p:nvPr>
        </p:nvSpPr>
        <p:spPr>
          <a:xfrm>
            <a:off x="9272270" y="4032885"/>
            <a:ext cx="52705" cy="33655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6393" name="WordArt 38"/>
          <p:cNvSpPr>
            <a:spLocks noTextEdit="1"/>
          </p:cNvSpPr>
          <p:nvPr>
            <p:custDataLst>
              <p:tags r:id="rId20"/>
            </p:custDataLst>
          </p:nvPr>
        </p:nvSpPr>
        <p:spPr>
          <a:xfrm>
            <a:off x="7744966" y="4938332"/>
            <a:ext cx="1685548" cy="4471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/>
            <a:r>
              <a:rPr lang="zh-CN" altLang="en-US" sz="32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一串水珠</a:t>
            </a:r>
            <a:endParaRPr lang="zh-CN" altLang="en-US" sz="32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21"/>
            </p:custDataLst>
          </p:nvPr>
        </p:nvSpPr>
        <p:spPr>
          <a:xfrm>
            <a:off x="2362298" y="2208564"/>
            <a:ext cx="8794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青蛙写诗的时候（）、（）和（）来帮忙了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8864" name="Picture 6" descr="逗号"/>
          <p:cNvPicPr>
            <a:picLocks noChangeAspect="1"/>
          </p:cNvPicPr>
          <p:nvPr/>
        </p:nvPicPr>
        <p:blipFill>
          <a:blip r:embed="rId10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7073" y="5059429"/>
            <a:ext cx="922388" cy="8841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矩形 14"/>
          <p:cNvSpPr/>
          <p:nvPr>
            <p:custDataLst>
              <p:tags r:id="rId11"/>
            </p:custDataLst>
          </p:nvPr>
        </p:nvSpPr>
        <p:spPr>
          <a:xfrm>
            <a:off x="3746500" y="1379220"/>
            <a:ext cx="6715617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xiǎo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k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ē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d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ǒ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  y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ó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 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ò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l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á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ō</a:t>
            </a:r>
            <a:endParaRPr kumimoji="0" lang="zh-CN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6" name="矩形 15"/>
          <p:cNvSpPr/>
          <p:nvPr>
            <p:custDataLst>
              <p:tags r:id="rId12"/>
            </p:custDataLst>
          </p:nvPr>
        </p:nvSpPr>
        <p:spPr>
          <a:xfrm>
            <a:off x="3868103" y="2900680"/>
            <a:ext cx="647255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w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ǒ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y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ɡě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ǐ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ɡè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xi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ǎ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d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ò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 h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</a:t>
            </a:r>
            <a:endParaRPr kumimoji="0" lang="en-US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pic>
        <p:nvPicPr>
          <p:cNvPr id="19461" name="Picture 56" descr="0824ab18972bd4075857946479899e510eb30992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5233" y="5135626"/>
            <a:ext cx="1113980" cy="7317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18" descr="青蛙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9275" y="4596226"/>
            <a:ext cx="2820916" cy="20242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5"/>
            </p:custDataLst>
          </p:nvPr>
        </p:nvSpPr>
        <p:spPr>
          <a:xfrm>
            <a:off x="3957955" y="2002155"/>
            <a:ext cx="69843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小  蝌  蚪  游   过  来  说：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6"/>
            </p:custDataLst>
          </p:nvPr>
        </p:nvSpPr>
        <p:spPr>
          <a:xfrm>
            <a:off x="3531870" y="3523615"/>
            <a:ext cx="69303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我 要 给 你 当  个 小  逗  号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7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2" name="Picture 17" descr="050bf383d2402d969cf917d9de_560_副本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-3380137">
            <a:off x="5547457" y="4528949"/>
            <a:ext cx="1642896" cy="120950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17" descr="050bf383d2402d969cf917d9de_560_副本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4818539">
            <a:off x="7716000" y="2695332"/>
            <a:ext cx="1736725" cy="173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2988877" y="1522895"/>
            <a:ext cx="510032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幼圆" charset="0"/>
                <a:ea typeface="+mn-ea"/>
                <a:cs typeface="幼圆" charset="0"/>
              </a:rPr>
              <a:t>c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h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í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t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á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ǐ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de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shu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ǐ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p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p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ɑ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shu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ō</a:t>
            </a:r>
            <a:endParaRPr kumimoji="0" lang="zh-CN" altLang="zh-CN" sz="2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4" name="矩形 13"/>
          <p:cNvSpPr/>
          <p:nvPr>
            <p:custDataLst>
              <p:tags r:id="rId12"/>
            </p:custDataLst>
          </p:nvPr>
        </p:nvSpPr>
        <p:spPr>
          <a:xfrm>
            <a:off x="2126398" y="2316637"/>
            <a:ext cx="5455818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 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w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ǒ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n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é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ɡè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xi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ǎ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 j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ù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h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o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3143780" y="2011444"/>
            <a:ext cx="497545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池 塘 里 的 水 泡 泡 说：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4"/>
            </p:custDataLst>
          </p:nvPr>
        </p:nvSpPr>
        <p:spPr>
          <a:xfrm>
            <a:off x="2971882" y="3167390"/>
            <a:ext cx="5836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我 能 当 个 小 句 号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" name="矩形 27"/>
          <p:cNvSpPr/>
          <p:nvPr>
            <p:custDataLst>
              <p:tags r:id="rId10"/>
            </p:custDataLst>
          </p:nvPr>
        </p:nvSpPr>
        <p:spPr>
          <a:xfrm>
            <a:off x="5016500" y="5041900"/>
            <a:ext cx="37338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一串水珠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Oval 28"/>
          <p:cNvSpPr/>
          <p:nvPr>
            <p:custDataLst>
              <p:tags r:id="rId11"/>
            </p:custDataLst>
          </p:nvPr>
        </p:nvSpPr>
        <p:spPr>
          <a:xfrm>
            <a:off x="5041900" y="2552065"/>
            <a:ext cx="1219200" cy="762000"/>
          </a:xfrm>
          <a:prstGeom prst="ellipse">
            <a:avLst/>
          </a:prstGeom>
          <a:solidFill>
            <a:schemeClr val="accent1"/>
          </a:solidFill>
          <a:ln w="317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4800" b="1" dirty="0"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串</a:t>
            </a:r>
            <a:endParaRPr lang="zh-CN" altLang="en-US" sz="4800" b="1" dirty="0"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9485" name="Freeform 29"/>
          <p:cNvSpPr/>
          <p:nvPr>
            <p:custDataLst>
              <p:tags r:id="rId12"/>
            </p:custDataLst>
          </p:nvPr>
        </p:nvSpPr>
        <p:spPr>
          <a:xfrm>
            <a:off x="6061710" y="2082165"/>
            <a:ext cx="1905000" cy="5461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440" h="440">
                <a:moveTo>
                  <a:pt x="0" y="432"/>
                </a:moveTo>
                <a:cubicBezTo>
                  <a:pt x="252" y="436"/>
                  <a:pt x="504" y="440"/>
                  <a:pt x="672" y="384"/>
                </a:cubicBezTo>
                <a:cubicBezTo>
                  <a:pt x="840" y="328"/>
                  <a:pt x="880" y="160"/>
                  <a:pt x="1008" y="96"/>
                </a:cubicBezTo>
                <a:cubicBezTo>
                  <a:pt x="1136" y="32"/>
                  <a:pt x="1288" y="16"/>
                  <a:pt x="1440" y="0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Freeform 30"/>
          <p:cNvSpPr/>
          <p:nvPr>
            <p:custDataLst>
              <p:tags r:id="rId13"/>
            </p:custDataLst>
          </p:nvPr>
        </p:nvSpPr>
        <p:spPr>
          <a:xfrm>
            <a:off x="7052310" y="2490470"/>
            <a:ext cx="990600" cy="342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12" h="216">
                <a:moveTo>
                  <a:pt x="0" y="0"/>
                </a:moveTo>
                <a:cubicBezTo>
                  <a:pt x="236" y="84"/>
                  <a:pt x="472" y="168"/>
                  <a:pt x="624" y="192"/>
                </a:cubicBezTo>
                <a:cubicBezTo>
                  <a:pt x="776" y="216"/>
                  <a:pt x="844" y="180"/>
                  <a:pt x="912" y="144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Freeform 32"/>
          <p:cNvSpPr/>
          <p:nvPr>
            <p:custDataLst>
              <p:tags r:id="rId14"/>
            </p:custDataLst>
          </p:nvPr>
        </p:nvSpPr>
        <p:spPr>
          <a:xfrm>
            <a:off x="3837940" y="2247265"/>
            <a:ext cx="1295400" cy="5334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200" h="496">
                <a:moveTo>
                  <a:pt x="1200" y="496"/>
                </a:moveTo>
                <a:cubicBezTo>
                  <a:pt x="1016" y="312"/>
                  <a:pt x="832" y="128"/>
                  <a:pt x="672" y="64"/>
                </a:cubicBezTo>
                <a:cubicBezTo>
                  <a:pt x="512" y="0"/>
                  <a:pt x="352" y="88"/>
                  <a:pt x="240" y="112"/>
                </a:cubicBezTo>
                <a:cubicBezTo>
                  <a:pt x="128" y="136"/>
                  <a:pt x="64" y="172"/>
                  <a:pt x="0" y="208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Freeform 34"/>
          <p:cNvSpPr/>
          <p:nvPr>
            <p:custDataLst>
              <p:tags r:id="rId15"/>
            </p:custDataLst>
          </p:nvPr>
        </p:nvSpPr>
        <p:spPr>
          <a:xfrm>
            <a:off x="4267200" y="2833370"/>
            <a:ext cx="749300" cy="7620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68" h="864">
                <a:moveTo>
                  <a:pt x="568" y="0"/>
                </a:moveTo>
                <a:cubicBezTo>
                  <a:pt x="372" y="192"/>
                  <a:pt x="176" y="384"/>
                  <a:pt x="88" y="528"/>
                </a:cubicBezTo>
                <a:cubicBezTo>
                  <a:pt x="0" y="672"/>
                  <a:pt x="20" y="768"/>
                  <a:pt x="40" y="864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9491" name="Freeform 35"/>
          <p:cNvSpPr/>
          <p:nvPr>
            <p:custDataLst>
              <p:tags r:id="rId16"/>
            </p:custDataLst>
          </p:nvPr>
        </p:nvSpPr>
        <p:spPr>
          <a:xfrm>
            <a:off x="6200140" y="3176270"/>
            <a:ext cx="19812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48" h="528">
                <a:moveTo>
                  <a:pt x="0" y="0"/>
                </a:moveTo>
                <a:cubicBezTo>
                  <a:pt x="136" y="172"/>
                  <a:pt x="272" y="344"/>
                  <a:pt x="480" y="432"/>
                </a:cubicBezTo>
                <a:cubicBezTo>
                  <a:pt x="688" y="520"/>
                  <a:pt x="1120" y="520"/>
                  <a:pt x="1248" y="528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Freeform 36"/>
          <p:cNvSpPr/>
          <p:nvPr>
            <p:custDataLst>
              <p:tags r:id="rId17"/>
            </p:custDataLst>
          </p:nvPr>
        </p:nvSpPr>
        <p:spPr>
          <a:xfrm>
            <a:off x="6885940" y="3862070"/>
            <a:ext cx="12954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16" h="576">
                <a:moveTo>
                  <a:pt x="0" y="0"/>
                </a:moveTo>
                <a:cubicBezTo>
                  <a:pt x="172" y="168"/>
                  <a:pt x="344" y="336"/>
                  <a:pt x="480" y="432"/>
                </a:cubicBezTo>
                <a:cubicBezTo>
                  <a:pt x="616" y="528"/>
                  <a:pt x="716" y="552"/>
                  <a:pt x="816" y="576"/>
                </a:cubicBezTo>
              </a:path>
            </a:pathLst>
          </a:custGeom>
          <a:noFill/>
          <a:ln w="889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8"/>
            </p:custDataLst>
          </p:nvPr>
        </p:nvSpPr>
        <p:spPr>
          <a:xfrm>
            <a:off x="2142490" y="2063750"/>
            <a:ext cx="24968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一串葡萄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112010" y="3430905"/>
            <a:ext cx="23075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一串项链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7905750" y="1617980"/>
            <a:ext cx="2012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羊肉串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8028305" y="2566670"/>
            <a:ext cx="1853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糖葫芦串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8333105" y="3691255"/>
            <a:ext cx="150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串珠子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8112125" y="4458335"/>
            <a:ext cx="10299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串门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4"/>
    </p:custData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5257822" y="2055824"/>
            <a:ext cx="5937843" cy="461665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h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é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y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è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sh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ɡ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de y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í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chu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n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shu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ǐ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zh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ū</a:t>
            </a:r>
            <a:r>
              <a:rPr kumimoji="0" lang="en-US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shu</a:t>
            </a:r>
            <a:r>
              <a:rPr kumimoji="0" lang="zh-CN" altLang="zh-CN" sz="2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ō</a:t>
            </a:r>
            <a:endParaRPr kumimoji="0" lang="zh-CN" altLang="zh-CN" sz="2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4214362" y="2878455"/>
            <a:ext cx="7331075" cy="922020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  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w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ǒ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 men  k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ě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 y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ǐ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d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sh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ě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l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üè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 h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o</a:t>
            </a:r>
            <a:endParaRPr kumimoji="0" lang="en-US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16" descr="青蛙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20646" y="2286657"/>
            <a:ext cx="2871294" cy="21056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5231454" y="2585742"/>
            <a:ext cx="5375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charset="-122"/>
                <a:ea typeface="黑体" panose="02010609060101010101" charset="-122"/>
              </a:rPr>
              <a:t>荷 叶 上 的 一 串 水 珠 说</a:t>
            </a:r>
            <a:endParaRPr lang="zh-CN" altLang="en-US" sz="2800" b="1" dirty="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5355590" y="3816370"/>
            <a:ext cx="6836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dk1"/>
                </a:solidFill>
                <a:latin typeface="黑体" panose="02010609060101010101" charset="-122"/>
                <a:ea typeface="黑体" panose="02010609060101010101" charset="-122"/>
              </a:rPr>
              <a:t>我 们 可 以 当 省 略 号</a:t>
            </a:r>
            <a:endParaRPr lang="zh-CN" altLang="en-US" sz="2800" b="1" dirty="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5" name="文本框 107"/>
          <p:cNvSpPr txBox="1"/>
          <p:nvPr>
            <p:custDataLst>
              <p:tags r:id="rId7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9"/>
    </p:custData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41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62200" y="5486400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Oval 35"/>
          <p:cNvSpPr/>
          <p:nvPr>
            <p:custDataLst>
              <p:tags r:id="rId11"/>
            </p:custDataLst>
          </p:nvPr>
        </p:nvSpPr>
        <p:spPr>
          <a:xfrm>
            <a:off x="3124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556" name="Oval 36"/>
          <p:cNvSpPr/>
          <p:nvPr>
            <p:custDataLst>
              <p:tags r:id="rId12"/>
            </p:custDataLst>
          </p:nvPr>
        </p:nvSpPr>
        <p:spPr>
          <a:xfrm>
            <a:off x="33528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557" name="Oval 37"/>
          <p:cNvSpPr/>
          <p:nvPr>
            <p:custDataLst>
              <p:tags r:id="rId13"/>
            </p:custDataLst>
          </p:nvPr>
        </p:nvSpPr>
        <p:spPr>
          <a:xfrm>
            <a:off x="35814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558" name="Oval 38"/>
          <p:cNvSpPr/>
          <p:nvPr>
            <p:custDataLst>
              <p:tags r:id="rId14"/>
            </p:custDataLst>
          </p:nvPr>
        </p:nvSpPr>
        <p:spPr>
          <a:xfrm>
            <a:off x="38100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559" name="Oval 39"/>
          <p:cNvSpPr/>
          <p:nvPr>
            <p:custDataLst>
              <p:tags r:id="rId15"/>
            </p:custDataLst>
          </p:nvPr>
        </p:nvSpPr>
        <p:spPr>
          <a:xfrm>
            <a:off x="40386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560" name="Oval 40"/>
          <p:cNvSpPr/>
          <p:nvPr>
            <p:custDataLst>
              <p:tags r:id="rId16"/>
            </p:custDataLst>
          </p:nvPr>
        </p:nvSpPr>
        <p:spPr>
          <a:xfrm>
            <a:off x="4267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6235" y="5065395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2" name="Picture 32" descr="QQ图片20161013223317副本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307023" y="4164171"/>
            <a:ext cx="3185160" cy="24225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3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40412" y="1609090"/>
            <a:ext cx="1676400" cy="116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4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988300" y="1609090"/>
            <a:ext cx="1676400" cy="116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1912" y="1929130"/>
            <a:ext cx="1676400" cy="116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Picture 17" descr="050bf383d2402d969cf917d9de_560_副本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324475" y="3449003"/>
            <a:ext cx="2663825" cy="1960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7" name="Picture 17" descr="050bf383d2402d969cf917d9de_560_副本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44559" y="3142281"/>
            <a:ext cx="2663825" cy="1960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9" dur="4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41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91410" y="5486400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Oval 35"/>
          <p:cNvSpPr/>
          <p:nvPr>
            <p:custDataLst>
              <p:tags r:id="rId11"/>
            </p:custDataLst>
          </p:nvPr>
        </p:nvSpPr>
        <p:spPr>
          <a:xfrm>
            <a:off x="3124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580" name="Oval 36"/>
          <p:cNvSpPr/>
          <p:nvPr>
            <p:custDataLst>
              <p:tags r:id="rId12"/>
            </p:custDataLst>
          </p:nvPr>
        </p:nvSpPr>
        <p:spPr>
          <a:xfrm>
            <a:off x="33528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581" name="Oval 37"/>
          <p:cNvSpPr/>
          <p:nvPr>
            <p:custDataLst>
              <p:tags r:id="rId13"/>
            </p:custDataLst>
          </p:nvPr>
        </p:nvSpPr>
        <p:spPr>
          <a:xfrm>
            <a:off x="35814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582" name="Oval 38"/>
          <p:cNvSpPr/>
          <p:nvPr>
            <p:custDataLst>
              <p:tags r:id="rId14"/>
            </p:custDataLst>
          </p:nvPr>
        </p:nvSpPr>
        <p:spPr>
          <a:xfrm>
            <a:off x="38100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583" name="Oval 39"/>
          <p:cNvSpPr/>
          <p:nvPr>
            <p:custDataLst>
              <p:tags r:id="rId15"/>
            </p:custDataLst>
          </p:nvPr>
        </p:nvSpPr>
        <p:spPr>
          <a:xfrm>
            <a:off x="40386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584" name="Oval 40"/>
          <p:cNvSpPr/>
          <p:nvPr>
            <p:custDataLst>
              <p:tags r:id="rId16"/>
            </p:custDataLst>
          </p:nvPr>
        </p:nvSpPr>
        <p:spPr>
          <a:xfrm>
            <a:off x="4267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26245" y="3846195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6" name="Picture 32" descr="QQ图片20161013223317副本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0974" y="1828236"/>
            <a:ext cx="4209416" cy="32015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7" name="Rectangle 33"/>
          <p:cNvSpPr/>
          <p:nvPr>
            <p:custDataLst>
              <p:tags r:id="rId18"/>
            </p:custDataLst>
          </p:nvPr>
        </p:nvSpPr>
        <p:spPr>
          <a:xfrm>
            <a:off x="5334000" y="1604010"/>
            <a:ext cx="567880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青   蛙  的  诗  写   成   了：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4" name="矩形 33"/>
          <p:cNvSpPr/>
          <p:nvPr>
            <p:custDataLst>
              <p:tags r:id="rId19"/>
            </p:custDataLst>
          </p:nvPr>
        </p:nvSpPr>
        <p:spPr>
          <a:xfrm>
            <a:off x="5571425" y="1082040"/>
            <a:ext cx="503491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q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w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de 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xi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ě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ch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é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le</a:t>
            </a:r>
            <a:endParaRPr kumimoji="0" lang="en-US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6" name="矩形 35"/>
          <p:cNvSpPr/>
          <p:nvPr>
            <p:custDataLst>
              <p:tags r:id="rId20"/>
            </p:custDataLst>
          </p:nvPr>
        </p:nvSpPr>
        <p:spPr>
          <a:xfrm>
            <a:off x="5424719" y="2148840"/>
            <a:ext cx="359727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</a:t>
            </a:r>
            <a:endParaRPr kumimoji="0" lang="en-US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8" name="矩形 37"/>
          <p:cNvSpPr/>
          <p:nvPr>
            <p:custDataLst>
              <p:tags r:id="rId21"/>
            </p:custDataLst>
          </p:nvPr>
        </p:nvSpPr>
        <p:spPr>
          <a:xfrm>
            <a:off x="5604402" y="3139440"/>
            <a:ext cx="215963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endParaRPr kumimoji="0" lang="zh-CN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9" name="矩形 38"/>
          <p:cNvSpPr/>
          <p:nvPr>
            <p:custDataLst>
              <p:tags r:id="rId22"/>
            </p:custDataLst>
          </p:nvPr>
        </p:nvSpPr>
        <p:spPr>
          <a:xfrm>
            <a:off x="5500919" y="4358640"/>
            <a:ext cx="359727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</a:t>
            </a:r>
            <a:endParaRPr kumimoji="0" lang="en-US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40" name="矩形 39"/>
          <p:cNvSpPr/>
          <p:nvPr>
            <p:custDataLst>
              <p:tags r:id="rId23"/>
            </p:custDataLst>
          </p:nvPr>
        </p:nvSpPr>
        <p:spPr>
          <a:xfrm>
            <a:off x="5571382" y="5425440"/>
            <a:ext cx="215963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ɡ</a:t>
            </a:r>
            <a:r>
              <a:rPr kumimoji="0" lang="en-US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u</a:t>
            </a:r>
            <a:r>
              <a:rPr kumimoji="0" lang="zh-CN" altLang="zh-CN" sz="28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endParaRPr kumimoji="0" lang="zh-CN" altLang="zh-CN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4"/>
            </p:custDataLst>
          </p:nvPr>
        </p:nvSpPr>
        <p:spPr>
          <a:xfrm>
            <a:off x="5680710" y="4880610"/>
            <a:ext cx="3354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呱  呱   呱  呱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5"/>
            </p:custDataLst>
          </p:nvPr>
        </p:nvSpPr>
        <p:spPr>
          <a:xfrm>
            <a:off x="5633085" y="3775075"/>
            <a:ext cx="2439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呱  呱  呱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26"/>
            </p:custDataLst>
          </p:nvPr>
        </p:nvSpPr>
        <p:spPr>
          <a:xfrm>
            <a:off x="5604510" y="2555875"/>
            <a:ext cx="3354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呱  呱   呱  呱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27"/>
            </p:custDataLst>
          </p:nvPr>
        </p:nvSpPr>
        <p:spPr>
          <a:xfrm>
            <a:off x="5680710" y="5984875"/>
            <a:ext cx="23437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呱 呱 呱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28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9" dur="4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" name="组合 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41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62200" y="5486400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Oval 35"/>
          <p:cNvSpPr/>
          <p:nvPr>
            <p:custDataLst>
              <p:tags r:id="rId11"/>
            </p:custDataLst>
          </p:nvPr>
        </p:nvSpPr>
        <p:spPr>
          <a:xfrm>
            <a:off x="3124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28" name="Oval 36"/>
          <p:cNvSpPr/>
          <p:nvPr>
            <p:custDataLst>
              <p:tags r:id="rId12"/>
            </p:custDataLst>
          </p:nvPr>
        </p:nvSpPr>
        <p:spPr>
          <a:xfrm>
            <a:off x="33528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29" name="Oval 37"/>
          <p:cNvSpPr/>
          <p:nvPr>
            <p:custDataLst>
              <p:tags r:id="rId13"/>
            </p:custDataLst>
          </p:nvPr>
        </p:nvSpPr>
        <p:spPr>
          <a:xfrm>
            <a:off x="35814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30" name="Oval 38"/>
          <p:cNvSpPr/>
          <p:nvPr>
            <p:custDataLst>
              <p:tags r:id="rId14"/>
            </p:custDataLst>
          </p:nvPr>
        </p:nvSpPr>
        <p:spPr>
          <a:xfrm>
            <a:off x="38100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31" name="Oval 39"/>
          <p:cNvSpPr/>
          <p:nvPr>
            <p:custDataLst>
              <p:tags r:id="rId15"/>
            </p:custDataLst>
          </p:nvPr>
        </p:nvSpPr>
        <p:spPr>
          <a:xfrm>
            <a:off x="40386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32" name="Oval 40"/>
          <p:cNvSpPr/>
          <p:nvPr>
            <p:custDataLst>
              <p:tags r:id="rId16"/>
            </p:custDataLst>
          </p:nvPr>
        </p:nvSpPr>
        <p:spPr>
          <a:xfrm>
            <a:off x="42672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6633" name="Picture 32" descr="QQ图片20161013223317副本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356289" y="2359370"/>
            <a:ext cx="2449107" cy="228599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矩形 18"/>
          <p:cNvSpPr/>
          <p:nvPr/>
        </p:nvSpPr>
        <p:spPr>
          <a:xfrm>
            <a:off x="3232791" y="1213032"/>
            <a:ext cx="1407160" cy="3415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呱呱呱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呱呱呱</a:t>
            </a: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FF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。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FF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呱呱呱</a:t>
            </a:r>
            <a:endParaRPr kumimoji="0" lang="en-US" altLang="zh-CN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呱呱呱</a:t>
            </a:r>
            <a:endParaRPr kumimoji="0" lang="zh-CN" altLang="en-US" sz="2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FF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6635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-4023390" flipH="1">
            <a:off x="4118424" y="1231995"/>
            <a:ext cx="387350" cy="33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6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-4023390" flipH="1">
            <a:off x="4414500" y="2040809"/>
            <a:ext cx="387350" cy="33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7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-4023390" flipH="1">
            <a:off x="3843338" y="2973388"/>
            <a:ext cx="387350" cy="33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8" name="Picture 4" descr="20111221040457132_副本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-4023390" flipH="1">
            <a:off x="4506278" y="3811588"/>
            <a:ext cx="387350" cy="33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41" name="椭圆 37"/>
          <p:cNvSpPr/>
          <p:nvPr/>
        </p:nvSpPr>
        <p:spPr>
          <a:xfrm>
            <a:off x="4818380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4" name="椭圆 43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874260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6644" name="椭圆 35"/>
          <p:cNvSpPr/>
          <p:nvPr/>
        </p:nvSpPr>
        <p:spPr>
          <a:xfrm>
            <a:off x="5147310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2" name="椭圆 4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202555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6647" name="椭圆 33"/>
          <p:cNvSpPr/>
          <p:nvPr/>
        </p:nvSpPr>
        <p:spPr>
          <a:xfrm>
            <a:off x="5420995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0" name="椭圆 39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81955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6650" name="椭圆 31"/>
          <p:cNvSpPr/>
          <p:nvPr/>
        </p:nvSpPr>
        <p:spPr>
          <a:xfrm>
            <a:off x="5749290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8" name="椭圆 37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805805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6653" name="椭圆 29"/>
          <p:cNvSpPr/>
          <p:nvPr/>
        </p:nvSpPr>
        <p:spPr>
          <a:xfrm>
            <a:off x="6023610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6" name="椭圆 35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078855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6656" name="椭圆 27"/>
          <p:cNvSpPr/>
          <p:nvPr/>
        </p:nvSpPr>
        <p:spPr>
          <a:xfrm>
            <a:off x="6351905" y="4542790"/>
            <a:ext cx="219075" cy="152400"/>
          </a:xfrm>
          <a:prstGeom prst="ellipse">
            <a:avLst/>
          </a:prstGeom>
          <a:solidFill>
            <a:srgbClr val="00FFFF"/>
          </a:solidFill>
          <a:ln w="25400" cap="flat" cmpd="sng">
            <a:solidFill>
              <a:srgbClr val="CC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4" name="椭圆 3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407785" y="4657090"/>
            <a:ext cx="53975" cy="24130"/>
          </a:xfrm>
          <a:prstGeom prst="ellipse">
            <a:avLst/>
          </a:prstGeom>
          <a:solidFill>
            <a:srgbClr val="00FFFF"/>
          </a:solidFill>
          <a:ln w="25400" algn="ctr">
            <a:solidFill>
              <a:schemeClr val="lt1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5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9" dur="4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41" name="Picture 9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600" y="4648200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Picture 12" descr="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9400" y="3276600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3" name="Oval 23"/>
          <p:cNvSpPr/>
          <p:nvPr>
            <p:custDataLst>
              <p:tags r:id="rId11"/>
            </p:custDataLst>
          </p:nvPr>
        </p:nvSpPr>
        <p:spPr>
          <a:xfrm>
            <a:off x="72390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4" name="Oval 24"/>
          <p:cNvSpPr/>
          <p:nvPr>
            <p:custDataLst>
              <p:tags r:id="rId12"/>
            </p:custDataLst>
          </p:nvPr>
        </p:nvSpPr>
        <p:spPr>
          <a:xfrm>
            <a:off x="74676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5" name="Oval 25"/>
          <p:cNvSpPr/>
          <p:nvPr>
            <p:custDataLst>
              <p:tags r:id="rId13"/>
            </p:custDataLst>
          </p:nvPr>
        </p:nvSpPr>
        <p:spPr>
          <a:xfrm>
            <a:off x="76962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6" name="Oval 26"/>
          <p:cNvSpPr/>
          <p:nvPr>
            <p:custDataLst>
              <p:tags r:id="rId14"/>
            </p:custDataLst>
          </p:nvPr>
        </p:nvSpPr>
        <p:spPr>
          <a:xfrm>
            <a:off x="79248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7" name="Oval 27"/>
          <p:cNvSpPr/>
          <p:nvPr>
            <p:custDataLst>
              <p:tags r:id="rId15"/>
            </p:custDataLst>
          </p:nvPr>
        </p:nvSpPr>
        <p:spPr>
          <a:xfrm>
            <a:off x="81534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8" name="Oval 28"/>
          <p:cNvSpPr/>
          <p:nvPr>
            <p:custDataLst>
              <p:tags r:id="rId16"/>
            </p:custDataLst>
          </p:nvPr>
        </p:nvSpPr>
        <p:spPr>
          <a:xfrm>
            <a:off x="83820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09" name="Oval 35"/>
          <p:cNvSpPr/>
          <p:nvPr>
            <p:custDataLst>
              <p:tags r:id="rId17"/>
            </p:custDataLst>
          </p:nvPr>
        </p:nvSpPr>
        <p:spPr>
          <a:xfrm>
            <a:off x="5867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0" name="Oval 36"/>
          <p:cNvSpPr/>
          <p:nvPr>
            <p:custDataLst>
              <p:tags r:id="rId18"/>
            </p:custDataLst>
          </p:nvPr>
        </p:nvSpPr>
        <p:spPr>
          <a:xfrm>
            <a:off x="6096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1" name="Oval 37"/>
          <p:cNvSpPr/>
          <p:nvPr>
            <p:custDataLst>
              <p:tags r:id="rId19"/>
            </p:custDataLst>
          </p:nvPr>
        </p:nvSpPr>
        <p:spPr>
          <a:xfrm>
            <a:off x="63246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2" name="Oval 38"/>
          <p:cNvSpPr/>
          <p:nvPr>
            <p:custDataLst>
              <p:tags r:id="rId20"/>
            </p:custDataLst>
          </p:nvPr>
        </p:nvSpPr>
        <p:spPr>
          <a:xfrm>
            <a:off x="65532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3" name="Oval 39"/>
          <p:cNvSpPr/>
          <p:nvPr>
            <p:custDataLst>
              <p:tags r:id="rId21"/>
            </p:custDataLst>
          </p:nvPr>
        </p:nvSpPr>
        <p:spPr>
          <a:xfrm>
            <a:off x="67818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4" name="Oval 40"/>
          <p:cNvSpPr/>
          <p:nvPr>
            <p:custDataLst>
              <p:tags r:id="rId22"/>
            </p:custDataLst>
          </p:nvPr>
        </p:nvSpPr>
        <p:spPr>
          <a:xfrm>
            <a:off x="7010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5" name="Oval 47"/>
          <p:cNvSpPr/>
          <p:nvPr>
            <p:custDataLst>
              <p:tags r:id="rId23"/>
            </p:custDataLst>
          </p:nvPr>
        </p:nvSpPr>
        <p:spPr>
          <a:xfrm>
            <a:off x="72390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6" name="Oval 48"/>
          <p:cNvSpPr/>
          <p:nvPr>
            <p:custDataLst>
              <p:tags r:id="rId24"/>
            </p:custDataLst>
          </p:nvPr>
        </p:nvSpPr>
        <p:spPr>
          <a:xfrm>
            <a:off x="74676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7" name="Oval 49"/>
          <p:cNvSpPr/>
          <p:nvPr>
            <p:custDataLst>
              <p:tags r:id="rId25"/>
            </p:custDataLst>
          </p:nvPr>
        </p:nvSpPr>
        <p:spPr>
          <a:xfrm>
            <a:off x="76962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8" name="Oval 50"/>
          <p:cNvSpPr/>
          <p:nvPr>
            <p:custDataLst>
              <p:tags r:id="rId26"/>
            </p:custDataLst>
          </p:nvPr>
        </p:nvSpPr>
        <p:spPr>
          <a:xfrm>
            <a:off x="79248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19" name="Oval 51"/>
          <p:cNvSpPr/>
          <p:nvPr>
            <p:custDataLst>
              <p:tags r:id="rId27"/>
            </p:custDataLst>
          </p:nvPr>
        </p:nvSpPr>
        <p:spPr>
          <a:xfrm>
            <a:off x="81534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20" name="Oval 52"/>
          <p:cNvSpPr/>
          <p:nvPr>
            <p:custDataLst>
              <p:tags r:id="rId28"/>
            </p:custDataLst>
          </p:nvPr>
        </p:nvSpPr>
        <p:spPr>
          <a:xfrm>
            <a:off x="8382000" y="3505200"/>
            <a:ext cx="76200" cy="76200"/>
          </a:xfrm>
          <a:prstGeom prst="ellipse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4121" name="Picture 13" descr="QQ图片20161013223317副本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057400" y="1919605"/>
            <a:ext cx="4038600" cy="373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30"/>
            </p:custDataLst>
          </p:nvPr>
        </p:nvSpPr>
        <p:spPr>
          <a:xfrm>
            <a:off x="5867400" y="1663065"/>
            <a:ext cx="23615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accent6"/>
                </a:solidFill>
                <a:latin typeface="幼圆" charset="0"/>
                <a:ea typeface="黑体" panose="02010609060101010101" charset="-122"/>
                <a:cs typeface="幼圆" charset="0"/>
              </a:rPr>
              <a:t>7.</a:t>
            </a:r>
            <a:r>
              <a:rPr lang="zh-CN" altLang="en-US" sz="3200" b="1">
                <a:solidFill>
                  <a:schemeClr val="accent6"/>
                </a:solidFill>
                <a:latin typeface="幼圆" charset="0"/>
                <a:ea typeface="黑体" panose="02010609060101010101" charset="-122"/>
                <a:cs typeface="幼圆" charset="0"/>
              </a:rPr>
              <a:t>青蛙写诗</a:t>
            </a:r>
            <a:endParaRPr lang="zh-CN" altLang="en-US" sz="3200" b="1">
              <a:solidFill>
                <a:schemeClr val="accent6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31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9" dur="4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91050" y="1447852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105" name="Picture 9" descr="幕布"/>
          <p:cNvPicPr>
            <a:picLocks noChangeAspect="1"/>
          </p:cNvPicPr>
          <p:nvPr/>
        </p:nvPicPr>
        <p:blipFill>
          <a:blip r:embed="rId10"/>
          <a:srcRect l="27907"/>
          <a:stretch>
            <a:fillRect/>
          </a:stretch>
        </p:blipFill>
        <p:spPr>
          <a:xfrm>
            <a:off x="2080753" y="1413510"/>
            <a:ext cx="3769644" cy="34899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6" name="Picture 10" descr="幕布"/>
          <p:cNvPicPr>
            <a:picLocks noChangeAspect="1"/>
          </p:cNvPicPr>
          <p:nvPr/>
        </p:nvPicPr>
        <p:blipFill>
          <a:blip r:embed="rId11"/>
          <a:srcRect r="37209"/>
          <a:stretch>
            <a:fillRect/>
          </a:stretch>
        </p:blipFill>
        <p:spPr>
          <a:xfrm>
            <a:off x="6738422" y="1377836"/>
            <a:ext cx="3349386" cy="35613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WordArt 10"/>
          <p:cNvSpPr>
            <a:spLocks noTextEdit="1"/>
          </p:cNvSpPr>
          <p:nvPr>
            <p:custDataLst>
              <p:tags r:id="rId12"/>
            </p:custDataLst>
          </p:nvPr>
        </p:nvSpPr>
        <p:spPr>
          <a:xfrm>
            <a:off x="4114800" y="2743200"/>
            <a:ext cx="1295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诗</a:t>
            </a:r>
            <a:endParaRPr lang="zh-CN" altLang="en-US" sz="3600" dirty="0"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accent3">
                  <a:lumMod val="20000"/>
                  <a:lumOff val="8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078" name="WordArt 11"/>
          <p:cNvSpPr>
            <a:spLocks noTextEdit="1"/>
          </p:cNvSpPr>
          <p:nvPr>
            <p:custDataLst>
              <p:tags r:id="rId13"/>
            </p:custDataLst>
          </p:nvPr>
        </p:nvSpPr>
        <p:spPr>
          <a:xfrm>
            <a:off x="5715000" y="2743200"/>
            <a:ext cx="2514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歌节</a:t>
            </a:r>
            <a:endParaRPr lang="zh-CN" altLang="en-US" sz="3600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accent3">
                  <a:lumMod val="20000"/>
                  <a:lumOff val="80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079" name="WordArt 23"/>
          <p:cNvSpPr>
            <a:spLocks noTextEdit="1"/>
          </p:cNvSpPr>
          <p:nvPr/>
        </p:nvSpPr>
        <p:spPr>
          <a:xfrm>
            <a:off x="5834022" y="1632184"/>
            <a:ext cx="752556" cy="545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ctr"/>
            <a:r>
              <a:rPr lang="zh-CN" altLang="en-US" sz="3600">
                <a:ln w="1905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黑体" panose="02010609060101010101" charset="-122"/>
                <a:cs typeface="幼圆" charset="0"/>
              </a:rPr>
              <a:t>shī</a:t>
            </a:r>
            <a:endParaRPr lang="zh-CN" altLang="en-US" sz="3600"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5127" name="Picture 25" descr="696195807ed5fbd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33486" y="786514"/>
            <a:ext cx="1664178" cy="18210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Picture 26" descr="696195807ed5fbd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46786" y="786514"/>
            <a:ext cx="1664178" cy="18210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9" name="Picture 30" descr="801506bf8a6f48f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16045" y="4903470"/>
            <a:ext cx="3810000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Picture 31" descr="青蛙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07343" y="4458959"/>
            <a:ext cx="1506855" cy="9548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Picture 32" descr="青蛙3副本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18777" y="3756536"/>
            <a:ext cx="1733200" cy="140484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2" name="Picture 33" descr="青蛙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16461" y="3084184"/>
            <a:ext cx="975793" cy="113275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3" name="Picture 34" descr="青蛙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867780">
            <a:off x="9405947" y="2865748"/>
            <a:ext cx="1036572" cy="122585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0"/>
    </p:custDataLst>
  </p:cSld>
  <p:clrMapOvr>
    <a:masterClrMapping/>
  </p:clrMapOvr>
  <p:transition>
    <p:comb/>
    <p:sndAc>
      <p:stSnd>
        <p:snd r:embed="rId21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Motion origin="layout" path="M 3.33333E-6 2.53469E-6 L 0.15833 2.53469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2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74" name="Picture 15" descr="青蛙3副本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5686" y="592154"/>
            <a:ext cx="2178684" cy="113661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3008630" y="2118995"/>
            <a:ext cx="1639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自己读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037840" y="2950210"/>
            <a:ext cx="26568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借助拼音，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读准字音，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读通句子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7173595" y="2118995"/>
            <a:ext cx="2143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同桌读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7173595" y="2950210"/>
            <a:ext cx="19729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同桌合作，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你读我听，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你听我读。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6" name="Oval 5"/>
          <p:cNvSpPr/>
          <p:nvPr>
            <p:custDataLst>
              <p:tags r:id="rId10"/>
            </p:custDataLst>
          </p:nvPr>
        </p:nvSpPr>
        <p:spPr>
          <a:xfrm>
            <a:off x="9767888" y="5949950"/>
            <a:ext cx="360362" cy="287338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97" name="Rectangle 8"/>
          <p:cNvSpPr/>
          <p:nvPr/>
        </p:nvSpPr>
        <p:spPr>
          <a:xfrm>
            <a:off x="4705985" y="393065"/>
            <a:ext cx="4572000" cy="1337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下雨了，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雨点儿淅沥沥，沙啦啦。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青蛙说</a:t>
            </a: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：</a:t>
            </a: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“我要写诗啦！”</a:t>
            </a:r>
            <a:endParaRPr lang="zh-CN" altLang="zh-CN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98" name="Rectangle 9"/>
          <p:cNvSpPr/>
          <p:nvPr/>
        </p:nvSpPr>
        <p:spPr>
          <a:xfrm>
            <a:off x="4603115" y="1863725"/>
            <a:ext cx="45720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小蝌蚪游过来说：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“我要给你当个小逗号。”</a:t>
            </a:r>
            <a:endParaRPr lang="zh-CN" altLang="zh-CN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99" name="Rectangle 10"/>
          <p:cNvSpPr/>
          <p:nvPr>
            <p:custDataLst>
              <p:tags r:id="rId11"/>
            </p:custDataLst>
          </p:nvPr>
        </p:nvSpPr>
        <p:spPr>
          <a:xfrm>
            <a:off x="4705985" y="2788920"/>
            <a:ext cx="45720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池塘里的水泡泡说：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“我能当个小句号。”</a:t>
            </a:r>
            <a:endParaRPr lang="zh-CN" altLang="zh-CN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200" name="Rectangle 11"/>
          <p:cNvSpPr/>
          <p:nvPr/>
        </p:nvSpPr>
        <p:spPr>
          <a:xfrm>
            <a:off x="4705985" y="3963035"/>
            <a:ext cx="45720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荷叶上的一串水珠说：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“我们可以当省略号。”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201" name="Rectangle 12"/>
          <p:cNvSpPr/>
          <p:nvPr/>
        </p:nvSpPr>
        <p:spPr>
          <a:xfrm>
            <a:off x="4603115" y="5137150"/>
            <a:ext cx="4572000" cy="1337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青蛙的诗写成了：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“呱呱，呱呱，呱呱呱。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r>
              <a:rPr lang="zh-CN" altLang="zh-CN" sz="18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呱呱，呱呱，呱呱呱……”</a:t>
            </a:r>
            <a:endParaRPr lang="zh-CN" altLang="zh-CN" sz="18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7" name="Picture 2" descr="图片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9070" y="2972537"/>
            <a:ext cx="4486288" cy="25155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1" name="Picture 9" descr="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4463" y="4037575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9" descr="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44283" y="2831075"/>
            <a:ext cx="2455863" cy="72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矩形 23"/>
          <p:cNvSpPr/>
          <p:nvPr>
            <p:custDataLst>
              <p:tags r:id="rId12"/>
            </p:custDataLst>
          </p:nvPr>
        </p:nvSpPr>
        <p:spPr>
          <a:xfrm>
            <a:off x="3292874" y="1067405"/>
            <a:ext cx="133731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xi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à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y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ǔ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le</a:t>
            </a:r>
            <a:endParaRPr kumimoji="0" lang="en-US" altLang="zh-CN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dk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</a:rPr>
              <a:t>下 雨 了</a:t>
            </a:r>
            <a:endParaRPr kumimoji="0" lang="zh-CN" altLang="en-US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dk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pic>
        <p:nvPicPr>
          <p:cNvPr id="9238" name="Picture 27" descr="青蛙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25538" y="3418563"/>
            <a:ext cx="1746676" cy="153439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>
            <p:custDataLst>
              <p:tags r:id="rId14"/>
            </p:custDataLst>
          </p:nvPr>
        </p:nvSpPr>
        <p:spPr>
          <a:xfrm>
            <a:off x="1600318" y="1980360"/>
            <a:ext cx="7696200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y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ǔ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di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ǎ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nr   x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ī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ì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ì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  </a:t>
            </a:r>
            <a:r>
              <a:rPr kumimoji="0" lang="en-US" altLang="zh-CN" sz="2000" b="1" i="0" u="none" strike="noStrike" kern="1200" cap="none" spc="0" normalizeH="0" baseline="0" noProof="0" dirty="0" err="1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sh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r>
              <a:rPr kumimoji="0" lang="en-US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 l</a:t>
            </a:r>
            <a:r>
              <a:rPr kumimoji="0" lang="zh-CN" altLang="zh-CN" sz="2000" b="1" i="0" u="none" strike="noStrike" kern="1200" cap="none" spc="0" normalizeH="0" baseline="0" noProof="0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幼圆" charset="0"/>
                <a:ea typeface="+mn-ea"/>
                <a:cs typeface="幼圆" charset="0"/>
              </a:rPr>
              <a:t>ā</a:t>
            </a:r>
            <a:endParaRPr kumimoji="0" lang="en-US" altLang="zh-CN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dk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dk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</a:rPr>
              <a:t>雨 点 儿 淅 沥 沥 ，莎 啦 啦。</a:t>
            </a:r>
            <a:endParaRPr kumimoji="0" lang="zh-CN" altLang="en-US" sz="2000" b="1" i="0" u="none" strike="noStrike" kern="1200" cap="none" spc="0" normalizeH="0" baseline="0" noProof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dk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9" dur="4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2.59259E-6 L -0.0092 -2.59259E-6 " pathEditMode="relative" rAng="0" ptsTypes="AA">
                                      <p:cBhvr>
                                        <p:cTn id="14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右箭头 9"/>
          <p:cNvSpPr/>
          <p:nvPr>
            <p:custDataLst>
              <p:tags r:id="rId10"/>
            </p:custDataLst>
          </p:nvPr>
        </p:nvSpPr>
        <p:spPr>
          <a:xfrm rot="19734381">
            <a:off x="3721512" y="1877985"/>
            <a:ext cx="1774397" cy="60960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pic>
        <p:nvPicPr>
          <p:cNvPr id="47110" name="Picture 6" descr="http://p3.so.qhmsg.com/bdr/_240_/t019f3098eefb98d5ed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89017" y="4883130"/>
            <a:ext cx="982001" cy="12953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2" name="Picture 8" descr="http://p4.so.qhmsg.com/bdr/_240_/t012ac577497bbbb639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45794" y="1377844"/>
            <a:ext cx="1225224" cy="11857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右箭头 14"/>
          <p:cNvSpPr/>
          <p:nvPr>
            <p:custDataLst>
              <p:tags r:id="rId13"/>
            </p:custDataLst>
          </p:nvPr>
        </p:nvSpPr>
        <p:spPr>
          <a:xfrm rot="5233972">
            <a:off x="5946618" y="3214438"/>
            <a:ext cx="1066800" cy="60960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8207" name="右箭头 15"/>
          <p:cNvSpPr/>
          <p:nvPr>
            <p:custDataLst>
              <p:tags r:id="rId14"/>
            </p:custDataLst>
          </p:nvPr>
        </p:nvSpPr>
        <p:spPr>
          <a:xfrm rot="-8559463">
            <a:off x="3317004" y="4292235"/>
            <a:ext cx="2505174" cy="539750"/>
          </a:xfrm>
          <a:prstGeom prst="rightArrow">
            <a:avLst>
              <a:gd name="adj1" fmla="val 50000"/>
              <a:gd name="adj2" fmla="val 144881"/>
            </a:avLst>
          </a:prstGeom>
          <a:solidFill>
            <a:schemeClr val="accent1"/>
          </a:solidFill>
          <a:ln w="254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1" name="TextBox 20"/>
          <p:cNvSpPr txBox="1"/>
          <p:nvPr>
            <p:custDataLst>
              <p:tags r:id="rId15"/>
            </p:custDataLst>
          </p:nvPr>
        </p:nvSpPr>
        <p:spPr>
          <a:xfrm>
            <a:off x="7177753" y="2179418"/>
            <a:ext cx="9906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甲骨文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>
            <p:custDataLst>
              <p:tags r:id="rId16"/>
            </p:custDataLst>
          </p:nvPr>
        </p:nvSpPr>
        <p:spPr>
          <a:xfrm>
            <a:off x="7267639" y="5714940"/>
            <a:ext cx="762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小篆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210" name="Freeform 11"/>
          <p:cNvSpPr>
            <a:spLocks noEditPoints="1"/>
          </p:cNvSpPr>
          <p:nvPr>
            <p:custDataLst>
              <p:tags r:id="rId17"/>
            </p:custDataLst>
          </p:nvPr>
        </p:nvSpPr>
        <p:spPr>
          <a:xfrm>
            <a:off x="2133704" y="2607960"/>
            <a:ext cx="1045638" cy="979804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76" h="1430">
                <a:moveTo>
                  <a:pt x="18" y="577"/>
                </a:moveTo>
                <a:lnTo>
                  <a:pt x="6" y="553"/>
                </a:lnTo>
                <a:lnTo>
                  <a:pt x="0" y="541"/>
                </a:lnTo>
                <a:lnTo>
                  <a:pt x="0" y="529"/>
                </a:lnTo>
                <a:lnTo>
                  <a:pt x="12" y="523"/>
                </a:lnTo>
                <a:lnTo>
                  <a:pt x="42" y="523"/>
                </a:lnTo>
                <a:lnTo>
                  <a:pt x="84" y="535"/>
                </a:lnTo>
                <a:lnTo>
                  <a:pt x="126" y="559"/>
                </a:lnTo>
                <a:lnTo>
                  <a:pt x="144" y="577"/>
                </a:lnTo>
                <a:lnTo>
                  <a:pt x="144" y="583"/>
                </a:lnTo>
                <a:lnTo>
                  <a:pt x="150" y="595"/>
                </a:lnTo>
                <a:lnTo>
                  <a:pt x="150" y="619"/>
                </a:lnTo>
                <a:lnTo>
                  <a:pt x="150" y="649"/>
                </a:lnTo>
                <a:lnTo>
                  <a:pt x="156" y="685"/>
                </a:lnTo>
                <a:lnTo>
                  <a:pt x="156" y="727"/>
                </a:lnTo>
                <a:lnTo>
                  <a:pt x="162" y="775"/>
                </a:lnTo>
                <a:lnTo>
                  <a:pt x="168" y="835"/>
                </a:lnTo>
                <a:lnTo>
                  <a:pt x="174" y="943"/>
                </a:lnTo>
                <a:lnTo>
                  <a:pt x="174" y="1033"/>
                </a:lnTo>
                <a:lnTo>
                  <a:pt x="180" y="1100"/>
                </a:lnTo>
                <a:lnTo>
                  <a:pt x="180" y="1148"/>
                </a:lnTo>
                <a:lnTo>
                  <a:pt x="174" y="1220"/>
                </a:lnTo>
                <a:lnTo>
                  <a:pt x="168" y="1274"/>
                </a:lnTo>
                <a:lnTo>
                  <a:pt x="162" y="1298"/>
                </a:lnTo>
                <a:lnTo>
                  <a:pt x="156" y="1310"/>
                </a:lnTo>
                <a:lnTo>
                  <a:pt x="150" y="1322"/>
                </a:lnTo>
                <a:lnTo>
                  <a:pt x="138" y="1322"/>
                </a:lnTo>
                <a:lnTo>
                  <a:pt x="132" y="1316"/>
                </a:lnTo>
                <a:lnTo>
                  <a:pt x="120" y="1304"/>
                </a:lnTo>
                <a:lnTo>
                  <a:pt x="108" y="1286"/>
                </a:lnTo>
                <a:lnTo>
                  <a:pt x="96" y="1262"/>
                </a:lnTo>
                <a:lnTo>
                  <a:pt x="78" y="1214"/>
                </a:lnTo>
                <a:lnTo>
                  <a:pt x="72" y="1178"/>
                </a:lnTo>
                <a:lnTo>
                  <a:pt x="72" y="1142"/>
                </a:lnTo>
                <a:lnTo>
                  <a:pt x="72" y="1112"/>
                </a:lnTo>
                <a:lnTo>
                  <a:pt x="78" y="1081"/>
                </a:lnTo>
                <a:lnTo>
                  <a:pt x="84" y="1039"/>
                </a:lnTo>
                <a:lnTo>
                  <a:pt x="78" y="979"/>
                </a:lnTo>
                <a:lnTo>
                  <a:pt x="78" y="901"/>
                </a:lnTo>
                <a:lnTo>
                  <a:pt x="72" y="811"/>
                </a:lnTo>
                <a:lnTo>
                  <a:pt x="60" y="721"/>
                </a:lnTo>
                <a:lnTo>
                  <a:pt x="48" y="655"/>
                </a:lnTo>
                <a:lnTo>
                  <a:pt x="36" y="607"/>
                </a:lnTo>
                <a:lnTo>
                  <a:pt x="18" y="577"/>
                </a:lnTo>
                <a:close/>
                <a:moveTo>
                  <a:pt x="1196" y="1328"/>
                </a:moveTo>
                <a:lnTo>
                  <a:pt x="1178" y="1364"/>
                </a:lnTo>
                <a:lnTo>
                  <a:pt x="1160" y="1388"/>
                </a:lnTo>
                <a:lnTo>
                  <a:pt x="1142" y="1406"/>
                </a:lnTo>
                <a:lnTo>
                  <a:pt x="1130" y="1418"/>
                </a:lnTo>
                <a:lnTo>
                  <a:pt x="1100" y="1430"/>
                </a:lnTo>
                <a:lnTo>
                  <a:pt x="1076" y="1430"/>
                </a:lnTo>
                <a:lnTo>
                  <a:pt x="1064" y="1412"/>
                </a:lnTo>
                <a:lnTo>
                  <a:pt x="1064" y="1370"/>
                </a:lnTo>
                <a:lnTo>
                  <a:pt x="1064" y="1346"/>
                </a:lnTo>
                <a:lnTo>
                  <a:pt x="1046" y="1316"/>
                </a:lnTo>
                <a:lnTo>
                  <a:pt x="1027" y="1280"/>
                </a:lnTo>
                <a:lnTo>
                  <a:pt x="997" y="1244"/>
                </a:lnTo>
                <a:lnTo>
                  <a:pt x="961" y="1214"/>
                </a:lnTo>
                <a:lnTo>
                  <a:pt x="937" y="1190"/>
                </a:lnTo>
                <a:lnTo>
                  <a:pt x="925" y="1172"/>
                </a:lnTo>
                <a:lnTo>
                  <a:pt x="925" y="1166"/>
                </a:lnTo>
                <a:lnTo>
                  <a:pt x="937" y="1160"/>
                </a:lnTo>
                <a:lnTo>
                  <a:pt x="955" y="1166"/>
                </a:lnTo>
                <a:lnTo>
                  <a:pt x="979" y="1172"/>
                </a:lnTo>
                <a:lnTo>
                  <a:pt x="1015" y="1184"/>
                </a:lnTo>
                <a:lnTo>
                  <a:pt x="1052" y="1196"/>
                </a:lnTo>
                <a:lnTo>
                  <a:pt x="1082" y="1202"/>
                </a:lnTo>
                <a:lnTo>
                  <a:pt x="1106" y="1196"/>
                </a:lnTo>
                <a:lnTo>
                  <a:pt x="1124" y="1184"/>
                </a:lnTo>
                <a:lnTo>
                  <a:pt x="1136" y="1160"/>
                </a:lnTo>
                <a:lnTo>
                  <a:pt x="1148" y="1124"/>
                </a:lnTo>
                <a:lnTo>
                  <a:pt x="1166" y="1063"/>
                </a:lnTo>
                <a:lnTo>
                  <a:pt x="1178" y="991"/>
                </a:lnTo>
                <a:lnTo>
                  <a:pt x="1196" y="823"/>
                </a:lnTo>
                <a:lnTo>
                  <a:pt x="1202" y="667"/>
                </a:lnTo>
                <a:lnTo>
                  <a:pt x="1202" y="595"/>
                </a:lnTo>
                <a:lnTo>
                  <a:pt x="1202" y="541"/>
                </a:lnTo>
                <a:lnTo>
                  <a:pt x="1196" y="505"/>
                </a:lnTo>
                <a:lnTo>
                  <a:pt x="1190" y="481"/>
                </a:lnTo>
                <a:lnTo>
                  <a:pt x="1178" y="469"/>
                </a:lnTo>
                <a:lnTo>
                  <a:pt x="1148" y="463"/>
                </a:lnTo>
                <a:lnTo>
                  <a:pt x="1112" y="463"/>
                </a:lnTo>
                <a:lnTo>
                  <a:pt x="1070" y="469"/>
                </a:lnTo>
                <a:lnTo>
                  <a:pt x="1015" y="475"/>
                </a:lnTo>
                <a:lnTo>
                  <a:pt x="949" y="481"/>
                </a:lnTo>
                <a:lnTo>
                  <a:pt x="883" y="487"/>
                </a:lnTo>
                <a:lnTo>
                  <a:pt x="799" y="499"/>
                </a:lnTo>
                <a:lnTo>
                  <a:pt x="751" y="511"/>
                </a:lnTo>
                <a:lnTo>
                  <a:pt x="691" y="523"/>
                </a:lnTo>
                <a:lnTo>
                  <a:pt x="619" y="535"/>
                </a:lnTo>
                <a:lnTo>
                  <a:pt x="529" y="553"/>
                </a:lnTo>
                <a:lnTo>
                  <a:pt x="433" y="571"/>
                </a:lnTo>
                <a:lnTo>
                  <a:pt x="324" y="595"/>
                </a:lnTo>
                <a:lnTo>
                  <a:pt x="204" y="619"/>
                </a:lnTo>
                <a:lnTo>
                  <a:pt x="72" y="649"/>
                </a:lnTo>
                <a:lnTo>
                  <a:pt x="72" y="547"/>
                </a:lnTo>
                <a:lnTo>
                  <a:pt x="84" y="553"/>
                </a:lnTo>
                <a:lnTo>
                  <a:pt x="102" y="553"/>
                </a:lnTo>
                <a:lnTo>
                  <a:pt x="132" y="553"/>
                </a:lnTo>
                <a:lnTo>
                  <a:pt x="174" y="547"/>
                </a:lnTo>
                <a:lnTo>
                  <a:pt x="228" y="535"/>
                </a:lnTo>
                <a:lnTo>
                  <a:pt x="288" y="523"/>
                </a:lnTo>
                <a:lnTo>
                  <a:pt x="361" y="511"/>
                </a:lnTo>
                <a:lnTo>
                  <a:pt x="445" y="493"/>
                </a:lnTo>
                <a:lnTo>
                  <a:pt x="529" y="475"/>
                </a:lnTo>
                <a:lnTo>
                  <a:pt x="607" y="463"/>
                </a:lnTo>
                <a:lnTo>
                  <a:pt x="745" y="439"/>
                </a:lnTo>
                <a:lnTo>
                  <a:pt x="865" y="415"/>
                </a:lnTo>
                <a:lnTo>
                  <a:pt x="961" y="403"/>
                </a:lnTo>
                <a:lnTo>
                  <a:pt x="1039" y="397"/>
                </a:lnTo>
                <a:lnTo>
                  <a:pt x="1094" y="385"/>
                </a:lnTo>
                <a:lnTo>
                  <a:pt x="1130" y="379"/>
                </a:lnTo>
                <a:lnTo>
                  <a:pt x="1148" y="373"/>
                </a:lnTo>
                <a:lnTo>
                  <a:pt x="1166" y="360"/>
                </a:lnTo>
                <a:lnTo>
                  <a:pt x="1196" y="354"/>
                </a:lnTo>
                <a:lnTo>
                  <a:pt x="1214" y="360"/>
                </a:lnTo>
                <a:lnTo>
                  <a:pt x="1238" y="367"/>
                </a:lnTo>
                <a:lnTo>
                  <a:pt x="1268" y="385"/>
                </a:lnTo>
                <a:lnTo>
                  <a:pt x="1298" y="403"/>
                </a:lnTo>
                <a:lnTo>
                  <a:pt x="1328" y="427"/>
                </a:lnTo>
                <a:lnTo>
                  <a:pt x="1352" y="451"/>
                </a:lnTo>
                <a:lnTo>
                  <a:pt x="1370" y="463"/>
                </a:lnTo>
                <a:lnTo>
                  <a:pt x="1376" y="475"/>
                </a:lnTo>
                <a:lnTo>
                  <a:pt x="1376" y="493"/>
                </a:lnTo>
                <a:lnTo>
                  <a:pt x="1358" y="511"/>
                </a:lnTo>
                <a:lnTo>
                  <a:pt x="1346" y="529"/>
                </a:lnTo>
                <a:lnTo>
                  <a:pt x="1340" y="559"/>
                </a:lnTo>
                <a:lnTo>
                  <a:pt x="1334" y="607"/>
                </a:lnTo>
                <a:lnTo>
                  <a:pt x="1334" y="673"/>
                </a:lnTo>
                <a:lnTo>
                  <a:pt x="1328" y="745"/>
                </a:lnTo>
                <a:lnTo>
                  <a:pt x="1322" y="805"/>
                </a:lnTo>
                <a:lnTo>
                  <a:pt x="1322" y="865"/>
                </a:lnTo>
                <a:lnTo>
                  <a:pt x="1316" y="913"/>
                </a:lnTo>
                <a:lnTo>
                  <a:pt x="1304" y="1015"/>
                </a:lnTo>
                <a:lnTo>
                  <a:pt x="1280" y="1136"/>
                </a:lnTo>
                <a:lnTo>
                  <a:pt x="1262" y="1196"/>
                </a:lnTo>
                <a:lnTo>
                  <a:pt x="1244" y="1244"/>
                </a:lnTo>
                <a:lnTo>
                  <a:pt x="1220" y="1292"/>
                </a:lnTo>
                <a:lnTo>
                  <a:pt x="1196" y="1328"/>
                </a:lnTo>
                <a:close/>
                <a:moveTo>
                  <a:pt x="667" y="72"/>
                </a:moveTo>
                <a:lnTo>
                  <a:pt x="733" y="54"/>
                </a:lnTo>
                <a:lnTo>
                  <a:pt x="799" y="42"/>
                </a:lnTo>
                <a:lnTo>
                  <a:pt x="853" y="30"/>
                </a:lnTo>
                <a:lnTo>
                  <a:pt x="901" y="18"/>
                </a:lnTo>
                <a:lnTo>
                  <a:pt x="937" y="6"/>
                </a:lnTo>
                <a:lnTo>
                  <a:pt x="973" y="0"/>
                </a:lnTo>
                <a:lnTo>
                  <a:pt x="1003" y="0"/>
                </a:lnTo>
                <a:lnTo>
                  <a:pt x="1021" y="0"/>
                </a:lnTo>
                <a:lnTo>
                  <a:pt x="1076" y="6"/>
                </a:lnTo>
                <a:lnTo>
                  <a:pt x="1118" y="24"/>
                </a:lnTo>
                <a:lnTo>
                  <a:pt x="1142" y="48"/>
                </a:lnTo>
                <a:lnTo>
                  <a:pt x="1148" y="60"/>
                </a:lnTo>
                <a:lnTo>
                  <a:pt x="1136" y="66"/>
                </a:lnTo>
                <a:lnTo>
                  <a:pt x="1112" y="72"/>
                </a:lnTo>
                <a:lnTo>
                  <a:pt x="1088" y="84"/>
                </a:lnTo>
                <a:lnTo>
                  <a:pt x="1052" y="90"/>
                </a:lnTo>
                <a:lnTo>
                  <a:pt x="1003" y="102"/>
                </a:lnTo>
                <a:lnTo>
                  <a:pt x="955" y="114"/>
                </a:lnTo>
                <a:lnTo>
                  <a:pt x="895" y="126"/>
                </a:lnTo>
                <a:lnTo>
                  <a:pt x="769" y="156"/>
                </a:lnTo>
                <a:lnTo>
                  <a:pt x="661" y="174"/>
                </a:lnTo>
                <a:lnTo>
                  <a:pt x="571" y="192"/>
                </a:lnTo>
                <a:lnTo>
                  <a:pt x="487" y="210"/>
                </a:lnTo>
                <a:lnTo>
                  <a:pt x="421" y="222"/>
                </a:lnTo>
                <a:lnTo>
                  <a:pt x="367" y="234"/>
                </a:lnTo>
                <a:lnTo>
                  <a:pt x="330" y="234"/>
                </a:lnTo>
                <a:lnTo>
                  <a:pt x="306" y="240"/>
                </a:lnTo>
                <a:lnTo>
                  <a:pt x="270" y="234"/>
                </a:lnTo>
                <a:lnTo>
                  <a:pt x="216" y="210"/>
                </a:lnTo>
                <a:lnTo>
                  <a:pt x="186" y="198"/>
                </a:lnTo>
                <a:lnTo>
                  <a:pt x="174" y="186"/>
                </a:lnTo>
                <a:lnTo>
                  <a:pt x="174" y="174"/>
                </a:lnTo>
                <a:lnTo>
                  <a:pt x="192" y="168"/>
                </a:lnTo>
                <a:lnTo>
                  <a:pt x="228" y="162"/>
                </a:lnTo>
                <a:lnTo>
                  <a:pt x="252" y="162"/>
                </a:lnTo>
                <a:lnTo>
                  <a:pt x="282" y="156"/>
                </a:lnTo>
                <a:lnTo>
                  <a:pt x="330" y="150"/>
                </a:lnTo>
                <a:lnTo>
                  <a:pt x="342" y="144"/>
                </a:lnTo>
                <a:lnTo>
                  <a:pt x="367" y="144"/>
                </a:lnTo>
                <a:lnTo>
                  <a:pt x="403" y="132"/>
                </a:lnTo>
                <a:lnTo>
                  <a:pt x="439" y="126"/>
                </a:lnTo>
                <a:lnTo>
                  <a:pt x="487" y="114"/>
                </a:lnTo>
                <a:lnTo>
                  <a:pt x="535" y="102"/>
                </a:lnTo>
                <a:lnTo>
                  <a:pt x="595" y="90"/>
                </a:lnTo>
                <a:lnTo>
                  <a:pt x="667" y="72"/>
                </a:lnTo>
                <a:close/>
                <a:moveTo>
                  <a:pt x="565" y="1154"/>
                </a:moveTo>
                <a:lnTo>
                  <a:pt x="547" y="1094"/>
                </a:lnTo>
                <a:lnTo>
                  <a:pt x="541" y="1051"/>
                </a:lnTo>
                <a:lnTo>
                  <a:pt x="547" y="1033"/>
                </a:lnTo>
                <a:lnTo>
                  <a:pt x="547" y="1009"/>
                </a:lnTo>
                <a:lnTo>
                  <a:pt x="553" y="967"/>
                </a:lnTo>
                <a:lnTo>
                  <a:pt x="559" y="913"/>
                </a:lnTo>
                <a:lnTo>
                  <a:pt x="565" y="853"/>
                </a:lnTo>
                <a:lnTo>
                  <a:pt x="565" y="775"/>
                </a:lnTo>
                <a:lnTo>
                  <a:pt x="571" y="691"/>
                </a:lnTo>
                <a:lnTo>
                  <a:pt x="577" y="595"/>
                </a:lnTo>
                <a:lnTo>
                  <a:pt x="577" y="493"/>
                </a:lnTo>
                <a:lnTo>
                  <a:pt x="571" y="385"/>
                </a:lnTo>
                <a:lnTo>
                  <a:pt x="559" y="270"/>
                </a:lnTo>
                <a:lnTo>
                  <a:pt x="541" y="144"/>
                </a:lnTo>
                <a:lnTo>
                  <a:pt x="607" y="186"/>
                </a:lnTo>
                <a:lnTo>
                  <a:pt x="643" y="228"/>
                </a:lnTo>
                <a:lnTo>
                  <a:pt x="667" y="264"/>
                </a:lnTo>
                <a:lnTo>
                  <a:pt x="673" y="294"/>
                </a:lnTo>
                <a:lnTo>
                  <a:pt x="667" y="318"/>
                </a:lnTo>
                <a:lnTo>
                  <a:pt x="661" y="348"/>
                </a:lnTo>
                <a:lnTo>
                  <a:pt x="661" y="391"/>
                </a:lnTo>
                <a:lnTo>
                  <a:pt x="655" y="439"/>
                </a:lnTo>
                <a:lnTo>
                  <a:pt x="655" y="499"/>
                </a:lnTo>
                <a:lnTo>
                  <a:pt x="655" y="571"/>
                </a:lnTo>
                <a:lnTo>
                  <a:pt x="649" y="649"/>
                </a:lnTo>
                <a:lnTo>
                  <a:pt x="649" y="733"/>
                </a:lnTo>
                <a:lnTo>
                  <a:pt x="649" y="823"/>
                </a:lnTo>
                <a:lnTo>
                  <a:pt x="649" y="907"/>
                </a:lnTo>
                <a:lnTo>
                  <a:pt x="649" y="973"/>
                </a:lnTo>
                <a:lnTo>
                  <a:pt x="649" y="1033"/>
                </a:lnTo>
                <a:lnTo>
                  <a:pt x="643" y="1088"/>
                </a:lnTo>
                <a:lnTo>
                  <a:pt x="643" y="1124"/>
                </a:lnTo>
                <a:lnTo>
                  <a:pt x="643" y="1154"/>
                </a:lnTo>
                <a:lnTo>
                  <a:pt x="637" y="1172"/>
                </a:lnTo>
                <a:lnTo>
                  <a:pt x="631" y="1196"/>
                </a:lnTo>
                <a:lnTo>
                  <a:pt x="619" y="1214"/>
                </a:lnTo>
                <a:lnTo>
                  <a:pt x="613" y="1220"/>
                </a:lnTo>
                <a:lnTo>
                  <a:pt x="607" y="1226"/>
                </a:lnTo>
                <a:lnTo>
                  <a:pt x="595" y="1220"/>
                </a:lnTo>
                <a:lnTo>
                  <a:pt x="589" y="1208"/>
                </a:lnTo>
                <a:lnTo>
                  <a:pt x="577" y="1190"/>
                </a:lnTo>
                <a:lnTo>
                  <a:pt x="565" y="1154"/>
                </a:lnTo>
                <a:close/>
                <a:moveTo>
                  <a:pt x="415" y="727"/>
                </a:moveTo>
                <a:lnTo>
                  <a:pt x="433" y="745"/>
                </a:lnTo>
                <a:lnTo>
                  <a:pt x="445" y="757"/>
                </a:lnTo>
                <a:lnTo>
                  <a:pt x="451" y="775"/>
                </a:lnTo>
                <a:lnTo>
                  <a:pt x="451" y="793"/>
                </a:lnTo>
                <a:lnTo>
                  <a:pt x="445" y="817"/>
                </a:lnTo>
                <a:lnTo>
                  <a:pt x="439" y="823"/>
                </a:lnTo>
                <a:lnTo>
                  <a:pt x="427" y="823"/>
                </a:lnTo>
                <a:lnTo>
                  <a:pt x="409" y="817"/>
                </a:lnTo>
                <a:lnTo>
                  <a:pt x="379" y="799"/>
                </a:lnTo>
                <a:lnTo>
                  <a:pt x="349" y="775"/>
                </a:lnTo>
                <a:lnTo>
                  <a:pt x="312" y="751"/>
                </a:lnTo>
                <a:lnTo>
                  <a:pt x="288" y="733"/>
                </a:lnTo>
                <a:lnTo>
                  <a:pt x="270" y="721"/>
                </a:lnTo>
                <a:lnTo>
                  <a:pt x="270" y="715"/>
                </a:lnTo>
                <a:lnTo>
                  <a:pt x="270" y="709"/>
                </a:lnTo>
                <a:lnTo>
                  <a:pt x="282" y="703"/>
                </a:lnTo>
                <a:lnTo>
                  <a:pt x="300" y="697"/>
                </a:lnTo>
                <a:lnTo>
                  <a:pt x="318" y="697"/>
                </a:lnTo>
                <a:lnTo>
                  <a:pt x="373" y="703"/>
                </a:lnTo>
                <a:lnTo>
                  <a:pt x="415" y="727"/>
                </a:lnTo>
                <a:close/>
                <a:moveTo>
                  <a:pt x="967" y="733"/>
                </a:moveTo>
                <a:lnTo>
                  <a:pt x="955" y="733"/>
                </a:lnTo>
                <a:lnTo>
                  <a:pt x="937" y="727"/>
                </a:lnTo>
                <a:lnTo>
                  <a:pt x="907" y="709"/>
                </a:lnTo>
                <a:lnTo>
                  <a:pt x="865" y="685"/>
                </a:lnTo>
                <a:lnTo>
                  <a:pt x="829" y="661"/>
                </a:lnTo>
                <a:lnTo>
                  <a:pt x="799" y="643"/>
                </a:lnTo>
                <a:lnTo>
                  <a:pt x="781" y="631"/>
                </a:lnTo>
                <a:lnTo>
                  <a:pt x="775" y="619"/>
                </a:lnTo>
                <a:lnTo>
                  <a:pt x="781" y="607"/>
                </a:lnTo>
                <a:lnTo>
                  <a:pt x="811" y="589"/>
                </a:lnTo>
                <a:lnTo>
                  <a:pt x="829" y="589"/>
                </a:lnTo>
                <a:lnTo>
                  <a:pt x="859" y="589"/>
                </a:lnTo>
                <a:lnTo>
                  <a:pt x="919" y="613"/>
                </a:lnTo>
                <a:lnTo>
                  <a:pt x="949" y="625"/>
                </a:lnTo>
                <a:lnTo>
                  <a:pt x="973" y="643"/>
                </a:lnTo>
                <a:lnTo>
                  <a:pt x="985" y="661"/>
                </a:lnTo>
                <a:lnTo>
                  <a:pt x="985" y="679"/>
                </a:lnTo>
                <a:lnTo>
                  <a:pt x="985" y="703"/>
                </a:lnTo>
                <a:lnTo>
                  <a:pt x="979" y="721"/>
                </a:lnTo>
                <a:lnTo>
                  <a:pt x="967" y="733"/>
                </a:lnTo>
                <a:close/>
                <a:moveTo>
                  <a:pt x="439" y="1027"/>
                </a:moveTo>
                <a:lnTo>
                  <a:pt x="427" y="1057"/>
                </a:lnTo>
                <a:lnTo>
                  <a:pt x="421" y="1069"/>
                </a:lnTo>
                <a:lnTo>
                  <a:pt x="415" y="1069"/>
                </a:lnTo>
                <a:lnTo>
                  <a:pt x="391" y="1057"/>
                </a:lnTo>
                <a:lnTo>
                  <a:pt x="367" y="1039"/>
                </a:lnTo>
                <a:lnTo>
                  <a:pt x="336" y="1009"/>
                </a:lnTo>
                <a:lnTo>
                  <a:pt x="300" y="985"/>
                </a:lnTo>
                <a:lnTo>
                  <a:pt x="276" y="967"/>
                </a:lnTo>
                <a:lnTo>
                  <a:pt x="258" y="949"/>
                </a:lnTo>
                <a:lnTo>
                  <a:pt x="252" y="943"/>
                </a:lnTo>
                <a:lnTo>
                  <a:pt x="258" y="937"/>
                </a:lnTo>
                <a:lnTo>
                  <a:pt x="270" y="937"/>
                </a:lnTo>
                <a:lnTo>
                  <a:pt x="288" y="931"/>
                </a:lnTo>
                <a:lnTo>
                  <a:pt x="318" y="931"/>
                </a:lnTo>
                <a:lnTo>
                  <a:pt x="379" y="937"/>
                </a:lnTo>
                <a:lnTo>
                  <a:pt x="415" y="955"/>
                </a:lnTo>
                <a:lnTo>
                  <a:pt x="439" y="985"/>
                </a:lnTo>
                <a:lnTo>
                  <a:pt x="439" y="1027"/>
                </a:lnTo>
                <a:close/>
                <a:moveTo>
                  <a:pt x="943" y="883"/>
                </a:moveTo>
                <a:lnTo>
                  <a:pt x="961" y="895"/>
                </a:lnTo>
                <a:lnTo>
                  <a:pt x="979" y="913"/>
                </a:lnTo>
                <a:lnTo>
                  <a:pt x="991" y="931"/>
                </a:lnTo>
                <a:lnTo>
                  <a:pt x="997" y="949"/>
                </a:lnTo>
                <a:lnTo>
                  <a:pt x="991" y="973"/>
                </a:lnTo>
                <a:lnTo>
                  <a:pt x="991" y="985"/>
                </a:lnTo>
                <a:lnTo>
                  <a:pt x="979" y="1003"/>
                </a:lnTo>
                <a:lnTo>
                  <a:pt x="967" y="1003"/>
                </a:lnTo>
                <a:lnTo>
                  <a:pt x="943" y="997"/>
                </a:lnTo>
                <a:lnTo>
                  <a:pt x="907" y="973"/>
                </a:lnTo>
                <a:lnTo>
                  <a:pt x="859" y="943"/>
                </a:lnTo>
                <a:lnTo>
                  <a:pt x="811" y="913"/>
                </a:lnTo>
                <a:lnTo>
                  <a:pt x="781" y="889"/>
                </a:lnTo>
                <a:lnTo>
                  <a:pt x="769" y="877"/>
                </a:lnTo>
                <a:lnTo>
                  <a:pt x="763" y="865"/>
                </a:lnTo>
                <a:lnTo>
                  <a:pt x="775" y="865"/>
                </a:lnTo>
                <a:lnTo>
                  <a:pt x="787" y="859"/>
                </a:lnTo>
                <a:lnTo>
                  <a:pt x="805" y="859"/>
                </a:lnTo>
                <a:lnTo>
                  <a:pt x="835" y="853"/>
                </a:lnTo>
                <a:lnTo>
                  <a:pt x="889" y="859"/>
                </a:lnTo>
                <a:lnTo>
                  <a:pt x="943" y="883"/>
                </a:lnTo>
                <a:close/>
              </a:path>
            </a:pathLst>
          </a:custGeom>
          <a:solidFill>
            <a:schemeClr val="dk1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5" grpId="0" bldLvl="0" animBg="1"/>
      <p:bldP spid="8207" grpId="0" bldLvl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/>
          <p:nvPr/>
        </p:nvSpPr>
        <p:spPr>
          <a:xfrm>
            <a:off x="7590155" y="1762760"/>
            <a:ext cx="2994025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我会写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12" descr="青蛙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1045" y="4876010"/>
            <a:ext cx="1748898" cy="143179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93" name="Picture 24" descr="C:\Documents and Settings\Administrator\桌面\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9057734">
            <a:off x="4740910" y="1471295"/>
            <a:ext cx="1764030" cy="9531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Rectangle 25"/>
          <p:cNvSpPr/>
          <p:nvPr>
            <p:custDataLst>
              <p:tags r:id="rId11"/>
            </p:custDataLst>
          </p:nvPr>
        </p:nvSpPr>
        <p:spPr>
          <a:xfrm>
            <a:off x="4846955" y="177800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1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040" y="23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4820222" y="3590291"/>
            <a:ext cx="149548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雨点儿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7173" name="Picture 14" descr="青蛙3副本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46280" y="2448560"/>
            <a:ext cx="2113390" cy="12673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12" descr="青蛙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536" y="3128010"/>
            <a:ext cx="2229349" cy="182512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Picture 11" descr="QQ图片20161013223317副本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43616" y="4583054"/>
            <a:ext cx="2547827" cy="161416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f7c490-108e-4599-8ee3-9a6ace957600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0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c2355ac-36e3-4f3d-a33d-88868ed4690d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0.8"/>
  <p:tag name="KSO_WM_UNIT_TEXT_FILL_FORE_SCHEMECOLOR_INDEX" val="7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.8"/>
  <p:tag name="KSO_WM_UNIT_TEXT_FILL_FORE_SCHEMECOLOR_INDEX" val="7"/>
  <p:tag name="KSO_WM_UNIT_TEX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faa4574-3ab5-4eff-ae27-ec3cc251afd8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3be42f0-da68-4fcb-8d66-cf46f5889611}"/>
  <p:tag name="KSO_WM_UNIT_TYPE" val="i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1df82e4-3f28-4d00-8b93-6953e70731e4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FORE_SCHEMECOLOR_INDEX_BRIGHTNESS" val="0"/>
  <p:tag name="KSO_WM_UNIT_TEXT_FORE_SCHEMECOLOR_INDEX" val="6"/>
  <p:tag name="KSO_WM_UNIT_TEXT_LINE_FILL_TYPE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FORE_SCHEMECOLOR_INDEX_BRIGHTNESS" val="0"/>
  <p:tag name="KSO_WM_UNIT_TEXT_FORE_SCHEMECOLOR_INDEX" val="6"/>
  <p:tag name="KSO_WM_UNIT_TEXT_LINE_FILL_TYPE" val="2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078e351-f688-4cad-9754-4842850a06d8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UNIT_PLACING_PICTURE_USER_VIEWPORT" val="{&quot;height&quot;:2254.7905511811023,&quot;width&quot;:2754.1700787401574}"/>
</p:tagLst>
</file>

<file path=ppt/tags/tag32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31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2c1d821-2e76-49cc-9df4-17347c4510ff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575389c-366e-44ee-b590-4e25e10e851d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354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355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86b8324-8d67-4630-b0e1-504edef31e0b}"/>
  <p:tag name="KSO_WM_UNIT_TYPE" val="i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0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0f366c-3168-4cdc-9b41-6fbf3ada62d1}"/>
  <p:tag name="KSO_WM_UNIT_TYPE" val="i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52fc813-220e-41f1-b623-d5e6240f3c89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01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5a00f1-64ed-4c2b-a6c6-80a7da81888d}"/>
  <p:tag name="KSO_WM_UNIT_TYPE" val="i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4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15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5af44c-8535-4822-b956-ffd9f0b931f7}"/>
  <p:tag name="KSO_WM_UNIT_TYPE" val="i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44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45.xml><?xml version="1.0" encoding="utf-8"?>
<p:tagLst xmlns:p="http://schemas.openxmlformats.org/presentationml/2006/main">
  <p:tag name="KSO_WM_UNIT_PLACING_PICTURE_USER_VIEWPORT" val="{&quot;height&quot;:3315.930708661417,&quot;width&quot;:4521.7228346456695}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7cabd56-482f-4292-b8d4-beb883c9ae1e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7d9d3d4-9706-40f9-bf6e-71bac073a181}"/>
  <p:tag name="KSO_WM_UNIT_TYPE" val="i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7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84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85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86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87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</p:tagLst>
</file>

<file path=ppt/tags/tag4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7f741e-f72c-48df-86c0-73c170767309}"/>
  <p:tag name="KSO_WM_UNIT_TYPE" val="i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8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09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1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2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3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5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1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18.xml><?xml version="1.0" encoding="utf-8"?>
<p:tagLst xmlns:p="http://schemas.openxmlformats.org/presentationml/2006/main"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1018</Words>
  <Application>WPS 演示</Application>
  <PresentationFormat>宽屏</PresentationFormat>
  <Paragraphs>188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1_Office 主题​​</vt:lpstr>
      <vt:lpstr>3_Office 主题​​</vt:lpstr>
      <vt:lpstr>12_Office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254</cp:revision>
  <dcterms:created xsi:type="dcterms:W3CDTF">2019-05-23T05:57:00Z</dcterms:created>
  <dcterms:modified xsi:type="dcterms:W3CDTF">2022-05-29T02:57:52Z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2052-11.1.0.11744</vt:lpwstr>
  </property>
  <property fmtid="{D5CDD505-2E9C-101B-9397-08002B2CF9AE}" pid="4" name="ICV">
    <vt:lpwstr>BE83961BC6784AA8913A1BB92BB598F3</vt:lpwstr>
  </property>
</Properties>
</file>