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21" r:id="rId3"/>
    <p:sldMasterId id="2147483725" r:id="rId4"/>
  </p:sldMasterIdLst>
  <p:notesMasterIdLst>
    <p:notesMasterId r:id="rId9"/>
  </p:notesMasterIdLst>
  <p:handoutMasterIdLst>
    <p:handoutMasterId r:id="rId27"/>
  </p:handoutMasterIdLst>
  <p:sldIdLst>
    <p:sldId id="354" r:id="rId5"/>
    <p:sldId id="355" r:id="rId6"/>
    <p:sldId id="356" r:id="rId7"/>
    <p:sldId id="357" r:id="rId8"/>
    <p:sldId id="358" r:id="rId10"/>
    <p:sldId id="359" r:id="rId11"/>
    <p:sldId id="360" r:id="rId12"/>
    <p:sldId id="361" r:id="rId13"/>
    <p:sldId id="362" r:id="rId14"/>
    <p:sldId id="363" r:id="rId15"/>
    <p:sldId id="364" r:id="rId16"/>
    <p:sldId id="365" r:id="rId17"/>
    <p:sldId id="366" r:id="rId18"/>
    <p:sldId id="367" r:id="rId19"/>
    <p:sldId id="368" r:id="rId20"/>
    <p:sldId id="369" r:id="rId21"/>
    <p:sldId id="370" r:id="rId22"/>
    <p:sldId id="371" r:id="rId23"/>
    <p:sldId id="372" r:id="rId24"/>
    <p:sldId id="373" r:id="rId25"/>
    <p:sldId id="374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00CC"/>
    <a:srgbClr val="0099FF"/>
    <a:srgbClr val="FFCC00"/>
    <a:srgbClr val="0099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780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2" Type="http://schemas.openxmlformats.org/officeDocument/2006/relationships/tags" Target="tags/tag463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Arial" panose="020B0604020202020204" pitchFamily="34" charset="0"/>
                <a:ea typeface="黑体" panose="02010609060101010101" charset="-122"/>
                <a:cs typeface="+mn-cs"/>
              </a:rPr>
            </a:fld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>
              <a:ea typeface="黑体" panose="0201060906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Arial" panose="020B0604020202020204" pitchFamily="34" charset="0"/>
                <a:ea typeface="黑体" panose="02010609060101010101" charset="-122"/>
                <a:cs typeface="+mn-cs"/>
              </a:rPr>
            </a:fld>
            <a:endParaRPr lang="zh-CN" altLang="en-US" strike="noStrike" noProof="1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7C78224-0B02-4486-B9B6-9AA96CF2FB68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黑体" panose="02010609060101010101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黑体" panose="02010609060101010101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黑体" panose="02010609060101010101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433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8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8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9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9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9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4" Type="http://schemas.openxmlformats.org/officeDocument/2006/relationships/theme" Target="../theme/theme1.xml"/><Relationship Id="rId73" Type="http://schemas.openxmlformats.org/officeDocument/2006/relationships/image" Target="../media/image1.jpeg"/><Relationship Id="rId72" Type="http://schemas.openxmlformats.org/officeDocument/2006/relationships/slideLayout" Target="../slideLayouts/slideLayout72.xml"/><Relationship Id="rId71" Type="http://schemas.openxmlformats.org/officeDocument/2006/relationships/slideLayout" Target="../slideLayouts/slideLayout71.xml"/><Relationship Id="rId70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.xml"/><Relationship Id="rId69" Type="http://schemas.openxmlformats.org/officeDocument/2006/relationships/slideLayout" Target="../slideLayouts/slideLayout69.xml"/><Relationship Id="rId68" Type="http://schemas.openxmlformats.org/officeDocument/2006/relationships/slideLayout" Target="../slideLayouts/slideLayout68.xml"/><Relationship Id="rId67" Type="http://schemas.openxmlformats.org/officeDocument/2006/relationships/slideLayout" Target="../slideLayouts/slideLayout67.xml"/><Relationship Id="rId66" Type="http://schemas.openxmlformats.org/officeDocument/2006/relationships/slideLayout" Target="../slideLayouts/slideLayout66.xml"/><Relationship Id="rId65" Type="http://schemas.openxmlformats.org/officeDocument/2006/relationships/slideLayout" Target="../slideLayouts/slideLayout65.xml"/><Relationship Id="rId64" Type="http://schemas.openxmlformats.org/officeDocument/2006/relationships/slideLayout" Target="../slideLayouts/slideLayout64.xml"/><Relationship Id="rId63" Type="http://schemas.openxmlformats.org/officeDocument/2006/relationships/slideLayout" Target="../slideLayouts/slideLayout63.xml"/><Relationship Id="rId62" Type="http://schemas.openxmlformats.org/officeDocument/2006/relationships/slideLayout" Target="../slideLayouts/slideLayout62.xml"/><Relationship Id="rId61" Type="http://schemas.openxmlformats.org/officeDocument/2006/relationships/slideLayout" Target="../slideLayouts/slideLayout61.xml"/><Relationship Id="rId60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.xml"/><Relationship Id="rId59" Type="http://schemas.openxmlformats.org/officeDocument/2006/relationships/slideLayout" Target="../slideLayouts/slideLayout59.xml"/><Relationship Id="rId58" Type="http://schemas.openxmlformats.org/officeDocument/2006/relationships/slideLayout" Target="../slideLayouts/slideLayout58.xml"/><Relationship Id="rId57" Type="http://schemas.openxmlformats.org/officeDocument/2006/relationships/slideLayout" Target="../slideLayouts/slideLayout57.xml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8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77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5.xml"/><Relationship Id="rId1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7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  <p:sldLayoutId id="2147483705" r:id="rId57"/>
    <p:sldLayoutId id="2147483706" r:id="rId58"/>
    <p:sldLayoutId id="2147483707" r:id="rId59"/>
    <p:sldLayoutId id="2147483708" r:id="rId60"/>
    <p:sldLayoutId id="2147483709" r:id="rId61"/>
    <p:sldLayoutId id="2147483710" r:id="rId62"/>
    <p:sldLayoutId id="2147483711" r:id="rId63"/>
    <p:sldLayoutId id="2147483712" r:id="rId64"/>
    <p:sldLayoutId id="2147483713" r:id="rId65"/>
    <p:sldLayoutId id="2147483714" r:id="rId66"/>
    <p:sldLayoutId id="2147483715" r:id="rId67"/>
    <p:sldLayoutId id="2147483716" r:id="rId68"/>
    <p:sldLayoutId id="2147483717" r:id="rId69"/>
    <p:sldLayoutId id="2147483718" r:id="rId70"/>
    <p:sldLayoutId id="2147483719" r:id="rId71"/>
    <p:sldLayoutId id="2147483720" r:id="rId72"/>
  </p:sldLayoutIdLst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3.png"/><Relationship Id="rId3" Type="http://schemas.openxmlformats.org/officeDocument/2006/relationships/tags" Target="../tags/tag229.xml"/><Relationship Id="rId2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" Type="http://schemas.openxmlformats.org/officeDocument/2006/relationships/tags" Target="../tags/tag335.xml"/><Relationship Id="rId2" Type="http://schemas.openxmlformats.org/officeDocument/2006/relationships/tags" Target="../tags/tag334.xml"/><Relationship Id="rId16" Type="http://schemas.openxmlformats.org/officeDocument/2006/relationships/slideLayout" Target="../slideLayouts/slideLayout82.xml"/><Relationship Id="rId15" Type="http://schemas.openxmlformats.org/officeDocument/2006/relationships/tags" Target="../tags/tag344.xml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tags" Target="../tags/tag343.xml"/><Relationship Id="rId11" Type="http://schemas.openxmlformats.org/officeDocument/2006/relationships/tags" Target="../tags/tag342.xml"/><Relationship Id="rId10" Type="http://schemas.openxmlformats.org/officeDocument/2006/relationships/image" Target="../media/image17.jpeg"/><Relationship Id="rId1" Type="http://schemas.openxmlformats.org/officeDocument/2006/relationships/tags" Target="../tags/tag33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3.xml"/><Relationship Id="rId8" Type="http://schemas.openxmlformats.org/officeDocument/2006/relationships/tags" Target="../tags/tag352.xml"/><Relationship Id="rId7" Type="http://schemas.openxmlformats.org/officeDocument/2006/relationships/tags" Target="../tags/tag351.xml"/><Relationship Id="rId6" Type="http://schemas.openxmlformats.org/officeDocument/2006/relationships/tags" Target="../tags/tag350.xml"/><Relationship Id="rId5" Type="http://schemas.openxmlformats.org/officeDocument/2006/relationships/tags" Target="../tags/tag349.xml"/><Relationship Id="rId4" Type="http://schemas.openxmlformats.org/officeDocument/2006/relationships/tags" Target="../tags/tag348.xml"/><Relationship Id="rId3" Type="http://schemas.openxmlformats.org/officeDocument/2006/relationships/tags" Target="../tags/tag347.xml"/><Relationship Id="rId2" Type="http://schemas.openxmlformats.org/officeDocument/2006/relationships/tags" Target="../tags/tag346.xml"/><Relationship Id="rId16" Type="http://schemas.openxmlformats.org/officeDocument/2006/relationships/slideLayout" Target="../slideLayouts/slideLayout82.xml"/><Relationship Id="rId15" Type="http://schemas.openxmlformats.org/officeDocument/2006/relationships/tags" Target="../tags/tag356.xml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tags" Target="../tags/tag355.xml"/><Relationship Id="rId11" Type="http://schemas.openxmlformats.org/officeDocument/2006/relationships/tags" Target="../tags/tag354.xml"/><Relationship Id="rId10" Type="http://schemas.openxmlformats.org/officeDocument/2006/relationships/image" Target="../media/image17.jpeg"/><Relationship Id="rId1" Type="http://schemas.openxmlformats.org/officeDocument/2006/relationships/tags" Target="../tags/tag345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5.xml"/><Relationship Id="rId8" Type="http://schemas.openxmlformats.org/officeDocument/2006/relationships/tags" Target="../tags/tag364.xml"/><Relationship Id="rId7" Type="http://schemas.openxmlformats.org/officeDocument/2006/relationships/tags" Target="../tags/tag363.xml"/><Relationship Id="rId6" Type="http://schemas.openxmlformats.org/officeDocument/2006/relationships/tags" Target="../tags/tag362.xml"/><Relationship Id="rId5" Type="http://schemas.openxmlformats.org/officeDocument/2006/relationships/tags" Target="../tags/tag361.xml"/><Relationship Id="rId4" Type="http://schemas.openxmlformats.org/officeDocument/2006/relationships/tags" Target="../tags/tag360.xml"/><Relationship Id="rId3" Type="http://schemas.openxmlformats.org/officeDocument/2006/relationships/tags" Target="../tags/tag359.xml"/><Relationship Id="rId2" Type="http://schemas.openxmlformats.org/officeDocument/2006/relationships/tags" Target="../tags/tag358.xml"/><Relationship Id="rId16" Type="http://schemas.openxmlformats.org/officeDocument/2006/relationships/notesSlide" Target="../notesSlides/notesSlide3.xml"/><Relationship Id="rId15" Type="http://schemas.openxmlformats.org/officeDocument/2006/relationships/slideLayout" Target="../slideLayouts/slideLayout82.xml"/><Relationship Id="rId14" Type="http://schemas.openxmlformats.org/officeDocument/2006/relationships/tags" Target="../tags/tag367.xml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tags" Target="../tags/tag366.xml"/><Relationship Id="rId10" Type="http://schemas.openxmlformats.org/officeDocument/2006/relationships/image" Target="../media/image17.jpeg"/><Relationship Id="rId1" Type="http://schemas.openxmlformats.org/officeDocument/2006/relationships/tags" Target="../tags/tag35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6.xml"/><Relationship Id="rId8" Type="http://schemas.openxmlformats.org/officeDocument/2006/relationships/tags" Target="../tags/tag375.xml"/><Relationship Id="rId7" Type="http://schemas.openxmlformats.org/officeDocument/2006/relationships/tags" Target="../tags/tag374.xml"/><Relationship Id="rId6" Type="http://schemas.openxmlformats.org/officeDocument/2006/relationships/tags" Target="../tags/tag373.xml"/><Relationship Id="rId5" Type="http://schemas.openxmlformats.org/officeDocument/2006/relationships/tags" Target="../tags/tag372.xml"/><Relationship Id="rId4" Type="http://schemas.openxmlformats.org/officeDocument/2006/relationships/tags" Target="../tags/tag371.xml"/><Relationship Id="rId3" Type="http://schemas.openxmlformats.org/officeDocument/2006/relationships/tags" Target="../tags/tag370.xml"/><Relationship Id="rId2" Type="http://schemas.openxmlformats.org/officeDocument/2006/relationships/tags" Target="../tags/tag369.xml"/><Relationship Id="rId16" Type="http://schemas.openxmlformats.org/officeDocument/2006/relationships/slideLayout" Target="../slideLayouts/slideLayout82.xml"/><Relationship Id="rId15" Type="http://schemas.openxmlformats.org/officeDocument/2006/relationships/tags" Target="../tags/tag379.xml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tags" Target="../tags/tag378.xml"/><Relationship Id="rId11" Type="http://schemas.openxmlformats.org/officeDocument/2006/relationships/tags" Target="../tags/tag377.xml"/><Relationship Id="rId10" Type="http://schemas.openxmlformats.org/officeDocument/2006/relationships/image" Target="../media/image17.jpeg"/><Relationship Id="rId1" Type="http://schemas.openxmlformats.org/officeDocument/2006/relationships/tags" Target="../tags/tag36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8.xml"/><Relationship Id="rId8" Type="http://schemas.openxmlformats.org/officeDocument/2006/relationships/tags" Target="../tags/tag387.xml"/><Relationship Id="rId7" Type="http://schemas.openxmlformats.org/officeDocument/2006/relationships/tags" Target="../tags/tag386.xml"/><Relationship Id="rId6" Type="http://schemas.openxmlformats.org/officeDocument/2006/relationships/tags" Target="../tags/tag385.xml"/><Relationship Id="rId5" Type="http://schemas.openxmlformats.org/officeDocument/2006/relationships/tags" Target="../tags/tag384.xml"/><Relationship Id="rId4" Type="http://schemas.openxmlformats.org/officeDocument/2006/relationships/tags" Target="../tags/tag383.xml"/><Relationship Id="rId3" Type="http://schemas.openxmlformats.org/officeDocument/2006/relationships/tags" Target="../tags/tag382.xml"/><Relationship Id="rId2" Type="http://schemas.openxmlformats.org/officeDocument/2006/relationships/tags" Target="../tags/tag381.xml"/><Relationship Id="rId16" Type="http://schemas.openxmlformats.org/officeDocument/2006/relationships/slideLayout" Target="../slideLayouts/slideLayout82.xml"/><Relationship Id="rId15" Type="http://schemas.openxmlformats.org/officeDocument/2006/relationships/tags" Target="../tags/tag391.xml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tags" Target="../tags/tag390.xml"/><Relationship Id="rId11" Type="http://schemas.openxmlformats.org/officeDocument/2006/relationships/tags" Target="../tags/tag389.xml"/><Relationship Id="rId10" Type="http://schemas.openxmlformats.org/officeDocument/2006/relationships/image" Target="../media/image17.jpeg"/><Relationship Id="rId1" Type="http://schemas.openxmlformats.org/officeDocument/2006/relationships/tags" Target="../tags/tag380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" Type="http://schemas.openxmlformats.org/officeDocument/2006/relationships/tags" Target="../tags/tag393.xml"/><Relationship Id="rId17" Type="http://schemas.openxmlformats.org/officeDocument/2006/relationships/slideLayout" Target="../slideLayouts/slideLayout82.xml"/><Relationship Id="rId16" Type="http://schemas.openxmlformats.org/officeDocument/2006/relationships/tags" Target="../tags/tag405.xml"/><Relationship Id="rId15" Type="http://schemas.openxmlformats.org/officeDocument/2006/relationships/tags" Target="../tags/tag404.xml"/><Relationship Id="rId14" Type="http://schemas.openxmlformats.org/officeDocument/2006/relationships/tags" Target="../tags/tag403.xml"/><Relationship Id="rId13" Type="http://schemas.openxmlformats.org/officeDocument/2006/relationships/image" Target="../media/image24.png"/><Relationship Id="rId12" Type="http://schemas.openxmlformats.org/officeDocument/2006/relationships/tags" Target="../tags/tag402.xml"/><Relationship Id="rId11" Type="http://schemas.openxmlformats.org/officeDocument/2006/relationships/tags" Target="../tags/tag401.xml"/><Relationship Id="rId10" Type="http://schemas.openxmlformats.org/officeDocument/2006/relationships/image" Target="../media/image13.GIF"/><Relationship Id="rId1" Type="http://schemas.openxmlformats.org/officeDocument/2006/relationships/tags" Target="../tags/tag39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" Type="http://schemas.openxmlformats.org/officeDocument/2006/relationships/tags" Target="../tags/tag412.xml"/><Relationship Id="rId6" Type="http://schemas.openxmlformats.org/officeDocument/2006/relationships/tags" Target="../tags/tag411.xml"/><Relationship Id="rId5" Type="http://schemas.openxmlformats.org/officeDocument/2006/relationships/tags" Target="../tags/tag410.xml"/><Relationship Id="rId4" Type="http://schemas.openxmlformats.org/officeDocument/2006/relationships/tags" Target="../tags/tag409.xml"/><Relationship Id="rId3" Type="http://schemas.openxmlformats.org/officeDocument/2006/relationships/tags" Target="../tags/tag408.xml"/><Relationship Id="rId2" Type="http://schemas.openxmlformats.org/officeDocument/2006/relationships/tags" Target="../tags/tag407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16.xml"/><Relationship Id="rId11" Type="http://schemas.openxmlformats.org/officeDocument/2006/relationships/image" Target="../media/image17.jpeg"/><Relationship Id="rId10" Type="http://schemas.openxmlformats.org/officeDocument/2006/relationships/tags" Target="../tags/tag415.xml"/><Relationship Id="rId1" Type="http://schemas.openxmlformats.org/officeDocument/2006/relationships/tags" Target="../tags/tag40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25.xml"/><Relationship Id="rId8" Type="http://schemas.openxmlformats.org/officeDocument/2006/relationships/tags" Target="../tags/tag424.xml"/><Relationship Id="rId7" Type="http://schemas.openxmlformats.org/officeDocument/2006/relationships/tags" Target="../tags/tag423.xml"/><Relationship Id="rId6" Type="http://schemas.openxmlformats.org/officeDocument/2006/relationships/tags" Target="../tags/tag422.xml"/><Relationship Id="rId5" Type="http://schemas.openxmlformats.org/officeDocument/2006/relationships/tags" Target="../tags/tag421.xml"/><Relationship Id="rId4" Type="http://schemas.openxmlformats.org/officeDocument/2006/relationships/tags" Target="../tags/tag420.xml"/><Relationship Id="rId3" Type="http://schemas.openxmlformats.org/officeDocument/2006/relationships/tags" Target="../tags/tag419.xml"/><Relationship Id="rId2" Type="http://schemas.openxmlformats.org/officeDocument/2006/relationships/tags" Target="../tags/tag418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427.xml"/><Relationship Id="rId11" Type="http://schemas.openxmlformats.org/officeDocument/2006/relationships/tags" Target="../tags/tag426.xml"/><Relationship Id="rId10" Type="http://schemas.openxmlformats.org/officeDocument/2006/relationships/image" Target="../media/image25.jpeg"/><Relationship Id="rId1" Type="http://schemas.openxmlformats.org/officeDocument/2006/relationships/tags" Target="../tags/tag41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6.xml"/><Relationship Id="rId8" Type="http://schemas.openxmlformats.org/officeDocument/2006/relationships/tags" Target="../tags/tag435.xml"/><Relationship Id="rId7" Type="http://schemas.openxmlformats.org/officeDocument/2006/relationships/tags" Target="../tags/tag434.xml"/><Relationship Id="rId6" Type="http://schemas.openxmlformats.org/officeDocument/2006/relationships/tags" Target="../tags/tag433.xml"/><Relationship Id="rId5" Type="http://schemas.openxmlformats.org/officeDocument/2006/relationships/tags" Target="../tags/tag432.xml"/><Relationship Id="rId4" Type="http://schemas.openxmlformats.org/officeDocument/2006/relationships/tags" Target="../tags/tag431.xml"/><Relationship Id="rId3" Type="http://schemas.openxmlformats.org/officeDocument/2006/relationships/tags" Target="../tags/tag430.xml"/><Relationship Id="rId2" Type="http://schemas.openxmlformats.org/officeDocument/2006/relationships/tags" Target="../tags/tag429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438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tags" Target="../tags/tag437.xml"/><Relationship Id="rId1" Type="http://schemas.openxmlformats.org/officeDocument/2006/relationships/tags" Target="../tags/tag42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7.xml"/><Relationship Id="rId8" Type="http://schemas.openxmlformats.org/officeDocument/2006/relationships/tags" Target="../tags/tag446.xml"/><Relationship Id="rId7" Type="http://schemas.openxmlformats.org/officeDocument/2006/relationships/tags" Target="../tags/tag445.xml"/><Relationship Id="rId6" Type="http://schemas.openxmlformats.org/officeDocument/2006/relationships/tags" Target="../tags/tag444.xml"/><Relationship Id="rId5" Type="http://schemas.openxmlformats.org/officeDocument/2006/relationships/tags" Target="../tags/tag443.xml"/><Relationship Id="rId4" Type="http://schemas.openxmlformats.org/officeDocument/2006/relationships/tags" Target="../tags/tag442.xml"/><Relationship Id="rId3" Type="http://schemas.openxmlformats.org/officeDocument/2006/relationships/tags" Target="../tags/tag441.xml"/><Relationship Id="rId2" Type="http://schemas.openxmlformats.org/officeDocument/2006/relationships/tags" Target="../tags/tag440.xml"/><Relationship Id="rId11" Type="http://schemas.openxmlformats.org/officeDocument/2006/relationships/slideLayout" Target="../slideLayouts/slideLayout82.xml"/><Relationship Id="rId10" Type="http://schemas.openxmlformats.org/officeDocument/2006/relationships/tags" Target="../tags/tag448.xml"/><Relationship Id="rId1" Type="http://schemas.openxmlformats.org/officeDocument/2006/relationships/tags" Target="../tags/tag43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5" Type="http://schemas.openxmlformats.org/officeDocument/2006/relationships/slideLayout" Target="../slideLayouts/slideLayout82.xml"/><Relationship Id="rId14" Type="http://schemas.openxmlformats.org/officeDocument/2006/relationships/tags" Target="../tags/tag244.xml"/><Relationship Id="rId13" Type="http://schemas.openxmlformats.org/officeDocument/2006/relationships/tags" Target="../tags/tag243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tags" Target="../tags/tag454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tags" Target="../tags/tag450.xml"/><Relationship Id="rId12" Type="http://schemas.openxmlformats.org/officeDocument/2006/relationships/slideLayout" Target="../slideLayouts/slideLayout82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tags" Target="../tags/tag449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4.xml"/><Relationship Id="rId5" Type="http://schemas.openxmlformats.org/officeDocument/2006/relationships/slideLayout" Target="../slideLayouts/slideLayout86.xml"/><Relationship Id="rId4" Type="http://schemas.openxmlformats.org/officeDocument/2006/relationships/tags" Target="../tags/tag462.xml"/><Relationship Id="rId3" Type="http://schemas.openxmlformats.org/officeDocument/2006/relationships/tags" Target="../tags/tag461.xml"/><Relationship Id="rId2" Type="http://schemas.openxmlformats.org/officeDocument/2006/relationships/image" Target="../media/image3.png"/><Relationship Id="rId1" Type="http://schemas.openxmlformats.org/officeDocument/2006/relationships/tags" Target="../tags/tag46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7" Type="http://schemas.openxmlformats.org/officeDocument/2006/relationships/slideLayout" Target="../slideLayouts/slideLayout82.xml"/><Relationship Id="rId16" Type="http://schemas.openxmlformats.org/officeDocument/2006/relationships/tags" Target="../tags/tag256.xml"/><Relationship Id="rId15" Type="http://schemas.openxmlformats.org/officeDocument/2006/relationships/tags" Target="../tags/tag255.xml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tags" Target="../tags/tag254.xml"/><Relationship Id="rId11" Type="http://schemas.openxmlformats.org/officeDocument/2006/relationships/image" Target="../media/image14.png"/><Relationship Id="rId10" Type="http://schemas.openxmlformats.org/officeDocument/2006/relationships/image" Target="../media/image13.GIF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5.xml"/><Relationship Id="rId8" Type="http://schemas.openxmlformats.org/officeDocument/2006/relationships/tags" Target="../tags/tag264.xml"/><Relationship Id="rId7" Type="http://schemas.openxmlformats.org/officeDocument/2006/relationships/tags" Target="../tags/tag263.xml"/><Relationship Id="rId6" Type="http://schemas.openxmlformats.org/officeDocument/2006/relationships/tags" Target="../tags/tag262.xml"/><Relationship Id="rId5" Type="http://schemas.openxmlformats.org/officeDocument/2006/relationships/tags" Target="../tags/tag261.xml"/><Relationship Id="rId4" Type="http://schemas.openxmlformats.org/officeDocument/2006/relationships/tags" Target="../tags/tag260.xml"/><Relationship Id="rId3" Type="http://schemas.openxmlformats.org/officeDocument/2006/relationships/tags" Target="../tags/tag259.xml"/><Relationship Id="rId2" Type="http://schemas.openxmlformats.org/officeDocument/2006/relationships/tags" Target="../tags/tag258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82.xml"/><Relationship Id="rId12" Type="http://schemas.openxmlformats.org/officeDocument/2006/relationships/tags" Target="../tags/tag267.xml"/><Relationship Id="rId11" Type="http://schemas.openxmlformats.org/officeDocument/2006/relationships/image" Target="../media/image17.jpeg"/><Relationship Id="rId10" Type="http://schemas.openxmlformats.org/officeDocument/2006/relationships/tags" Target="../tags/tag266.xml"/><Relationship Id="rId1" Type="http://schemas.openxmlformats.org/officeDocument/2006/relationships/tags" Target="../tags/tag25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6.xml"/><Relationship Id="rId8" Type="http://schemas.openxmlformats.org/officeDocument/2006/relationships/tags" Target="../tags/tag275.xml"/><Relationship Id="rId7" Type="http://schemas.openxmlformats.org/officeDocument/2006/relationships/tags" Target="../tags/tag274.xml"/><Relationship Id="rId6" Type="http://schemas.openxmlformats.org/officeDocument/2006/relationships/tags" Target="../tags/tag273.xml"/><Relationship Id="rId5" Type="http://schemas.openxmlformats.org/officeDocument/2006/relationships/tags" Target="../tags/tag272.xml"/><Relationship Id="rId4" Type="http://schemas.openxmlformats.org/officeDocument/2006/relationships/tags" Target="../tags/tag271.xml"/><Relationship Id="rId3" Type="http://schemas.openxmlformats.org/officeDocument/2006/relationships/tags" Target="../tags/tag270.xml"/><Relationship Id="rId2" Type="http://schemas.openxmlformats.org/officeDocument/2006/relationships/tags" Target="../tags/tag269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278.xml"/><Relationship Id="rId12" Type="http://schemas.openxmlformats.org/officeDocument/2006/relationships/image" Target="../media/image19.png"/><Relationship Id="rId11" Type="http://schemas.openxmlformats.org/officeDocument/2006/relationships/tags" Target="../tags/tag277.xml"/><Relationship Id="rId10" Type="http://schemas.openxmlformats.org/officeDocument/2006/relationships/image" Target="../media/image18.jpeg"/><Relationship Id="rId1" Type="http://schemas.openxmlformats.org/officeDocument/2006/relationships/tags" Target="../tags/tag268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7.xml"/><Relationship Id="rId8" Type="http://schemas.openxmlformats.org/officeDocument/2006/relationships/tags" Target="../tags/tag286.xml"/><Relationship Id="rId7" Type="http://schemas.openxmlformats.org/officeDocument/2006/relationships/tags" Target="../tags/tag285.xml"/><Relationship Id="rId6" Type="http://schemas.openxmlformats.org/officeDocument/2006/relationships/tags" Target="../tags/tag284.xml"/><Relationship Id="rId5" Type="http://schemas.openxmlformats.org/officeDocument/2006/relationships/tags" Target="../tags/tag283.xml"/><Relationship Id="rId4" Type="http://schemas.openxmlformats.org/officeDocument/2006/relationships/tags" Target="../tags/tag282.xml"/><Relationship Id="rId3" Type="http://schemas.openxmlformats.org/officeDocument/2006/relationships/tags" Target="../tags/tag281.xml"/><Relationship Id="rId2" Type="http://schemas.openxmlformats.org/officeDocument/2006/relationships/tags" Target="../tags/tag280.xml"/><Relationship Id="rId14" Type="http://schemas.openxmlformats.org/officeDocument/2006/relationships/slideLayout" Target="../slideLayouts/slideLayout82.xml"/><Relationship Id="rId13" Type="http://schemas.openxmlformats.org/officeDocument/2006/relationships/tags" Target="../tags/tag290.xml"/><Relationship Id="rId12" Type="http://schemas.openxmlformats.org/officeDocument/2006/relationships/tags" Target="../tags/tag289.xml"/><Relationship Id="rId11" Type="http://schemas.openxmlformats.org/officeDocument/2006/relationships/tags" Target="../tags/tag288.xml"/><Relationship Id="rId10" Type="http://schemas.openxmlformats.org/officeDocument/2006/relationships/image" Target="../media/image20.png"/><Relationship Id="rId1" Type="http://schemas.openxmlformats.org/officeDocument/2006/relationships/tags" Target="../tags/tag279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7" Type="http://schemas.openxmlformats.org/officeDocument/2006/relationships/vmlDrawing" Target="../drawings/vmlDrawing1.vml"/><Relationship Id="rId26" Type="http://schemas.openxmlformats.org/officeDocument/2006/relationships/slideLayout" Target="../slideLayouts/slideLayout82.xml"/><Relationship Id="rId25" Type="http://schemas.openxmlformats.org/officeDocument/2006/relationships/tags" Target="../tags/tag311.xml"/><Relationship Id="rId24" Type="http://schemas.openxmlformats.org/officeDocument/2006/relationships/tags" Target="../tags/tag310.xml"/><Relationship Id="rId23" Type="http://schemas.openxmlformats.org/officeDocument/2006/relationships/image" Target="../media/image23.png"/><Relationship Id="rId22" Type="http://schemas.openxmlformats.org/officeDocument/2006/relationships/tags" Target="../tags/tag309.xml"/><Relationship Id="rId21" Type="http://schemas.openxmlformats.org/officeDocument/2006/relationships/tags" Target="../tags/tag308.xml"/><Relationship Id="rId20" Type="http://schemas.openxmlformats.org/officeDocument/2006/relationships/image" Target="../media/image22.png"/><Relationship Id="rId2" Type="http://schemas.openxmlformats.org/officeDocument/2006/relationships/tags" Target="../tags/tag292.xml"/><Relationship Id="rId19" Type="http://schemas.openxmlformats.org/officeDocument/2006/relationships/oleObject" Target="../embeddings/oleObject1.bin"/><Relationship Id="rId18" Type="http://schemas.openxmlformats.org/officeDocument/2006/relationships/tags" Target="../tags/tag307.xml"/><Relationship Id="rId17" Type="http://schemas.openxmlformats.org/officeDocument/2006/relationships/tags" Target="../tags/tag306.xml"/><Relationship Id="rId16" Type="http://schemas.openxmlformats.org/officeDocument/2006/relationships/tags" Target="../tags/tag305.xml"/><Relationship Id="rId15" Type="http://schemas.openxmlformats.org/officeDocument/2006/relationships/tags" Target="../tags/tag304.xml"/><Relationship Id="rId14" Type="http://schemas.openxmlformats.org/officeDocument/2006/relationships/tags" Target="../tags/tag303.xml"/><Relationship Id="rId13" Type="http://schemas.openxmlformats.org/officeDocument/2006/relationships/tags" Target="../tags/tag302.xml"/><Relationship Id="rId12" Type="http://schemas.openxmlformats.org/officeDocument/2006/relationships/tags" Target="../tags/tag301.xml"/><Relationship Id="rId11" Type="http://schemas.openxmlformats.org/officeDocument/2006/relationships/tags" Target="../tags/tag300.xml"/><Relationship Id="rId10" Type="http://schemas.openxmlformats.org/officeDocument/2006/relationships/image" Target="../media/image21.jpeg"/><Relationship Id="rId1" Type="http://schemas.openxmlformats.org/officeDocument/2006/relationships/tags" Target="../tags/tag29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20.xml"/><Relationship Id="rId8" Type="http://schemas.openxmlformats.org/officeDocument/2006/relationships/tags" Target="../tags/tag319.xml"/><Relationship Id="rId7" Type="http://schemas.openxmlformats.org/officeDocument/2006/relationships/tags" Target="../tags/tag318.xml"/><Relationship Id="rId6" Type="http://schemas.openxmlformats.org/officeDocument/2006/relationships/tags" Target="../tags/tag317.xml"/><Relationship Id="rId5" Type="http://schemas.openxmlformats.org/officeDocument/2006/relationships/tags" Target="../tags/tag316.xml"/><Relationship Id="rId4" Type="http://schemas.openxmlformats.org/officeDocument/2006/relationships/tags" Target="../tags/tag315.xml"/><Relationship Id="rId3" Type="http://schemas.openxmlformats.org/officeDocument/2006/relationships/tags" Target="../tags/tag314.xml"/><Relationship Id="rId2" Type="http://schemas.openxmlformats.org/officeDocument/2006/relationships/tags" Target="../tags/tag313.xml"/><Relationship Id="rId11" Type="http://schemas.openxmlformats.org/officeDocument/2006/relationships/slideLayout" Target="../slideLayouts/slideLayout82.xml"/><Relationship Id="rId10" Type="http://schemas.openxmlformats.org/officeDocument/2006/relationships/tags" Target="../tags/tag321.xml"/><Relationship Id="rId1" Type="http://schemas.openxmlformats.org/officeDocument/2006/relationships/tags" Target="../tags/tag31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0.xml"/><Relationship Id="rId8" Type="http://schemas.openxmlformats.org/officeDocument/2006/relationships/tags" Target="../tags/tag329.xml"/><Relationship Id="rId7" Type="http://schemas.openxmlformats.org/officeDocument/2006/relationships/tags" Target="../tags/tag328.xml"/><Relationship Id="rId6" Type="http://schemas.openxmlformats.org/officeDocument/2006/relationships/tags" Target="../tags/tag327.xml"/><Relationship Id="rId5" Type="http://schemas.openxmlformats.org/officeDocument/2006/relationships/tags" Target="../tags/tag326.xml"/><Relationship Id="rId4" Type="http://schemas.openxmlformats.org/officeDocument/2006/relationships/tags" Target="../tags/tag325.xml"/><Relationship Id="rId3" Type="http://schemas.openxmlformats.org/officeDocument/2006/relationships/tags" Target="../tags/tag324.xml"/><Relationship Id="rId2" Type="http://schemas.openxmlformats.org/officeDocument/2006/relationships/tags" Target="../tags/tag323.xml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82.xml"/><Relationship Id="rId14" Type="http://schemas.openxmlformats.org/officeDocument/2006/relationships/tags" Target="../tags/tag332.xml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tags" Target="../tags/tag331.xml"/><Relationship Id="rId10" Type="http://schemas.openxmlformats.org/officeDocument/2006/relationships/image" Target="../media/image17.jpeg"/><Relationship Id="rId1" Type="http://schemas.openxmlformats.org/officeDocument/2006/relationships/tags" Target="../tags/tag3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-5680" y="2060848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9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课文（二） 8 雨点儿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8194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93335" y="3763645"/>
            <a:ext cx="3035300" cy="22117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4"/>
          <p:cNvSpPr/>
          <p:nvPr>
            <p:custDataLst>
              <p:tags r:id="rId11"/>
            </p:custDataLst>
          </p:nvPr>
        </p:nvSpPr>
        <p:spPr>
          <a:xfrm>
            <a:off x="3942080" y="1922463"/>
            <a:ext cx="7127875" cy="3529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196" name="Rectangle 5"/>
          <p:cNvSpPr>
            <a:spLocks noGrp="1"/>
          </p:cNvSpPr>
          <p:nvPr>
            <p:ph idx="4294967295"/>
            <p:custDataLst>
              <p:tags r:id="rId12"/>
            </p:custDataLst>
          </p:nvPr>
        </p:nvSpPr>
        <p:spPr>
          <a:xfrm>
            <a:off x="1899920" y="1508760"/>
            <a:ext cx="7787640" cy="1840865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半空中，大雨点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儿问小雨点儿：“你要到哪里去？”</a:t>
            </a:r>
            <a:endParaRPr lang="en-US" altLang="zh-CN" sz="48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endParaRPr lang="en-US" altLang="zh-CN" sz="48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61680" y="356806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28635" y="222758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55845" y="4731385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96635" y="3863975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8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01045" y="3970020"/>
            <a:ext cx="2625485" cy="16959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Rectangle 4"/>
          <p:cNvSpPr/>
          <p:nvPr>
            <p:custDataLst>
              <p:tags r:id="rId11"/>
            </p:custDataLst>
          </p:nvPr>
        </p:nvSpPr>
        <p:spPr>
          <a:xfrm>
            <a:off x="3359150" y="1773238"/>
            <a:ext cx="7127875" cy="3529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220" name="Rectangle 5"/>
          <p:cNvSpPr>
            <a:spLocks noGrp="1"/>
          </p:cNvSpPr>
          <p:nvPr>
            <p:ph idx="4294967295"/>
            <p:custDataLst>
              <p:tags r:id="rId12"/>
            </p:custDataLst>
          </p:nvPr>
        </p:nvSpPr>
        <p:spPr>
          <a:xfrm>
            <a:off x="2124075" y="1418590"/>
            <a:ext cx="8229600" cy="1869440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小雨点儿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回答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：“我要去有花有草</a:t>
            </a:r>
            <a:endParaRPr lang="en-US" altLang="zh-CN" sz="48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的地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方</a:t>
            </a:r>
            <a:r>
              <a:rPr lang="en-US" altLang="zh-CN" sz="48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。你呢？”</a:t>
            </a:r>
            <a:endParaRPr lang="en-US" altLang="zh-CN" sz="48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endParaRPr lang="en-US" altLang="zh-CN" sz="48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75980" y="358267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28635" y="247078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0145" y="4745990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10935" y="3878580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0242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10330" y="4745990"/>
            <a:ext cx="2310765" cy="17405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Rectangle 4"/>
          <p:cNvSpPr/>
          <p:nvPr>
            <p:custDataLst>
              <p:tags r:id="rId11"/>
            </p:custDataLst>
          </p:nvPr>
        </p:nvSpPr>
        <p:spPr>
          <a:xfrm>
            <a:off x="3416300" y="1664018"/>
            <a:ext cx="7127875" cy="3529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0244" name="Rectangle 5"/>
          <p:cNvSpPr>
            <a:spLocks noGrp="1"/>
          </p:cNvSpPr>
          <p:nvPr>
            <p:ph idx="4294967295"/>
          </p:nvPr>
        </p:nvSpPr>
        <p:spPr>
          <a:xfrm>
            <a:off x="1075055" y="1275080"/>
            <a:ext cx="11116945" cy="4525645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数不清的雨点儿，从云彩里飘落下来。</a:t>
            </a:r>
            <a:endParaRPr lang="en-US" altLang="zh-CN" sz="36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半空中，大雨点儿问小雨点儿：“你要到哪里去？”</a:t>
            </a:r>
            <a:endParaRPr lang="en-US" altLang="zh-CN" sz="36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小雨点儿回答：“我要去有花有草的地方。你呢？”</a:t>
            </a:r>
            <a:endParaRPr lang="en-US" altLang="zh-CN" sz="36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en-US" altLang="zh-CN" sz="36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5345" y="358267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Picture 13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487420" y="1829435"/>
            <a:ext cx="697865" cy="6407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99300" y="255587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70145" y="4745990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10935" y="3878580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6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61155" y="4455160"/>
            <a:ext cx="1982470" cy="141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Rectangle 4"/>
          <p:cNvSpPr/>
          <p:nvPr>
            <p:custDataLst>
              <p:tags r:id="rId11"/>
            </p:custDataLst>
          </p:nvPr>
        </p:nvSpPr>
        <p:spPr>
          <a:xfrm>
            <a:off x="3387725" y="1785938"/>
            <a:ext cx="7127875" cy="3529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268" name="Rectangle 5"/>
          <p:cNvSpPr>
            <a:spLocks noGrp="1"/>
          </p:cNvSpPr>
          <p:nvPr>
            <p:ph idx="4294967295"/>
            <p:custDataLst>
              <p:tags r:id="rId12"/>
            </p:custDataLst>
          </p:nvPr>
        </p:nvSpPr>
        <p:spPr>
          <a:xfrm>
            <a:off x="436880" y="1786255"/>
            <a:ext cx="11154410" cy="2668905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</a:t>
            </a: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大雨点儿说：“我要去没有花没有草的地方。”</a:t>
            </a:r>
            <a:endParaRPr lang="en-US" altLang="zh-CN" sz="40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lnSpc>
                <a:spcPct val="150000"/>
              </a:lnSpc>
              <a:buClrTx/>
              <a:buSzTx/>
              <a:buNone/>
            </a:pPr>
            <a:r>
              <a:rPr lang="en-US" altLang="zh-CN" sz="4000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 不久，有花有草的地方，花更红了，草更绿了。没有花没有草的地方，长出了红的花，绿的草。</a:t>
            </a:r>
            <a:endParaRPr lang="en-US" altLang="zh-CN" sz="4000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75980" y="358267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13675" y="313245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970145" y="4745990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10935" y="3878580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90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32304" y="2314473"/>
            <a:ext cx="2463622" cy="19775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Rectangle 4"/>
          <p:cNvSpPr/>
          <p:nvPr>
            <p:custDataLst>
              <p:tags r:id="rId11"/>
            </p:custDataLst>
          </p:nvPr>
        </p:nvSpPr>
        <p:spPr>
          <a:xfrm>
            <a:off x="3359150" y="1773238"/>
            <a:ext cx="7127875" cy="35290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292" name="Rectangle 5"/>
          <p:cNvSpPr>
            <a:spLocks noGrp="1"/>
          </p:cNvSpPr>
          <p:nvPr>
            <p:ph idx="4294967295"/>
            <p:custDataLst>
              <p:tags r:id="rId12"/>
            </p:custDataLst>
          </p:nvPr>
        </p:nvSpPr>
        <p:spPr>
          <a:xfrm>
            <a:off x="1611630" y="1773555"/>
            <a:ext cx="6880225" cy="4526280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    </a:t>
            </a: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不久，有花有草的地方，花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更红了，草更绿了。没有花没有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草的地方，长出了红的花，绿的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草。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575675" y="334073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4" name="Picture 16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79370" y="316547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5" name="Picture 17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25800" y="476059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607935" y="222885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69840" y="4504055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75070" y="3432810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7410" name="Picture 3" descr="大雨点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909955" y="1390650"/>
            <a:ext cx="2519045" cy="1833245"/>
          </a:xfrm>
        </p:spPr>
      </p:pic>
      <p:sp>
        <p:nvSpPr>
          <p:cNvPr id="17412" name="AutoShape 5"/>
          <p:cNvSpPr/>
          <p:nvPr>
            <p:custDataLst>
              <p:tags r:id="rId11"/>
            </p:custDataLst>
          </p:nvPr>
        </p:nvSpPr>
        <p:spPr>
          <a:xfrm>
            <a:off x="3863975" y="1052830"/>
            <a:ext cx="4248150" cy="1297305"/>
          </a:xfrm>
          <a:prstGeom prst="wedgeEllipseCallout">
            <a:avLst>
              <a:gd name="adj1" fmla="val -56579"/>
              <a:gd name="adj2" fmla="val 48778"/>
            </a:avLst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zh-CN" sz="16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413" name="Text Box 6"/>
          <p:cNvSpPr txBox="1"/>
          <p:nvPr>
            <p:custDataLst>
              <p:tags r:id="rId12"/>
            </p:custDataLst>
          </p:nvPr>
        </p:nvSpPr>
        <p:spPr>
          <a:xfrm>
            <a:off x="4583430" y="1390650"/>
            <a:ext cx="278511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你要到哪里去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?”</a:t>
            </a:r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endParaRPr lang="en-US" altLang="zh-CN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17414" name="Picture 7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351088" y="3716338"/>
            <a:ext cx="1584325" cy="1071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6" name="AutoShape 9"/>
          <p:cNvSpPr/>
          <p:nvPr>
            <p:custDataLst>
              <p:tags r:id="rId14"/>
            </p:custDataLst>
          </p:nvPr>
        </p:nvSpPr>
        <p:spPr>
          <a:xfrm>
            <a:off x="3647440" y="3388360"/>
            <a:ext cx="5832475" cy="1389380"/>
          </a:xfrm>
          <a:prstGeom prst="wedgeEllipseCallout">
            <a:avLst>
              <a:gd name="adj1" fmla="val -53458"/>
              <a:gd name="adj2" fmla="val 36519"/>
            </a:avLst>
          </a:prstGeom>
          <a:solidFill>
            <a:schemeClr val="dk2"/>
          </a:solidFill>
          <a:ln w="9525" cap="flat" cmpd="sng">
            <a:solidFill>
              <a:srgbClr val="00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algn="ctr"/>
            <a:endParaRPr lang="zh-CN" altLang="zh-CN" sz="16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417" name="Text Box 10"/>
          <p:cNvSpPr txBox="1"/>
          <p:nvPr>
            <p:custDataLst>
              <p:tags r:id="rId15"/>
            </p:custDataLst>
          </p:nvPr>
        </p:nvSpPr>
        <p:spPr>
          <a:xfrm>
            <a:off x="4409440" y="3875405"/>
            <a:ext cx="4552950" cy="460375"/>
          </a:xfrm>
          <a:prstGeom prst="rect">
            <a:avLst/>
          </a:prstGeom>
          <a:solidFill>
            <a:schemeClr val="dk2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我要去有花有草的地方。”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9" name="Rectangle 4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152650" y="1168400"/>
            <a:ext cx="8229600" cy="1036955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</a:t>
            </a:r>
            <a:r>
              <a:rPr lang="en-US" altLang="zh-CN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雨点儿从</a:t>
            </a:r>
            <a:r>
              <a:rPr lang="en-US" altLang="zh-CN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云彩里飘落下来</a:t>
            </a:r>
            <a:r>
              <a:rPr lang="en-US" altLang="zh-CN" b="1" dirty="0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。</a:t>
            </a:r>
            <a:endParaRPr lang="en-US" altLang="zh-CN" b="1" dirty="0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59397" name="Rectangle 5"/>
          <p:cNvSpPr/>
          <p:nvPr/>
        </p:nvSpPr>
        <p:spPr>
          <a:xfrm>
            <a:off x="2279650" y="2205038"/>
            <a:ext cx="7531100" cy="10366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树  叶从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树上飘落下来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9398" name="Rectangle 6"/>
          <p:cNvSpPr/>
          <p:nvPr/>
        </p:nvSpPr>
        <p:spPr>
          <a:xfrm>
            <a:off x="2208213" y="3213100"/>
            <a:ext cx="8174037" cy="10366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小松鼠从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树上跳下来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9399" name="Rectangle 7"/>
          <p:cNvSpPr/>
          <p:nvPr/>
        </p:nvSpPr>
        <p:spPr>
          <a:xfrm>
            <a:off x="2208213" y="4249738"/>
            <a:ext cx="8459787" cy="1036637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小朋友从</a:t>
            </a:r>
            <a:r>
              <a:rPr lang="zh-CN" altLang="en-US" sz="3200" b="1" u="sng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         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12290" name="Picture 3" descr="20083514334932_1[1]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01710" y="2112010"/>
            <a:ext cx="2896870" cy="23253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  <p:bldP spid="59398" grpId="0"/>
      <p:bldP spid="593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4579" name="Picture 4" descr="jing"/>
          <p:cNvPicPr>
            <a:picLocks noChangeAspect="1"/>
          </p:cNvPicPr>
          <p:nvPr/>
        </p:nvPicPr>
        <p:blipFill>
          <a:blip r:embed="rId10"/>
          <a:srcRect t="5898" r="-1187"/>
          <a:stretch>
            <a:fillRect/>
          </a:stretch>
        </p:blipFill>
        <p:spPr>
          <a:xfrm>
            <a:off x="3719737" y="1602251"/>
            <a:ext cx="5242112" cy="335885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1"/>
            </p:custDataLst>
          </p:nvPr>
        </p:nvSpPr>
        <p:spPr>
          <a:xfrm>
            <a:off x="5090795" y="5613400"/>
            <a:ext cx="2315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雨点儿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50" name="Rectangle 4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4583832" y="2132856"/>
            <a:ext cx="4248150" cy="3816350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小雨点，数不清，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躲进云彩挂半空。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飘落山原草更绿，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飘落田野花更红。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64517" name="Picture 5" descr="大雨点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2125" y="404813"/>
            <a:ext cx="1801813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8" name="Picture 6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00375" y="549275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19" name="Picture 7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9113" y="1989138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520" name="Picture 8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73123" y="4474528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8" name="Text Box 4"/>
          <p:cNvSpPr txBox="1"/>
          <p:nvPr/>
        </p:nvSpPr>
        <p:spPr>
          <a:xfrm>
            <a:off x="2351584" y="908720"/>
            <a:ext cx="7127875" cy="52463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                      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雨点儿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数不清的雨点儿，从云彩里飘落下来。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半空中，大雨点儿问小雨点儿：“你要到哪里去？”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小雨点儿回答：“我要去有花有草的地方。你呢？”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大雨点儿说：“我要去没有花没有草的地方。”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不久，有花有草的地方，花更红了，草更绿了。没有花没有草的地方，开出了红的花，长出了绿的草。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149" name="Text Box 6"/>
          <p:cNvSpPr txBox="1"/>
          <p:nvPr/>
        </p:nvSpPr>
        <p:spPr>
          <a:xfrm>
            <a:off x="2583180" y="1443355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①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0" name="Text Box 7"/>
          <p:cNvSpPr txBox="1"/>
          <p:nvPr/>
        </p:nvSpPr>
        <p:spPr>
          <a:xfrm>
            <a:off x="2583180" y="1901825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②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1" name="Text Box 8"/>
          <p:cNvSpPr txBox="1"/>
          <p:nvPr/>
        </p:nvSpPr>
        <p:spPr>
          <a:xfrm>
            <a:off x="2630805" y="2708275"/>
            <a:ext cx="71247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③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2" name="Text Box 9"/>
          <p:cNvSpPr txBox="1"/>
          <p:nvPr/>
        </p:nvSpPr>
        <p:spPr>
          <a:xfrm>
            <a:off x="2613025" y="3759200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④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3" name="Text Box 10"/>
          <p:cNvSpPr txBox="1"/>
          <p:nvPr/>
        </p:nvSpPr>
        <p:spPr>
          <a:xfrm>
            <a:off x="2583180" y="4289425"/>
            <a:ext cx="4889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⑤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9" name="Rectangle 5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584450" y="1989455"/>
            <a:ext cx="8136255" cy="3384550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雨点儿雨点儿，沙沙沙，沙沙沙。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种子种子，在说话，在说话：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哎呀呀，雨水真甜！哎哟哟，我要发芽！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雨点儿雨点儿，沙沙沙，沙沙沙。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种子种子，在说话，在说话：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zh-CN" altLang="en-US" sz="2400" b="1" dirty="0">
                <a:solidFill>
                  <a:schemeClr val="accent2"/>
                </a:solidFill>
                <a:latin typeface="幼圆" charset="0"/>
                <a:ea typeface="幼圆" charset="0"/>
                <a:sym typeface="+mn-ea"/>
              </a:rPr>
              <a:t>哎呀呀，我要出土！哎哟哟，我要长大！</a:t>
            </a:r>
            <a:endParaRPr lang="zh-CN" altLang="en-US" sz="2400" b="1" dirty="0">
              <a:solidFill>
                <a:schemeClr val="accent2"/>
              </a:solidFill>
              <a:latin typeface="幼圆" charset="0"/>
              <a:ea typeface="幼圆" charset="0"/>
              <a:sym typeface="+mn-ea"/>
            </a:endParaRPr>
          </a:p>
        </p:txBody>
      </p:sp>
      <p:pic>
        <p:nvPicPr>
          <p:cNvPr id="48152" name="Picture 24" descr="大雨点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112125" y="404813"/>
            <a:ext cx="1801813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53" name="Picture 25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000375" y="549275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54" name="Picture 26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9113" y="1989138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55" name="Picture 27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87938" y="5300663"/>
            <a:ext cx="1079500" cy="784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3"/>
            </p:custDataLst>
          </p:nvPr>
        </p:nvSpPr>
        <p:spPr>
          <a:xfrm>
            <a:off x="4284980" y="970915"/>
            <a:ext cx="2315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雨点儿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1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1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1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2639616" y="2204864"/>
            <a:ext cx="5937885" cy="1845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这篇文章描绘的是雨点儿，语言简洁，充满童趣，请同学们有感情地朗读课文，并讨论自己印象中的雨点儿。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84042" y="1183461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125" name="Picture 5" descr="大雨点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81625" y="2357438"/>
            <a:ext cx="2881313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Picture 6" descr="小雨点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50055" y="2185988"/>
            <a:ext cx="2130425" cy="1638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7" name="Text Box 9"/>
          <p:cNvSpPr txBox="1"/>
          <p:nvPr>
            <p:custDataLst>
              <p:tags r:id="rId12"/>
            </p:custDataLst>
          </p:nvPr>
        </p:nvSpPr>
        <p:spPr>
          <a:xfrm>
            <a:off x="6246416" y="1271351"/>
            <a:ext cx="122396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3600" b="1" dirty="0">
                <a:solidFill>
                  <a:schemeClr val="dk1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diǎn</a:t>
            </a:r>
            <a:endParaRPr lang="en-US" altLang="zh-CN" sz="3600" b="1" dirty="0">
              <a:solidFill>
                <a:schemeClr val="dk1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645525" y="406590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Picture 13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209800" y="2725420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2" name="Picture 14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28060" y="2646680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4" name="Picture 16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287270" y="414464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5" name="Picture 17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295015" y="548576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12480" y="272542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7" name="Picture 19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30740" y="4538980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0" name="Picture 22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49220" y="175260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1" name="Picture 23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4705" y="1925320"/>
            <a:ext cx="697865" cy="560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39690" y="5229225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380480" y="436181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5" name="Picture 27" descr="小雨点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225540" y="570293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5"/>
            </p:custDataLst>
          </p:nvPr>
        </p:nvSpPr>
        <p:spPr>
          <a:xfrm>
            <a:off x="6022475" y="1818483"/>
            <a:ext cx="2315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雨点儿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4" name="Rectangle 2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708275" y="2468880"/>
            <a:ext cx="6151880" cy="1325880"/>
          </a:xfrm>
        </p:spPr>
        <p:txBody>
          <a:bodyPr vert="horz" wrap="square" lIns="91440" tIns="45720" rIns="91440" bIns="4572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雨点儿   数不清   云彩   飘落     </a:t>
            </a: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</a:br>
            <a:b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</a:br>
            <a:r>
              <a:rPr lang="zh-CN" altLang="en-US" sz="3200" b="1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空中    回答    问答     地方</a:t>
            </a:r>
            <a:endParaRPr lang="zh-CN" altLang="en-US" sz="3200" b="1" dirty="0">
              <a:solidFill>
                <a:schemeClr val="dk1"/>
              </a:solidFill>
              <a:latin typeface="汉仪乐喵体W" charset="0"/>
              <a:ea typeface="黑体" panose="02010609060101010101" charset="-122"/>
              <a:cs typeface="汉仪乐喵体W" charset="0"/>
              <a:sym typeface="+mn-ea"/>
            </a:endParaRPr>
          </a:p>
        </p:txBody>
      </p:sp>
      <p:pic>
        <p:nvPicPr>
          <p:cNvPr id="13315" name="Picture 5" descr="20083514334932_1[1]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420860" y="2199640"/>
            <a:ext cx="1630680" cy="19665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1506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21147" y="2025908"/>
            <a:ext cx="1887892" cy="169112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3290570" y="1647825"/>
            <a:ext cx="5610860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半  方  到   彩  没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空  问  绿   出  长   更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0510" name="Picture 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494" y="3789040"/>
            <a:ext cx="1920920" cy="263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5604" name="Picture 6" descr="xiez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87210" y="1814180"/>
            <a:ext cx="3229638" cy="32296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3495" name="Rectangle 7"/>
          <p:cNvSpPr/>
          <p:nvPr>
            <p:custDataLst>
              <p:tags r:id="rId11"/>
            </p:custDataLst>
          </p:nvPr>
        </p:nvSpPr>
        <p:spPr>
          <a:xfrm>
            <a:off x="5951984" y="3428207"/>
            <a:ext cx="3887788" cy="23069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atinLnBrk="1">
              <a:lnSpc>
                <a:spcPct val="150000"/>
              </a:lnSpc>
              <a:spcBef>
                <a:spcPts val="0"/>
              </a:spcBef>
              <a:buChar char="•"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握笔歌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latinLnBrk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笔拿高，一关节；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latinLnBrk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两点靠，两指捏；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latinLnBrk="1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掌心空，立掌写。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3496" name="Rectangle 8"/>
          <p:cNvSpPr/>
          <p:nvPr>
            <p:custDataLst>
              <p:tags r:id="rId12"/>
            </p:custDataLst>
          </p:nvPr>
        </p:nvSpPr>
        <p:spPr>
          <a:xfrm>
            <a:off x="5951984" y="1124744"/>
            <a:ext cx="3529013" cy="180022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Char char="•"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坐姿歌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两点靠，八字形；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头抬高，脚放平。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3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4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4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4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3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34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5" grpId="0"/>
      <p:bldP spid="634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6626" name="Picture 3" descr="lit_11GT1b64P5129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65585" y="2204867"/>
            <a:ext cx="1734582" cy="167625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Rectangle 5"/>
          <p:cNvSpPr/>
          <p:nvPr>
            <p:custDataLst>
              <p:tags r:id="rId11"/>
            </p:custDataLst>
          </p:nvPr>
        </p:nvSpPr>
        <p:spPr>
          <a:xfrm>
            <a:off x="2783840" y="2260600"/>
            <a:ext cx="1584960" cy="1621155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29" name="Line 6"/>
          <p:cNvSpPr/>
          <p:nvPr>
            <p:custDataLst>
              <p:tags r:id="rId12"/>
            </p:custDataLst>
          </p:nvPr>
        </p:nvSpPr>
        <p:spPr>
          <a:xfrm>
            <a:off x="2783840" y="3124835"/>
            <a:ext cx="1584960" cy="0"/>
          </a:xfrm>
          <a:prstGeom prst="line">
            <a:avLst/>
          </a:prstGeom>
          <a:ln w="9525" cap="rnd" cmpd="sng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6630" name="Line 7"/>
          <p:cNvSpPr/>
          <p:nvPr>
            <p:custDataLst>
              <p:tags r:id="rId13"/>
            </p:custDataLst>
          </p:nvPr>
        </p:nvSpPr>
        <p:spPr>
          <a:xfrm>
            <a:off x="3576320" y="2260600"/>
            <a:ext cx="0" cy="1621155"/>
          </a:xfrm>
          <a:prstGeom prst="line">
            <a:avLst/>
          </a:prstGeom>
          <a:ln w="12700" cap="rnd" cmpd="sng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6632" name="Rectangle 13"/>
          <p:cNvSpPr/>
          <p:nvPr>
            <p:custDataLst>
              <p:tags r:id="rId14"/>
            </p:custDataLst>
          </p:nvPr>
        </p:nvSpPr>
        <p:spPr>
          <a:xfrm>
            <a:off x="5141595" y="2296795"/>
            <a:ext cx="1705610" cy="1548130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zh-CN" altLang="en-US" sz="1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33" name="Line 14"/>
          <p:cNvSpPr/>
          <p:nvPr>
            <p:custDataLst>
              <p:tags r:id="rId15"/>
            </p:custDataLst>
          </p:nvPr>
        </p:nvSpPr>
        <p:spPr>
          <a:xfrm>
            <a:off x="5141595" y="3122295"/>
            <a:ext cx="1705610" cy="0"/>
          </a:xfrm>
          <a:prstGeom prst="line">
            <a:avLst/>
          </a:prstGeom>
          <a:ln w="9525" cap="rnd" cmpd="sng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6634" name="Line 15"/>
          <p:cNvSpPr/>
          <p:nvPr>
            <p:custDataLst>
              <p:tags r:id="rId16"/>
            </p:custDataLst>
          </p:nvPr>
        </p:nvSpPr>
        <p:spPr>
          <a:xfrm>
            <a:off x="5994400" y="2296795"/>
            <a:ext cx="0" cy="1548130"/>
          </a:xfrm>
          <a:prstGeom prst="line">
            <a:avLst/>
          </a:prstGeom>
          <a:ln w="12700" cap="rnd" cmpd="sng">
            <a:solidFill>
              <a:schemeClr val="dk1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26635" name="WordArt 16"/>
          <p:cNvSpPr>
            <a:spLocks noTextEdit="1"/>
          </p:cNvSpPr>
          <p:nvPr>
            <p:custDataLst>
              <p:tags r:id="rId17"/>
            </p:custDataLst>
          </p:nvPr>
        </p:nvSpPr>
        <p:spPr>
          <a:xfrm>
            <a:off x="3035670" y="2556840"/>
            <a:ext cx="1080666" cy="11317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1"/>
                </a:solidFill>
                <a:latin typeface="幼圆" charset="0"/>
                <a:ea typeface="幼圆" charset="0"/>
              </a:rPr>
              <a:t>问</a:t>
            </a:r>
            <a:endParaRPr lang="zh-CN" altLang="en-US" sz="36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6636" name="WordArt 18"/>
          <p:cNvSpPr>
            <a:spLocks noTextEdit="1"/>
          </p:cNvSpPr>
          <p:nvPr>
            <p:custDataLst>
              <p:tags r:id="rId18"/>
            </p:custDataLst>
          </p:nvPr>
        </p:nvSpPr>
        <p:spPr>
          <a:xfrm>
            <a:off x="5434836" y="2469315"/>
            <a:ext cx="1119130" cy="121928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1"/>
                </a:solidFill>
                <a:latin typeface="幼圆" charset="0"/>
                <a:ea typeface="幼圆" charset="0"/>
              </a:rPr>
              <a:t>半</a:t>
            </a:r>
            <a:endParaRPr lang="zh-CN" altLang="en-US" sz="36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graphicFrame>
        <p:nvGraphicFramePr>
          <p:cNvPr id="61459" name="Object 19"/>
          <p:cNvGraphicFramePr/>
          <p:nvPr/>
        </p:nvGraphicFramePr>
        <p:xfrm>
          <a:off x="5880100" y="2296795"/>
          <a:ext cx="252413" cy="158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19" imgW="266700" imgH="1590675" progId="Paint.Picture">
                  <p:embed/>
                </p:oleObj>
              </mc:Choice>
              <mc:Fallback>
                <p:oleObj name="" r:id="rId19" imgW="266700" imgH="15906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880100" y="2296795"/>
                        <a:ext cx="252413" cy="15843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8" name="WordArt 20"/>
          <p:cNvSpPr>
            <a:spLocks noTextEdit="1"/>
          </p:cNvSpPr>
          <p:nvPr>
            <p:custDataLst>
              <p:tags r:id="rId21"/>
            </p:custDataLst>
          </p:nvPr>
        </p:nvSpPr>
        <p:spPr>
          <a:xfrm>
            <a:off x="7917180" y="3501708"/>
            <a:ext cx="1296988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endParaRPr lang="zh-CN" altLang="en-US" sz="3600" b="1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639" name="Rectangle 22"/>
          <p:cNvSpPr/>
          <p:nvPr>
            <p:custDataLst>
              <p:tags r:id="rId22"/>
            </p:custDataLst>
          </p:nvPr>
        </p:nvSpPr>
        <p:spPr>
          <a:xfrm>
            <a:off x="1919288" y="4856163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提示：</a:t>
            </a:r>
            <a:r>
              <a:rPr lang="en-US" altLang="zh-CN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1</a:t>
            </a:r>
            <a: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、方字的第三笔是 ；</a:t>
            </a:r>
            <a:b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           </a:t>
            </a:r>
            <a:r>
              <a:rPr lang="en-US" altLang="zh-CN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2</a:t>
            </a:r>
            <a: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、半字的    上下都要出头；</a:t>
            </a:r>
            <a:br>
              <a:rPr lang="zh-CN" altLang="en-US" sz="2400" dirty="0">
                <a:solidFill>
                  <a:schemeClr val="dk2">
                    <a:lumMod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zh-CN" altLang="en-US" sz="2400" dirty="0">
              <a:solidFill>
                <a:schemeClr val="dk2">
                  <a:lumMod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6640" name="Picture 24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flipH="1">
            <a:off x="4407827" y="5217795"/>
            <a:ext cx="135255" cy="4197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>
            <p:custDataLst>
              <p:tags r:id="rId24"/>
            </p:custDataLst>
          </p:nvPr>
        </p:nvSpPr>
        <p:spPr>
          <a:xfrm>
            <a:off x="3998679" y="1284436"/>
            <a:ext cx="13950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我会写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8" name="Text Box 4"/>
          <p:cNvSpPr txBox="1"/>
          <p:nvPr/>
        </p:nvSpPr>
        <p:spPr>
          <a:xfrm>
            <a:off x="2423592" y="731619"/>
            <a:ext cx="7127875" cy="52463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                        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雨点儿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数不清的雨点儿，从云彩里飘落下来。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半空中，大雨点儿问小雨点儿：“你要到哪里去？”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小雨点儿回答：“我要去有花有草的地方。你呢？”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大雨点儿说：“我要去没有花没有草的地方。”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不久，有花有草的地方，花更红了，草更绿了。没有花没有草的地方，开出了红的花，长出了绿的草。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25000"/>
              </a:lnSpc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149" name="Text Box 6"/>
          <p:cNvSpPr txBox="1"/>
          <p:nvPr/>
        </p:nvSpPr>
        <p:spPr>
          <a:xfrm>
            <a:off x="2736850" y="1235075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①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0" name="Text Box 7"/>
          <p:cNvSpPr txBox="1"/>
          <p:nvPr/>
        </p:nvSpPr>
        <p:spPr>
          <a:xfrm>
            <a:off x="2724150" y="1754505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②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1" name="Text Box 8"/>
          <p:cNvSpPr txBox="1"/>
          <p:nvPr/>
        </p:nvSpPr>
        <p:spPr>
          <a:xfrm>
            <a:off x="2743200" y="2543175"/>
            <a:ext cx="712470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③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 </a:t>
            </a:r>
            <a:endParaRPr lang="en-US" altLang="zh-CN" sz="36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2" name="Text Box 9"/>
          <p:cNvSpPr txBox="1"/>
          <p:nvPr/>
        </p:nvSpPr>
        <p:spPr>
          <a:xfrm>
            <a:off x="2724150" y="3600450"/>
            <a:ext cx="64262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④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6153" name="Text Box 10"/>
          <p:cNvSpPr txBox="1"/>
          <p:nvPr/>
        </p:nvSpPr>
        <p:spPr>
          <a:xfrm>
            <a:off x="2754630" y="4102100"/>
            <a:ext cx="4889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幼圆" charset="0"/>
              </a:rPr>
              <a:t>⑤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040" y="24066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170" name="Picture 3" descr="20083514334932_1[1]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1328" y="3485039"/>
            <a:ext cx="2425065" cy="1412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Rectangle 4"/>
          <p:cNvSpPr/>
          <p:nvPr>
            <p:custDataLst>
              <p:tags r:id="rId11"/>
            </p:custDataLst>
          </p:nvPr>
        </p:nvSpPr>
        <p:spPr>
          <a:xfrm>
            <a:off x="165100" y="1443990"/>
            <a:ext cx="12684125" cy="56197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br>
              <a:rPr lang="en-US" altLang="zh-CN" sz="4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</a:br>
            <a:endParaRPr lang="en-US" altLang="zh-CN" sz="4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172" name="Rectangle 5"/>
          <p:cNvSpPr>
            <a:spLocks noGrp="1"/>
          </p:cNvSpPr>
          <p:nvPr>
            <p:ph idx="4294967295"/>
          </p:nvPr>
        </p:nvSpPr>
        <p:spPr>
          <a:xfrm>
            <a:off x="584200" y="2226310"/>
            <a:ext cx="10739755" cy="1557655"/>
          </a:xfrm>
        </p:spPr>
        <p:txBody>
          <a:bodyPr vert="horz"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48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     </a:t>
            </a:r>
            <a:r>
              <a:rPr lang="en-US" altLang="zh-CN" sz="48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数不清的雨点儿，从云彩里飘落下来。</a:t>
            </a:r>
            <a:endParaRPr lang="en-US" altLang="zh-CN" sz="48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endParaRPr lang="en-US" altLang="zh-CN" sz="48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5100" y="211455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130" name="Picture 12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644890" y="405193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1" name="Picture 13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24075" y="300418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2" name="Picture 14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56635" y="300418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4" name="Picture 16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87270" y="4130675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5" name="Picture 17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295015" y="547179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6" name="Picture 18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12480" y="271145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37" name="Picture 19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30105" y="4525010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0" name="Picture 22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9220" y="1738630"/>
            <a:ext cx="1007745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1" name="Picture 23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04705" y="1911350"/>
            <a:ext cx="697865" cy="5607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3" name="Picture 25" descr="大雨点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39690" y="5215255"/>
            <a:ext cx="1008380" cy="74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4" name="Picture 26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80480" y="4347845"/>
            <a:ext cx="697865" cy="5600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45" name="Picture 27" descr="小雨点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25540" y="5688965"/>
            <a:ext cx="697865" cy="5600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4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3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FILL_FORE_SCHEMECOLOR_INDEX_BRIGHTNESS" val="0.8"/>
  <p:tag name="KSO_WM_UNIT_FILL_FORE_SCHEMECOLOR_INDEX" val="15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7.xml><?xml version="1.0" encoding="utf-8"?>
<p:tagLst xmlns:p="http://schemas.openxmlformats.org/presentationml/2006/main">
  <p:tag name="KSO_WM_UNIT_TEXT_FILL_FORE_SCHEMECOLOR_INDEX_BRIGHTNESS" val="0"/>
  <p:tag name="KSO_WM_UNIT_TEXT_FILL_FORE_SCHEMECOLOR_INDEX" val="6"/>
  <p:tag name="KSO_WM_UNIT_TEXT_FILL_TYPE" val="1"/>
</p:tagLst>
</file>

<file path=ppt/tags/tag4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4fd7a928-40e0-4806-9738-1e3e830a0be3}"/>
  <p:tag name="KSO_WM_UNIT_TYPE" val="i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62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63.xml><?xml version="1.0" encoding="utf-8"?>
<p:tagLst xmlns:p="http://schemas.openxmlformats.org/presentationml/2006/main">
  <p:tag name="COMMONDATA" val="eyJoZGlkIjoiZWE3NjZlYjJkMjNiZjRmNDUwNDg2MDIyMjNiOTJhMjAifQ==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1207</Words>
  <Application>WPS 演示</Application>
  <PresentationFormat>宽屏</PresentationFormat>
  <Paragraphs>173</Paragraphs>
  <Slides>21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9" baseType="lpstr">
      <vt:lpstr>Arial</vt:lpstr>
      <vt:lpstr>宋体</vt:lpstr>
      <vt:lpstr>Wingdings</vt:lpstr>
      <vt:lpstr>黑体</vt:lpstr>
      <vt:lpstr>Times New Roman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Segoe Print</vt:lpstr>
      <vt:lpstr>1_Office 主题​​</vt:lpstr>
      <vt:lpstr>3_Office 主题​​</vt:lpstr>
      <vt:lpstr>2_Office 主题​​</vt:lpstr>
      <vt:lpstr>Paint.Picture</vt:lpstr>
      <vt:lpstr>PowerPoint 演示文稿</vt:lpstr>
      <vt:lpstr>PowerPoint 演示文稿</vt:lpstr>
      <vt:lpstr>PowerPoint 演示文稿</vt:lpstr>
      <vt:lpstr>雨点儿   数不清   云彩   飘落       空中    回答    问答     地方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109</cp:revision>
  <dcterms:created xsi:type="dcterms:W3CDTF">2012-12-05T09:22:00Z</dcterms:created>
  <dcterms:modified xsi:type="dcterms:W3CDTF">2022-05-29T02:58:05Z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EDCFD83923B844568C518DE747E25F15</vt:lpwstr>
  </property>
</Properties>
</file>