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1" r:id="rId3"/>
    <p:sldMasterId id="2147483726" r:id="rId4"/>
  </p:sldMasterIdLst>
  <p:notesMasterIdLst>
    <p:notesMasterId r:id="rId26"/>
  </p:notesMasterIdLst>
  <p:handoutMasterIdLst>
    <p:handoutMasterId r:id="rId27"/>
  </p:handoutMasterIdLst>
  <p:sldIdLst>
    <p:sldId id="419" r:id="rId5"/>
    <p:sldId id="420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34" r:id="rId20"/>
    <p:sldId id="435" r:id="rId21"/>
    <p:sldId id="436" r:id="rId22"/>
    <p:sldId id="437" r:id="rId23"/>
    <p:sldId id="438" r:id="rId24"/>
    <p:sldId id="439" r:id="rId25"/>
  </p:sldIdLst>
  <p:sldSz cx="12192000" cy="6858000"/>
  <p:notesSz cx="6858000" cy="9144000"/>
  <p:custDataLst>
    <p:tags r:id="rId32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周甜" initials="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/>
    <p:restoredTop sz="94585"/>
  </p:normalViewPr>
  <p:slideViewPr>
    <p:cSldViewPr showGuides="1">
      <p:cViewPr varScale="1">
        <p:scale>
          <a:sx n="63" d="100"/>
          <a:sy n="63" d="100"/>
        </p:scale>
        <p:origin x="776" y="48"/>
      </p:cViewPr>
      <p:guideLst>
        <p:guide orient="horz" pos="222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tags" Target="tags/tag424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4" Type="http://schemas.openxmlformats.org/officeDocument/2006/relationships/theme" Target="../theme/theme1.xml"/><Relationship Id="rId73" Type="http://schemas.openxmlformats.org/officeDocument/2006/relationships/image" Target="../media/image1.jpeg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9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8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6.xml"/><Relationship Id="rId1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1" Type="http://schemas.openxmlformats.org/officeDocument/2006/relationships/slideLayout" Target="../slideLayouts/slideLayout83.xml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1" Type="http://schemas.openxmlformats.org/officeDocument/2006/relationships/slideLayout" Target="../slideLayouts/slideLayout83.xml"/><Relationship Id="rId10" Type="http://schemas.openxmlformats.org/officeDocument/2006/relationships/tags" Target="../tags/tag331.xml"/><Relationship Id="rId1" Type="http://schemas.openxmlformats.org/officeDocument/2006/relationships/tags" Target="../tags/tag32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9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image" Target="../media/image14.png"/><Relationship Id="rId1" Type="http://schemas.openxmlformats.org/officeDocument/2006/relationships/tags" Target="../tags/tag33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2" Type="http://schemas.openxmlformats.org/officeDocument/2006/relationships/slideLayout" Target="../slideLayouts/slideLayout83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55.xml"/><Relationship Id="rId8" Type="http://schemas.openxmlformats.org/officeDocument/2006/relationships/tags" Target="../tags/tag354.xml"/><Relationship Id="rId7" Type="http://schemas.openxmlformats.org/officeDocument/2006/relationships/tags" Target="../tags/tag353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tags" Target="../tags/tag350.xml"/><Relationship Id="rId3" Type="http://schemas.openxmlformats.org/officeDocument/2006/relationships/tags" Target="../tags/tag349.xml"/><Relationship Id="rId2" Type="http://schemas.openxmlformats.org/officeDocument/2006/relationships/tags" Target="../tags/tag348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357.xml"/><Relationship Id="rId11" Type="http://schemas.openxmlformats.org/officeDocument/2006/relationships/tags" Target="../tags/tag356.xml"/><Relationship Id="rId10" Type="http://schemas.openxmlformats.org/officeDocument/2006/relationships/image" Target="../media/image15.png"/><Relationship Id="rId1" Type="http://schemas.openxmlformats.org/officeDocument/2006/relationships/tags" Target="../tags/tag34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2" Type="http://schemas.openxmlformats.org/officeDocument/2006/relationships/slideLayout" Target="../slideLayouts/slideLayout83.xml"/><Relationship Id="rId11" Type="http://schemas.openxmlformats.org/officeDocument/2006/relationships/tags" Target="../tags/tag367.xml"/><Relationship Id="rId10" Type="http://schemas.openxmlformats.org/officeDocument/2006/relationships/image" Target="../media/image16.jpeg"/><Relationship Id="rId1" Type="http://schemas.openxmlformats.org/officeDocument/2006/relationships/tags" Target="../tags/tag35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2" Type="http://schemas.openxmlformats.org/officeDocument/2006/relationships/slideLayout" Target="../slideLayouts/slideLayout83.xml"/><Relationship Id="rId11" Type="http://schemas.openxmlformats.org/officeDocument/2006/relationships/tags" Target="../tags/tag377.xml"/><Relationship Id="rId10" Type="http://schemas.openxmlformats.org/officeDocument/2006/relationships/image" Target="../media/image17.jpeg"/><Relationship Id="rId1" Type="http://schemas.openxmlformats.org/officeDocument/2006/relationships/tags" Target="../tags/tag36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4" Type="http://schemas.openxmlformats.org/officeDocument/2006/relationships/tags" Target="../tags/tag381.xml"/><Relationship Id="rId3" Type="http://schemas.openxmlformats.org/officeDocument/2006/relationships/tags" Target="../tags/tag380.xml"/><Relationship Id="rId2" Type="http://schemas.openxmlformats.org/officeDocument/2006/relationships/tags" Target="../tags/tag379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388.xml"/><Relationship Id="rId11" Type="http://schemas.openxmlformats.org/officeDocument/2006/relationships/tags" Target="../tags/tag387.xml"/><Relationship Id="rId10" Type="http://schemas.openxmlformats.org/officeDocument/2006/relationships/image" Target="../media/image18.png"/><Relationship Id="rId1" Type="http://schemas.openxmlformats.org/officeDocument/2006/relationships/tags" Target="../tags/tag37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399.xml"/><Relationship Id="rId11" Type="http://schemas.openxmlformats.org/officeDocument/2006/relationships/image" Target="../media/image19.png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08.xml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410.xml"/><Relationship Id="rId11" Type="http://schemas.openxmlformats.org/officeDocument/2006/relationships/image" Target="../media/image20.jpeg"/><Relationship Id="rId10" Type="http://schemas.openxmlformats.org/officeDocument/2006/relationships/tags" Target="../tags/tag409.xml"/><Relationship Id="rId1" Type="http://schemas.openxmlformats.org/officeDocument/2006/relationships/tags" Target="../tags/tag400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image" Target="../media/image11.pn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1" Type="http://schemas.openxmlformats.org/officeDocument/2006/relationships/slideLayout" Target="../slideLayouts/slideLayout83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7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image" Target="../media/image3.png"/><Relationship Id="rId1" Type="http://schemas.openxmlformats.org/officeDocument/2006/relationships/tags" Target="../tags/tag42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tags" Target="../tags/tag244.xml"/><Relationship Id="rId7" Type="http://schemas.openxmlformats.org/officeDocument/2006/relationships/tags" Target="../tags/tag243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247.xml"/><Relationship Id="rId11" Type="http://schemas.openxmlformats.org/officeDocument/2006/relationships/image" Target="../media/image12.jpeg"/><Relationship Id="rId10" Type="http://schemas.openxmlformats.org/officeDocument/2006/relationships/tags" Target="../tags/tag246.xml"/><Relationship Id="rId1" Type="http://schemas.openxmlformats.org/officeDocument/2006/relationships/tags" Target="../tags/tag23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1" Type="http://schemas.openxmlformats.org/officeDocument/2006/relationships/slideLayout" Target="../slideLayouts/slideLayout83.xml"/><Relationship Id="rId10" Type="http://schemas.openxmlformats.org/officeDocument/2006/relationships/tags" Target="../tags/tag257.xml"/><Relationship Id="rId1" Type="http://schemas.openxmlformats.org/officeDocument/2006/relationships/tags" Target="../tags/tag2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1" Type="http://schemas.openxmlformats.org/officeDocument/2006/relationships/slideLayout" Target="../slideLayouts/slideLayout83.xml"/><Relationship Id="rId10" Type="http://schemas.openxmlformats.org/officeDocument/2006/relationships/tags" Target="../tags/tag267.xml"/><Relationship Id="rId1" Type="http://schemas.openxmlformats.org/officeDocument/2006/relationships/tags" Target="../tags/tag25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3" Type="http://schemas.openxmlformats.org/officeDocument/2006/relationships/slideLayout" Target="../slideLayouts/slideLayout83.xml"/><Relationship Id="rId12" Type="http://schemas.openxmlformats.org/officeDocument/2006/relationships/audio" Target="../media/audio1.wav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2" Type="http://schemas.openxmlformats.org/officeDocument/2006/relationships/slideLayout" Target="../slideLayouts/slideLayout83.xml"/><Relationship Id="rId11" Type="http://schemas.openxmlformats.org/officeDocument/2006/relationships/tags" Target="../tags/tag289.xml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8.xml"/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image" Target="../media/image13.png"/><Relationship Id="rId1" Type="http://schemas.openxmlformats.org/officeDocument/2006/relationships/tags" Target="../tags/tag29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311.xml"/><Relationship Id="rId11" Type="http://schemas.openxmlformats.org/officeDocument/2006/relationships/image" Target="../media/image13.png"/><Relationship Id="rId10" Type="http://schemas.openxmlformats.org/officeDocument/2006/relationships/tags" Target="../tags/tag310.xml"/><Relationship Id="rId1" Type="http://schemas.openxmlformats.org/officeDocument/2006/relationships/tags" Target="../tags/tag3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060848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课文（四） 13 乌鸦喝水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3" name="文本框 3"/>
          <p:cNvSpPr txBox="1"/>
          <p:nvPr/>
        </p:nvSpPr>
        <p:spPr>
          <a:xfrm>
            <a:off x="2475230" y="1464945"/>
            <a:ext cx="8769350" cy="3538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说一说：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一只（乌鸦）在找（水）喝。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几只（     ）在（       ）。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7" name="文本框 3"/>
          <p:cNvSpPr txBox="1"/>
          <p:nvPr/>
        </p:nvSpPr>
        <p:spPr>
          <a:xfrm>
            <a:off x="1804035" y="1517650"/>
            <a:ext cx="8769350" cy="3538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说一说：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defTabSz="914400">
              <a:tabLst>
                <a:tab pos="1701165" algn="l"/>
              </a:tabLst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一只（乌鸦）在找（水）喝。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几只（小鸟）在（飞来飞去）。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   ）有三只（   ）在（    ）。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124835" y="1714500"/>
            <a:ext cx="5638800" cy="3429000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lt1"/>
                </a:solidFill>
              </a:rPr>
              <a:t>细读感悟</a:t>
            </a:r>
            <a:endParaRPr lang="zh-CN" altLang="en-US" sz="2400" dirty="0">
              <a:solidFill>
                <a:schemeClr val="lt1"/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6325" name="文本框 56324"/>
          <p:cNvSpPr txBox="1"/>
          <p:nvPr>
            <p:custDataLst>
              <p:tags r:id="rId10"/>
            </p:custDataLst>
          </p:nvPr>
        </p:nvSpPr>
        <p:spPr>
          <a:xfrm>
            <a:off x="1245870" y="3281363"/>
            <a:ext cx="10945813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54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一个瓶子 水不多 瓶口又小</a:t>
            </a:r>
            <a:endParaRPr lang="zh-CN" altLang="en-US" sz="5400" b="1" dirty="0">
              <a:solidFill>
                <a:schemeClr val="accent2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6326" name="文本框 56325"/>
          <p:cNvSpPr txBox="1"/>
          <p:nvPr/>
        </p:nvSpPr>
        <p:spPr>
          <a:xfrm>
            <a:off x="2710180" y="2158683"/>
            <a:ext cx="2590800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</a:rPr>
              <a:t>pínɡ</a:t>
            </a: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  <p:bldP spid="563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09" name="图片 28673" descr="w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1705" y="1462408"/>
            <a:ext cx="5109516" cy="29806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文本框 28674"/>
          <p:cNvSpPr txBox="1"/>
          <p:nvPr>
            <p:custDataLst>
              <p:tags r:id="rId11"/>
            </p:custDataLst>
          </p:nvPr>
        </p:nvSpPr>
        <p:spPr>
          <a:xfrm>
            <a:off x="4448175" y="5249545"/>
            <a:ext cx="22955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怎么办呢？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11" name="文本框 28675"/>
          <p:cNvSpPr txBox="1"/>
          <p:nvPr/>
        </p:nvSpPr>
        <p:spPr>
          <a:xfrm>
            <a:off x="6635750" y="908050"/>
            <a:ext cx="4032250" cy="2799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800" b="1" dirty="0">
                <a:solidFill>
                  <a:srgbClr val="000000"/>
                </a:solidFill>
                <a:latin typeface="幼圆" charset="0"/>
                <a:cs typeface="幼圆" charset="0"/>
              </a:rPr>
              <a:t>.      .</a:t>
            </a:r>
            <a:endParaRPr lang="en-US" altLang="zh-CN" sz="88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1" name="图片 1" descr="石字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19225" y="1905635"/>
            <a:ext cx="3882390" cy="3047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9459" name="文本框 7171"/>
          <p:cNvSpPr txBox="1"/>
          <p:nvPr/>
        </p:nvSpPr>
        <p:spPr>
          <a:xfrm>
            <a:off x="5415915" y="2334895"/>
            <a:ext cx="523748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仿宋_GB2312" pitchFamily="49" charset="-122"/>
                <a:cs typeface="幼圆" charset="0"/>
              </a:rPr>
              <a:t>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乌鸦看见旁边有许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多小石子，想出办法来了。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6625" name="图片 1" descr="20110521150346-84498826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1705" y="1686589"/>
            <a:ext cx="2185976" cy="217672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6" name="图片 2" descr="20110521150346-84498826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99185" y="1683600"/>
            <a:ext cx="2190820" cy="21827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文本框 3"/>
          <p:cNvSpPr txBox="1"/>
          <p:nvPr/>
        </p:nvSpPr>
        <p:spPr>
          <a:xfrm>
            <a:off x="3719736" y="1268760"/>
            <a:ext cx="6408712" cy="2399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只</a:t>
            </a:r>
            <a:r>
              <a:rPr lang="zh-CN" altLang="en-US" sz="15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9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石</a:t>
            </a:r>
            <a:endParaRPr lang="zh-CN" altLang="en-US" sz="9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3314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63928" y="1196752"/>
            <a:ext cx="4663508" cy="3268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Text Box 5"/>
          <p:cNvSpPr txBox="1"/>
          <p:nvPr>
            <p:custDataLst>
              <p:tags r:id="rId11"/>
            </p:custDataLst>
          </p:nvPr>
        </p:nvSpPr>
        <p:spPr>
          <a:xfrm>
            <a:off x="2054224" y="4464862"/>
            <a:ext cx="80829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乌鸦把小石子儿一颗一颗地衔起来，放到瓶子里。 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9" name="Text Box 3"/>
          <p:cNvSpPr txBox="1"/>
          <p:nvPr>
            <p:custDataLst>
              <p:tags r:id="rId10"/>
            </p:custDataLst>
          </p:nvPr>
        </p:nvSpPr>
        <p:spPr>
          <a:xfrm>
            <a:off x="2566988" y="5084763"/>
            <a:ext cx="74168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48000" y="1087755"/>
            <a:ext cx="6096000" cy="45688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6" name="Text Box 4"/>
          <p:cNvSpPr txBox="1"/>
          <p:nvPr>
            <p:custDataLst>
              <p:tags r:id="rId10"/>
            </p:custDataLst>
          </p:nvPr>
        </p:nvSpPr>
        <p:spPr>
          <a:xfrm>
            <a:off x="2865914" y="1233170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读读说说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387" name="Text Box 5"/>
          <p:cNvSpPr txBox="1"/>
          <p:nvPr/>
        </p:nvSpPr>
        <p:spPr>
          <a:xfrm>
            <a:off x="2166938" y="1946593"/>
            <a:ext cx="6062980" cy="1322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endParaRPr lang="en-US" altLang="zh-CN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/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瓶子里的水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     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升高了。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9702" name="Text Box 6"/>
          <p:cNvSpPr txBox="1"/>
          <p:nvPr/>
        </p:nvSpPr>
        <p:spPr>
          <a:xfrm>
            <a:off x="2950211" y="4508500"/>
            <a:ext cx="535813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40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渐渐</a:t>
            </a:r>
            <a:r>
              <a:rPr lang="zh-CN" altLang="en-US" sz="40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9708" name="Text Box 12"/>
          <p:cNvSpPr txBox="1"/>
          <p:nvPr/>
        </p:nvSpPr>
        <p:spPr>
          <a:xfrm>
            <a:off x="5115243" y="2685415"/>
            <a:ext cx="15351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渐渐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6390" name="Picture 13" descr="乌鸦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45800">
            <a:off x="7691755" y="1746250"/>
            <a:ext cx="4319905" cy="30791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29565" y="231775"/>
            <a:ext cx="1626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3553" descr="w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824047" y="1556792"/>
            <a:ext cx="4543906" cy="324146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新课导入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乌鸦喝水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8" name="Text Box 4"/>
          <p:cNvSpPr txBox="1"/>
          <p:nvPr/>
        </p:nvSpPr>
        <p:spPr>
          <a:xfrm>
            <a:off x="1191895" y="1530350"/>
            <a:ext cx="10180320" cy="2214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乌鸦通过自己的思考和努力终于喝到了水，你喜欢这只小乌鸦吗？请你用一句话来夸夸小乌鸦。也希望小朋友们能够像乌鸦一样善于思考。勤于动手，独立解决问题！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3798" name="Text Box 6"/>
          <p:cNvSpPr txBox="1"/>
          <p:nvPr/>
        </p:nvSpPr>
        <p:spPr>
          <a:xfrm>
            <a:off x="2999656" y="4130175"/>
            <a:ext cx="52562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乌鸦，你真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＿     ！</a:t>
            </a:r>
            <a:r>
              <a:rPr lang="en-US" altLang="zh-CN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565" y="231775"/>
            <a:ext cx="1626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32074" y="1124744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2059305" y="2766060"/>
            <a:ext cx="3315970" cy="1325880"/>
          </a:xfrm>
        </p:spPr>
        <p:txBody>
          <a:bodyPr vert="horz" wrap="square" lIns="91440" tIns="45720" rIns="91440" bIns="4572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乌鸦喝水</a:t>
            </a:r>
            <a:endParaRPr lang="zh-CN" altLang="en-US" sz="3200" b="1" dirty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pic>
        <p:nvPicPr>
          <p:cNvPr id="5122" name="内容占位符 3" descr="7d7eac2066d9ec02815a3e60636519f24d1f"/>
          <p:cNvPicPr>
            <a:picLocks noGrp="1" noChangeAspect="1"/>
          </p:cNvPicPr>
          <p:nvPr>
            <p:ph idx="4294967295"/>
          </p:nvPr>
        </p:nvPicPr>
        <p:blipFill>
          <a:blip r:embed="rId11"/>
          <a:stretch>
            <a:fillRect/>
          </a:stretch>
        </p:blipFill>
        <p:spPr>
          <a:xfrm>
            <a:off x="3870325" y="1033780"/>
            <a:ext cx="4921250" cy="4791075"/>
          </a:xfrm>
        </p:spPr>
      </p:pic>
      <p:sp>
        <p:nvSpPr>
          <p:cNvPr id="4" name="文本框 3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3" name="Text Box 3"/>
          <p:cNvSpPr txBox="1"/>
          <p:nvPr/>
        </p:nvSpPr>
        <p:spPr>
          <a:xfrm>
            <a:off x="1905000" y="1484313"/>
            <a:ext cx="8640763" cy="42767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wū yā   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dào   chù        zh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ǎ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o shuǐ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SimSun-ExtB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 鸦   到  处     找  水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h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ē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    b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ù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  zh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á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o        z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ě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n me b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à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n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SimSun-ExtB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喝  不  着     怎  么 办 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zh-CN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7" name="Text Box 3"/>
          <p:cNvSpPr txBox="1"/>
          <p:nvPr/>
        </p:nvSpPr>
        <p:spPr>
          <a:xfrm>
            <a:off x="2046288" y="1379220"/>
            <a:ext cx="8964612" cy="37230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xǔ duō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pán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ɡ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 biān  xiǎ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o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shízǐr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SimSun-ExtB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许  多   旁 边    小石子儿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en-US" altLang="zh-CN" sz="3600" b="1" dirty="0">
              <a:solidFill>
                <a:srgbClr val="000000"/>
              </a:solidFill>
              <a:latin typeface="幼圆" charset="0"/>
              <a:ea typeface="SimSun-ExtB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bàn fǎ  fàn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ɡ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j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ìn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  jiàn jiàn sh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ē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n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ɡ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ɡ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āo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SimSun-ExtB" panose="02010609060101010101" pitchFamily="49" charset="-122"/>
                <a:cs typeface="幼圆" charset="0"/>
              </a:rPr>
              <a:t> </a:t>
            </a:r>
            <a:endParaRPr lang="en-US" altLang="zh-CN" sz="3600" dirty="0">
              <a:solidFill>
                <a:srgbClr val="000000"/>
              </a:solidFill>
              <a:latin typeface="幼圆" charset="0"/>
              <a:ea typeface="SimSun-ExtB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办 法  放 进  渐  渐   升  高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zh-CN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8" name="Text Box 2"/>
          <p:cNvSpPr txBox="1"/>
          <p:nvPr>
            <p:custDataLst>
              <p:tags r:id="rId10"/>
            </p:custDataLst>
          </p:nvPr>
        </p:nvSpPr>
        <p:spPr>
          <a:xfrm>
            <a:off x="3387725" y="1898650"/>
            <a:ext cx="540067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喝  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-----  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渴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683" name="Rectangle 3"/>
          <p:cNvSpPr/>
          <p:nvPr/>
        </p:nvSpPr>
        <p:spPr>
          <a:xfrm>
            <a:off x="2703513" y="1172210"/>
            <a:ext cx="65532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hē                         kě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684" name="Rectangle 4"/>
          <p:cNvSpPr/>
          <p:nvPr/>
        </p:nvSpPr>
        <p:spPr>
          <a:xfrm>
            <a:off x="2149158" y="4564063"/>
            <a:ext cx="8281987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5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喝水用口，口渴需要水。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685" name="Rectangle 5"/>
          <p:cNvSpPr/>
          <p:nvPr/>
        </p:nvSpPr>
        <p:spPr>
          <a:xfrm>
            <a:off x="2725420" y="3188018"/>
            <a:ext cx="6480175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5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5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口             氵</a:t>
            </a:r>
            <a:endParaRPr lang="zh-CN" altLang="en-US" sz="54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zh-CN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split/>
    <p:sndAc>
      <p:stSnd>
        <p:snd r:embed="rId1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  <p:bldP spid="71684" grpId="0"/>
      <p:bldP spid="716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6" name="文本框 23555"/>
          <p:cNvSpPr txBox="1"/>
          <p:nvPr>
            <p:custDataLst>
              <p:tags r:id="rId10"/>
            </p:custDataLst>
          </p:nvPr>
        </p:nvSpPr>
        <p:spPr>
          <a:xfrm>
            <a:off x="1956435" y="767715"/>
            <a:ext cx="8066088" cy="56311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乌鸦喝水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一只乌鸦口渴了，到处找水喝。乌鸦看见一个瓶子，瓶子里有水。但是，瓶子里水不多，瓶口又小，乌鸦喝不着水。怎么办呢？</a:t>
            </a:r>
            <a:b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乌鸦看见旁边有许多小石子，想出办法来了。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乌鸦把小石子一颗一颗地放进瓶子里。瓶子里的水渐渐升高，乌鸦就喝着水了。</a:t>
            </a:r>
            <a:b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b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41" name="图片 1" descr="f9dcd100baa1cd1101b80e30b012c8fcc3ce2d9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08655" y="1678940"/>
            <a:ext cx="2805430" cy="25184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2"/>
          <p:cNvSpPr txBox="1"/>
          <p:nvPr>
            <p:custDataLst>
              <p:tags r:id="rId11"/>
            </p:custDataLst>
          </p:nvPr>
        </p:nvSpPr>
        <p:spPr>
          <a:xfrm>
            <a:off x="6673850" y="1452880"/>
            <a:ext cx="3336925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一只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几只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三只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6" name="文本框 2"/>
          <p:cNvSpPr txBox="1"/>
          <p:nvPr>
            <p:custDataLst>
              <p:tags r:id="rId10"/>
            </p:custDataLst>
          </p:nvPr>
        </p:nvSpPr>
        <p:spPr>
          <a:xfrm>
            <a:off x="6673850" y="1952625"/>
            <a:ext cx="4094163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一只（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乌鸦）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几只（   ）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三只（   ）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35" y="2457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41" name="图片 1" descr="f9dcd100baa1cd1101b80e30b012c8fcc3ce2d9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08655" y="1678940"/>
            <a:ext cx="2805430" cy="251841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UNIT_PLACING_PICTURE_USER_VIEWPORT" val="{&quot;height&quot;:5104.670866141732,&quot;width&quot;:7155.757480314961}"/>
</p:tagLst>
</file>

<file path=ppt/tags/tag234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UNIT_PLACING_PICTURE_USER_VIEWPORT" val="{&quot;height&quot;:5400,&quot;width&quot;:8880}"/>
</p:tagLst>
</file>

<file path=ppt/tags/tag33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3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3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f7ba2f2-e006-406a-be41-962826235d8f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1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2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24.xml><?xml version="1.0" encoding="utf-8"?>
<p:tagLst xmlns:p="http://schemas.openxmlformats.org/presentationml/2006/main">
  <p:tag name="COMMONDATA" val="eyJoZGlkIjoiZWE3NjZlYjJkMjNiZjRmNDUwNDg2MDIyMjNiOTJhMjAifQ==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892</Words>
  <Application>WPS 演示</Application>
  <PresentationFormat>宽屏</PresentationFormat>
  <Paragraphs>128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黑体</vt:lpstr>
      <vt:lpstr>SimSun-ExtB</vt:lpstr>
      <vt:lpstr>微软雅黑</vt:lpstr>
      <vt:lpstr>Calibri</vt:lpstr>
      <vt:lpstr>Arial Unicode MS</vt:lpstr>
      <vt:lpstr>仿宋_GB2312</vt:lpstr>
      <vt:lpstr>仿宋</vt:lpstr>
      <vt:lpstr>幼圆</vt:lpstr>
      <vt:lpstr>汉仪乐喵体W</vt:lpstr>
      <vt:lpstr>Arial</vt:lpstr>
      <vt:lpstr>幼圆</vt:lpstr>
      <vt:lpstr>汉仪乐喵体W</vt:lpstr>
      <vt:lpstr>Segoe Print</vt:lpstr>
      <vt:lpstr>1_Office 主题​​</vt:lpstr>
      <vt:lpstr>3_Office 主题​​</vt:lpstr>
      <vt:lpstr>2_Office 主题​​</vt:lpstr>
      <vt:lpstr>PowerPoint 演示文稿</vt:lpstr>
      <vt:lpstr>PowerPoint 演示文稿</vt:lpstr>
      <vt:lpstr>乌鸦喝水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71</cp:revision>
  <dcterms:created xsi:type="dcterms:W3CDTF">2018-03-28T00:35:00Z</dcterms:created>
  <dcterms:modified xsi:type="dcterms:W3CDTF">2022-05-29T03:22:33Z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7BC8678E5D3F442F852747BEFF9A6F91</vt:lpwstr>
  </property>
</Properties>
</file>