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47"/>
  </p:handoutMasterIdLst>
  <p:sldIdLst>
    <p:sldId id="449" r:id="rId4"/>
    <p:sldId id="450" r:id="rId6"/>
    <p:sldId id="451" r:id="rId7"/>
    <p:sldId id="452" r:id="rId8"/>
    <p:sldId id="453" r:id="rId9"/>
    <p:sldId id="454" r:id="rId10"/>
    <p:sldId id="455" r:id="rId11"/>
    <p:sldId id="456" r:id="rId12"/>
    <p:sldId id="457" r:id="rId13"/>
    <p:sldId id="458" r:id="rId14"/>
    <p:sldId id="459" r:id="rId15"/>
    <p:sldId id="460" r:id="rId16"/>
    <p:sldId id="461" r:id="rId17"/>
    <p:sldId id="462" r:id="rId18"/>
    <p:sldId id="463" r:id="rId19"/>
    <p:sldId id="464" r:id="rId20"/>
    <p:sldId id="465" r:id="rId21"/>
    <p:sldId id="466" r:id="rId22"/>
    <p:sldId id="467" r:id="rId23"/>
    <p:sldId id="468" r:id="rId24"/>
    <p:sldId id="469" r:id="rId25"/>
    <p:sldId id="470" r:id="rId26"/>
    <p:sldId id="471" r:id="rId27"/>
    <p:sldId id="472" r:id="rId28"/>
    <p:sldId id="473" r:id="rId29"/>
    <p:sldId id="474" r:id="rId30"/>
    <p:sldId id="475" r:id="rId31"/>
    <p:sldId id="476" r:id="rId32"/>
    <p:sldId id="477" r:id="rId33"/>
    <p:sldId id="478" r:id="rId34"/>
    <p:sldId id="479" r:id="rId35"/>
    <p:sldId id="480" r:id="rId36"/>
    <p:sldId id="481" r:id="rId37"/>
    <p:sldId id="482" r:id="rId38"/>
    <p:sldId id="483" r:id="rId39"/>
    <p:sldId id="484" r:id="rId40"/>
    <p:sldId id="485" r:id="rId41"/>
    <p:sldId id="486" r:id="rId42"/>
    <p:sldId id="487" r:id="rId43"/>
    <p:sldId id="488" r:id="rId44"/>
    <p:sldId id="489" r:id="rId45"/>
    <p:sldId id="490" r:id="rId46"/>
  </p:sldIdLst>
  <p:sldSz cx="9144000" cy="5143500" type="screen16x9"/>
  <p:notesSz cx="6858000" cy="9144000"/>
  <p:custDataLst>
    <p:tags r:id="rId5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" initials="X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09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20" y="192"/>
      </p:cViewPr>
      <p:guideLst>
        <p:guide orient="horz" pos="1620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2" Type="http://schemas.openxmlformats.org/officeDocument/2006/relationships/tags" Target="tags/tag937.xml"/><Relationship Id="rId51" Type="http://schemas.openxmlformats.org/officeDocument/2006/relationships/commentAuthors" Target="commentAuthors.xml"/><Relationship Id="rId50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handoutMaster" Target="handoutMasters/handoutMaster1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067FF-84E0-4B42-9873-B2A8386CD5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4728D-4214-4687-A805-6F0547411AE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5" Type="http://schemas.openxmlformats.org/officeDocument/2006/relationships/slideLayout" Target="../slideLayouts/slideLayout10.xml"/><Relationship Id="rId34" Type="http://schemas.openxmlformats.org/officeDocument/2006/relationships/tags" Target="../tags/tag449.xml"/><Relationship Id="rId33" Type="http://schemas.openxmlformats.org/officeDocument/2006/relationships/tags" Target="../tags/tag448.xml"/><Relationship Id="rId32" Type="http://schemas.openxmlformats.org/officeDocument/2006/relationships/image" Target="../media/image18.png"/><Relationship Id="rId31" Type="http://schemas.openxmlformats.org/officeDocument/2006/relationships/image" Target="../media/image17.png"/><Relationship Id="rId30" Type="http://schemas.openxmlformats.org/officeDocument/2006/relationships/tags" Target="../tags/tag447.xml"/><Relationship Id="rId3" Type="http://schemas.openxmlformats.org/officeDocument/2006/relationships/tags" Target="../tags/tag420.xml"/><Relationship Id="rId29" Type="http://schemas.openxmlformats.org/officeDocument/2006/relationships/tags" Target="../tags/tag446.xml"/><Relationship Id="rId28" Type="http://schemas.openxmlformats.org/officeDocument/2006/relationships/tags" Target="../tags/tag445.xml"/><Relationship Id="rId27" Type="http://schemas.openxmlformats.org/officeDocument/2006/relationships/tags" Target="../tags/tag444.xml"/><Relationship Id="rId26" Type="http://schemas.openxmlformats.org/officeDocument/2006/relationships/tags" Target="../tags/tag443.xml"/><Relationship Id="rId25" Type="http://schemas.openxmlformats.org/officeDocument/2006/relationships/tags" Target="../tags/tag442.xml"/><Relationship Id="rId24" Type="http://schemas.openxmlformats.org/officeDocument/2006/relationships/tags" Target="../tags/tag441.xml"/><Relationship Id="rId23" Type="http://schemas.openxmlformats.org/officeDocument/2006/relationships/tags" Target="../tags/tag440.xml"/><Relationship Id="rId22" Type="http://schemas.openxmlformats.org/officeDocument/2006/relationships/tags" Target="../tags/tag439.xml"/><Relationship Id="rId21" Type="http://schemas.openxmlformats.org/officeDocument/2006/relationships/tags" Target="../tags/tag438.xml"/><Relationship Id="rId20" Type="http://schemas.openxmlformats.org/officeDocument/2006/relationships/tags" Target="../tags/tag437.xml"/><Relationship Id="rId2" Type="http://schemas.openxmlformats.org/officeDocument/2006/relationships/tags" Target="../tags/tag419.xml"/><Relationship Id="rId19" Type="http://schemas.openxmlformats.org/officeDocument/2006/relationships/tags" Target="../tags/tag436.xml"/><Relationship Id="rId18" Type="http://schemas.openxmlformats.org/officeDocument/2006/relationships/tags" Target="../tags/tag435.xml"/><Relationship Id="rId17" Type="http://schemas.openxmlformats.org/officeDocument/2006/relationships/tags" Target="../tags/tag434.xml"/><Relationship Id="rId16" Type="http://schemas.openxmlformats.org/officeDocument/2006/relationships/tags" Target="../tags/tag433.xml"/><Relationship Id="rId15" Type="http://schemas.openxmlformats.org/officeDocument/2006/relationships/tags" Target="../tags/tag432.xml"/><Relationship Id="rId14" Type="http://schemas.openxmlformats.org/officeDocument/2006/relationships/tags" Target="../tags/tag431.xml"/><Relationship Id="rId13" Type="http://schemas.openxmlformats.org/officeDocument/2006/relationships/tags" Target="../tags/tag430.xml"/><Relationship Id="rId12" Type="http://schemas.openxmlformats.org/officeDocument/2006/relationships/tags" Target="../tags/tag429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tags" Target="../tags/tag41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478.xml"/><Relationship Id="rId30" Type="http://schemas.openxmlformats.org/officeDocument/2006/relationships/tags" Target="../tags/tag477.xml"/><Relationship Id="rId3" Type="http://schemas.openxmlformats.org/officeDocument/2006/relationships/tags" Target="../tags/tag452.xml"/><Relationship Id="rId29" Type="http://schemas.openxmlformats.org/officeDocument/2006/relationships/image" Target="../media/image20.png"/><Relationship Id="rId28" Type="http://schemas.openxmlformats.org/officeDocument/2006/relationships/image" Target="../media/image19.png"/><Relationship Id="rId27" Type="http://schemas.openxmlformats.org/officeDocument/2006/relationships/tags" Target="../tags/tag476.xml"/><Relationship Id="rId26" Type="http://schemas.openxmlformats.org/officeDocument/2006/relationships/tags" Target="../tags/tag475.xml"/><Relationship Id="rId25" Type="http://schemas.openxmlformats.org/officeDocument/2006/relationships/tags" Target="../tags/tag474.xml"/><Relationship Id="rId24" Type="http://schemas.openxmlformats.org/officeDocument/2006/relationships/tags" Target="../tags/tag473.xml"/><Relationship Id="rId23" Type="http://schemas.openxmlformats.org/officeDocument/2006/relationships/tags" Target="../tags/tag472.xml"/><Relationship Id="rId22" Type="http://schemas.openxmlformats.org/officeDocument/2006/relationships/tags" Target="../tags/tag471.xml"/><Relationship Id="rId21" Type="http://schemas.openxmlformats.org/officeDocument/2006/relationships/tags" Target="../tags/tag470.xml"/><Relationship Id="rId20" Type="http://schemas.openxmlformats.org/officeDocument/2006/relationships/tags" Target="../tags/tag469.xml"/><Relationship Id="rId2" Type="http://schemas.openxmlformats.org/officeDocument/2006/relationships/tags" Target="../tags/tag451.xml"/><Relationship Id="rId19" Type="http://schemas.openxmlformats.org/officeDocument/2006/relationships/tags" Target="../tags/tag468.xml"/><Relationship Id="rId18" Type="http://schemas.openxmlformats.org/officeDocument/2006/relationships/tags" Target="../tags/tag467.xml"/><Relationship Id="rId17" Type="http://schemas.openxmlformats.org/officeDocument/2006/relationships/tags" Target="../tags/tag466.xml"/><Relationship Id="rId16" Type="http://schemas.openxmlformats.org/officeDocument/2006/relationships/tags" Target="../tags/tag465.xml"/><Relationship Id="rId15" Type="http://schemas.openxmlformats.org/officeDocument/2006/relationships/tags" Target="../tags/tag464.xml"/><Relationship Id="rId14" Type="http://schemas.openxmlformats.org/officeDocument/2006/relationships/tags" Target="../tags/tag463.xml"/><Relationship Id="rId13" Type="http://schemas.openxmlformats.org/officeDocument/2006/relationships/tags" Target="../tags/tag462.xml"/><Relationship Id="rId12" Type="http://schemas.openxmlformats.org/officeDocument/2006/relationships/tags" Target="../tags/tag461.xml"/><Relationship Id="rId11" Type="http://schemas.openxmlformats.org/officeDocument/2006/relationships/tags" Target="../tags/tag460.xml"/><Relationship Id="rId10" Type="http://schemas.openxmlformats.org/officeDocument/2006/relationships/tags" Target="../tags/tag459.xml"/><Relationship Id="rId1" Type="http://schemas.openxmlformats.org/officeDocument/2006/relationships/tags" Target="../tags/tag45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87.xml"/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tags" Target="../tags/tag483.xml"/><Relationship Id="rId4" Type="http://schemas.openxmlformats.org/officeDocument/2006/relationships/tags" Target="../tags/tag482.xml"/><Relationship Id="rId30" Type="http://schemas.openxmlformats.org/officeDocument/2006/relationships/slideLayout" Target="../slideLayouts/slideLayout10.xml"/><Relationship Id="rId3" Type="http://schemas.openxmlformats.org/officeDocument/2006/relationships/tags" Target="../tags/tag481.xml"/><Relationship Id="rId29" Type="http://schemas.openxmlformats.org/officeDocument/2006/relationships/tags" Target="../tags/tag505.xml"/><Relationship Id="rId28" Type="http://schemas.openxmlformats.org/officeDocument/2006/relationships/image" Target="../media/image22.png"/><Relationship Id="rId27" Type="http://schemas.openxmlformats.org/officeDocument/2006/relationships/image" Target="../media/image21.png"/><Relationship Id="rId26" Type="http://schemas.openxmlformats.org/officeDocument/2006/relationships/tags" Target="../tags/tag504.xml"/><Relationship Id="rId25" Type="http://schemas.openxmlformats.org/officeDocument/2006/relationships/tags" Target="../tags/tag503.xml"/><Relationship Id="rId24" Type="http://schemas.openxmlformats.org/officeDocument/2006/relationships/tags" Target="../tags/tag502.xml"/><Relationship Id="rId23" Type="http://schemas.openxmlformats.org/officeDocument/2006/relationships/tags" Target="../tags/tag501.xml"/><Relationship Id="rId22" Type="http://schemas.openxmlformats.org/officeDocument/2006/relationships/tags" Target="../tags/tag500.xml"/><Relationship Id="rId21" Type="http://schemas.openxmlformats.org/officeDocument/2006/relationships/tags" Target="../tags/tag499.xml"/><Relationship Id="rId20" Type="http://schemas.openxmlformats.org/officeDocument/2006/relationships/tags" Target="../tags/tag498.xml"/><Relationship Id="rId2" Type="http://schemas.openxmlformats.org/officeDocument/2006/relationships/tags" Target="../tags/tag480.xml"/><Relationship Id="rId19" Type="http://schemas.openxmlformats.org/officeDocument/2006/relationships/tags" Target="../tags/tag497.xml"/><Relationship Id="rId18" Type="http://schemas.openxmlformats.org/officeDocument/2006/relationships/tags" Target="../tags/tag496.xml"/><Relationship Id="rId17" Type="http://schemas.openxmlformats.org/officeDocument/2006/relationships/tags" Target="../tags/tag495.xml"/><Relationship Id="rId16" Type="http://schemas.openxmlformats.org/officeDocument/2006/relationships/tags" Target="../tags/tag494.xml"/><Relationship Id="rId15" Type="http://schemas.openxmlformats.org/officeDocument/2006/relationships/tags" Target="../tags/tag493.xml"/><Relationship Id="rId14" Type="http://schemas.openxmlformats.org/officeDocument/2006/relationships/tags" Target="../tags/tag492.xml"/><Relationship Id="rId13" Type="http://schemas.openxmlformats.org/officeDocument/2006/relationships/tags" Target="../tags/tag491.xml"/><Relationship Id="rId12" Type="http://schemas.openxmlformats.org/officeDocument/2006/relationships/tags" Target="../tags/tag490.xml"/><Relationship Id="rId11" Type="http://schemas.openxmlformats.org/officeDocument/2006/relationships/tags" Target="../tags/tag489.xml"/><Relationship Id="rId10" Type="http://schemas.openxmlformats.org/officeDocument/2006/relationships/tags" Target="../tags/tag488.xml"/><Relationship Id="rId1" Type="http://schemas.openxmlformats.org/officeDocument/2006/relationships/tags" Target="../tags/tag47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5" Type="http://schemas.openxmlformats.org/officeDocument/2006/relationships/slideLayout" Target="../slideLayouts/slideLayout10.xml"/><Relationship Id="rId34" Type="http://schemas.openxmlformats.org/officeDocument/2006/relationships/tags" Target="../tags/tag537.xml"/><Relationship Id="rId33" Type="http://schemas.openxmlformats.org/officeDocument/2006/relationships/image" Target="../media/image24.png"/><Relationship Id="rId32" Type="http://schemas.openxmlformats.org/officeDocument/2006/relationships/image" Target="../media/image23.png"/><Relationship Id="rId31" Type="http://schemas.openxmlformats.org/officeDocument/2006/relationships/tags" Target="../tags/tag536.xml"/><Relationship Id="rId30" Type="http://schemas.openxmlformats.org/officeDocument/2006/relationships/tags" Target="../tags/tag535.xml"/><Relationship Id="rId3" Type="http://schemas.openxmlformats.org/officeDocument/2006/relationships/tags" Target="../tags/tag508.xml"/><Relationship Id="rId29" Type="http://schemas.openxmlformats.org/officeDocument/2006/relationships/tags" Target="../tags/tag534.xml"/><Relationship Id="rId28" Type="http://schemas.openxmlformats.org/officeDocument/2006/relationships/tags" Target="../tags/tag533.xml"/><Relationship Id="rId27" Type="http://schemas.openxmlformats.org/officeDocument/2006/relationships/tags" Target="../tags/tag532.xml"/><Relationship Id="rId26" Type="http://schemas.openxmlformats.org/officeDocument/2006/relationships/tags" Target="../tags/tag531.xml"/><Relationship Id="rId25" Type="http://schemas.openxmlformats.org/officeDocument/2006/relationships/tags" Target="../tags/tag530.xml"/><Relationship Id="rId24" Type="http://schemas.openxmlformats.org/officeDocument/2006/relationships/tags" Target="../tags/tag529.xml"/><Relationship Id="rId23" Type="http://schemas.openxmlformats.org/officeDocument/2006/relationships/tags" Target="../tags/tag528.xml"/><Relationship Id="rId22" Type="http://schemas.openxmlformats.org/officeDocument/2006/relationships/tags" Target="../tags/tag527.xml"/><Relationship Id="rId21" Type="http://schemas.openxmlformats.org/officeDocument/2006/relationships/tags" Target="../tags/tag526.xml"/><Relationship Id="rId20" Type="http://schemas.openxmlformats.org/officeDocument/2006/relationships/tags" Target="../tags/tag525.xml"/><Relationship Id="rId2" Type="http://schemas.openxmlformats.org/officeDocument/2006/relationships/tags" Target="../tags/tag507.xml"/><Relationship Id="rId19" Type="http://schemas.openxmlformats.org/officeDocument/2006/relationships/tags" Target="../tags/tag524.xml"/><Relationship Id="rId18" Type="http://schemas.openxmlformats.org/officeDocument/2006/relationships/tags" Target="../tags/tag523.xml"/><Relationship Id="rId17" Type="http://schemas.openxmlformats.org/officeDocument/2006/relationships/tags" Target="../tags/tag522.xml"/><Relationship Id="rId16" Type="http://schemas.openxmlformats.org/officeDocument/2006/relationships/tags" Target="../tags/tag521.xml"/><Relationship Id="rId15" Type="http://schemas.openxmlformats.org/officeDocument/2006/relationships/tags" Target="../tags/tag520.xml"/><Relationship Id="rId14" Type="http://schemas.openxmlformats.org/officeDocument/2006/relationships/tags" Target="../tags/tag519.xml"/><Relationship Id="rId13" Type="http://schemas.openxmlformats.org/officeDocument/2006/relationships/tags" Target="../tags/tag518.xml"/><Relationship Id="rId12" Type="http://schemas.openxmlformats.org/officeDocument/2006/relationships/tags" Target="../tags/tag517.xml"/><Relationship Id="rId11" Type="http://schemas.openxmlformats.org/officeDocument/2006/relationships/tags" Target="../tags/tag516.xml"/><Relationship Id="rId10" Type="http://schemas.openxmlformats.org/officeDocument/2006/relationships/tags" Target="../tags/tag515.xml"/><Relationship Id="rId1" Type="http://schemas.openxmlformats.org/officeDocument/2006/relationships/tags" Target="../tags/tag50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46.xml"/><Relationship Id="rId8" Type="http://schemas.openxmlformats.org/officeDocument/2006/relationships/tags" Target="../tags/tag545.xml"/><Relationship Id="rId7" Type="http://schemas.openxmlformats.org/officeDocument/2006/relationships/tags" Target="../tags/tag544.xml"/><Relationship Id="rId6" Type="http://schemas.openxmlformats.org/officeDocument/2006/relationships/tags" Target="../tags/tag543.xml"/><Relationship Id="rId5" Type="http://schemas.openxmlformats.org/officeDocument/2006/relationships/tags" Target="../tags/tag542.xml"/><Relationship Id="rId4" Type="http://schemas.openxmlformats.org/officeDocument/2006/relationships/tags" Target="../tags/tag541.xml"/><Relationship Id="rId35" Type="http://schemas.openxmlformats.org/officeDocument/2006/relationships/slideLayout" Target="../slideLayouts/slideLayout10.xml"/><Relationship Id="rId34" Type="http://schemas.openxmlformats.org/officeDocument/2006/relationships/tags" Target="../tags/tag569.xml"/><Relationship Id="rId33" Type="http://schemas.openxmlformats.org/officeDocument/2006/relationships/image" Target="../media/image26.png"/><Relationship Id="rId32" Type="http://schemas.openxmlformats.org/officeDocument/2006/relationships/image" Target="../media/image25.png"/><Relationship Id="rId31" Type="http://schemas.openxmlformats.org/officeDocument/2006/relationships/tags" Target="../tags/tag568.xml"/><Relationship Id="rId30" Type="http://schemas.openxmlformats.org/officeDocument/2006/relationships/tags" Target="../tags/tag567.xml"/><Relationship Id="rId3" Type="http://schemas.openxmlformats.org/officeDocument/2006/relationships/tags" Target="../tags/tag540.xml"/><Relationship Id="rId29" Type="http://schemas.openxmlformats.org/officeDocument/2006/relationships/tags" Target="../tags/tag566.xml"/><Relationship Id="rId28" Type="http://schemas.openxmlformats.org/officeDocument/2006/relationships/tags" Target="../tags/tag565.xml"/><Relationship Id="rId27" Type="http://schemas.openxmlformats.org/officeDocument/2006/relationships/tags" Target="../tags/tag564.xml"/><Relationship Id="rId26" Type="http://schemas.openxmlformats.org/officeDocument/2006/relationships/tags" Target="../tags/tag563.xml"/><Relationship Id="rId25" Type="http://schemas.openxmlformats.org/officeDocument/2006/relationships/tags" Target="../tags/tag562.xml"/><Relationship Id="rId24" Type="http://schemas.openxmlformats.org/officeDocument/2006/relationships/tags" Target="../tags/tag561.xml"/><Relationship Id="rId23" Type="http://schemas.openxmlformats.org/officeDocument/2006/relationships/tags" Target="../tags/tag560.xml"/><Relationship Id="rId22" Type="http://schemas.openxmlformats.org/officeDocument/2006/relationships/tags" Target="../tags/tag559.xml"/><Relationship Id="rId21" Type="http://schemas.openxmlformats.org/officeDocument/2006/relationships/tags" Target="../tags/tag558.xml"/><Relationship Id="rId20" Type="http://schemas.openxmlformats.org/officeDocument/2006/relationships/tags" Target="../tags/tag557.xml"/><Relationship Id="rId2" Type="http://schemas.openxmlformats.org/officeDocument/2006/relationships/tags" Target="../tags/tag539.xml"/><Relationship Id="rId19" Type="http://schemas.openxmlformats.org/officeDocument/2006/relationships/tags" Target="../tags/tag556.xml"/><Relationship Id="rId18" Type="http://schemas.openxmlformats.org/officeDocument/2006/relationships/tags" Target="../tags/tag555.xml"/><Relationship Id="rId17" Type="http://schemas.openxmlformats.org/officeDocument/2006/relationships/tags" Target="../tags/tag554.xml"/><Relationship Id="rId16" Type="http://schemas.openxmlformats.org/officeDocument/2006/relationships/tags" Target="../tags/tag553.xml"/><Relationship Id="rId15" Type="http://schemas.openxmlformats.org/officeDocument/2006/relationships/tags" Target="../tags/tag552.xml"/><Relationship Id="rId14" Type="http://schemas.openxmlformats.org/officeDocument/2006/relationships/tags" Target="../tags/tag551.xml"/><Relationship Id="rId13" Type="http://schemas.openxmlformats.org/officeDocument/2006/relationships/tags" Target="../tags/tag550.xml"/><Relationship Id="rId12" Type="http://schemas.openxmlformats.org/officeDocument/2006/relationships/tags" Target="../tags/tag549.xml"/><Relationship Id="rId11" Type="http://schemas.openxmlformats.org/officeDocument/2006/relationships/tags" Target="../tags/tag548.xml"/><Relationship Id="rId10" Type="http://schemas.openxmlformats.org/officeDocument/2006/relationships/tags" Target="../tags/tag547.xml"/><Relationship Id="rId1" Type="http://schemas.openxmlformats.org/officeDocument/2006/relationships/tags" Target="../tags/tag53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78.xml"/><Relationship Id="rId8" Type="http://schemas.openxmlformats.org/officeDocument/2006/relationships/tags" Target="../tags/tag577.xml"/><Relationship Id="rId7" Type="http://schemas.openxmlformats.org/officeDocument/2006/relationships/tags" Target="../tags/tag576.xml"/><Relationship Id="rId6" Type="http://schemas.openxmlformats.org/officeDocument/2006/relationships/tags" Target="../tags/tag575.xml"/><Relationship Id="rId5" Type="http://schemas.openxmlformats.org/officeDocument/2006/relationships/tags" Target="../tags/tag574.xml"/><Relationship Id="rId4" Type="http://schemas.openxmlformats.org/officeDocument/2006/relationships/tags" Target="../tags/tag573.xml"/><Relationship Id="rId3" Type="http://schemas.openxmlformats.org/officeDocument/2006/relationships/tags" Target="../tags/tag572.xml"/><Relationship Id="rId2" Type="http://schemas.openxmlformats.org/officeDocument/2006/relationships/tags" Target="../tags/tag57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79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1" Type="http://schemas.openxmlformats.org/officeDocument/2006/relationships/tags" Target="../tags/tag57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588.xml"/><Relationship Id="rId8" Type="http://schemas.openxmlformats.org/officeDocument/2006/relationships/tags" Target="../tags/tag587.xml"/><Relationship Id="rId7" Type="http://schemas.openxmlformats.org/officeDocument/2006/relationships/tags" Target="../tags/tag586.xml"/><Relationship Id="rId6" Type="http://schemas.openxmlformats.org/officeDocument/2006/relationships/tags" Target="../tags/tag585.xml"/><Relationship Id="rId5" Type="http://schemas.openxmlformats.org/officeDocument/2006/relationships/tags" Target="../tags/tag584.xml"/><Relationship Id="rId4" Type="http://schemas.openxmlformats.org/officeDocument/2006/relationships/tags" Target="../tags/tag583.xml"/><Relationship Id="rId3" Type="http://schemas.openxmlformats.org/officeDocument/2006/relationships/tags" Target="../tags/tag582.xml"/><Relationship Id="rId22" Type="http://schemas.openxmlformats.org/officeDocument/2006/relationships/slideLayout" Target="../slideLayouts/slideLayout10.xml"/><Relationship Id="rId21" Type="http://schemas.openxmlformats.org/officeDocument/2006/relationships/tags" Target="../tags/tag598.xml"/><Relationship Id="rId20" Type="http://schemas.openxmlformats.org/officeDocument/2006/relationships/tags" Target="../tags/tag597.xml"/><Relationship Id="rId2" Type="http://schemas.openxmlformats.org/officeDocument/2006/relationships/tags" Target="../tags/tag581.xml"/><Relationship Id="rId19" Type="http://schemas.openxmlformats.org/officeDocument/2006/relationships/tags" Target="../tags/tag596.xml"/><Relationship Id="rId18" Type="http://schemas.openxmlformats.org/officeDocument/2006/relationships/tags" Target="../tags/tag595.xml"/><Relationship Id="rId17" Type="http://schemas.openxmlformats.org/officeDocument/2006/relationships/tags" Target="../tags/tag594.xml"/><Relationship Id="rId16" Type="http://schemas.openxmlformats.org/officeDocument/2006/relationships/tags" Target="../tags/tag593.xml"/><Relationship Id="rId15" Type="http://schemas.openxmlformats.org/officeDocument/2006/relationships/tags" Target="../tags/tag592.xml"/><Relationship Id="rId14" Type="http://schemas.openxmlformats.org/officeDocument/2006/relationships/tags" Target="../tags/tag591.xml"/><Relationship Id="rId13" Type="http://schemas.openxmlformats.org/officeDocument/2006/relationships/tags" Target="../tags/tag590.xml"/><Relationship Id="rId12" Type="http://schemas.openxmlformats.org/officeDocument/2006/relationships/tags" Target="../tags/tag589.xml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1" Type="http://schemas.openxmlformats.org/officeDocument/2006/relationships/tags" Target="../tags/tag58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607.xml"/><Relationship Id="rId8" Type="http://schemas.openxmlformats.org/officeDocument/2006/relationships/tags" Target="../tags/tag606.xml"/><Relationship Id="rId7" Type="http://schemas.openxmlformats.org/officeDocument/2006/relationships/tags" Target="../tags/tag605.xml"/><Relationship Id="rId6" Type="http://schemas.openxmlformats.org/officeDocument/2006/relationships/tags" Target="../tags/tag604.xml"/><Relationship Id="rId5" Type="http://schemas.openxmlformats.org/officeDocument/2006/relationships/tags" Target="../tags/tag603.xml"/><Relationship Id="rId4" Type="http://schemas.openxmlformats.org/officeDocument/2006/relationships/tags" Target="../tags/tag602.xml"/><Relationship Id="rId3" Type="http://schemas.openxmlformats.org/officeDocument/2006/relationships/tags" Target="../tags/tag601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616.xml"/><Relationship Id="rId2" Type="http://schemas.openxmlformats.org/officeDocument/2006/relationships/tags" Target="../tags/tag600.xml"/><Relationship Id="rId19" Type="http://schemas.openxmlformats.org/officeDocument/2006/relationships/tags" Target="../tags/tag615.xml"/><Relationship Id="rId18" Type="http://schemas.openxmlformats.org/officeDocument/2006/relationships/tags" Target="../tags/tag614.xml"/><Relationship Id="rId17" Type="http://schemas.openxmlformats.org/officeDocument/2006/relationships/tags" Target="../tags/tag613.xml"/><Relationship Id="rId16" Type="http://schemas.openxmlformats.org/officeDocument/2006/relationships/tags" Target="../tags/tag612.xml"/><Relationship Id="rId15" Type="http://schemas.openxmlformats.org/officeDocument/2006/relationships/tags" Target="../tags/tag611.xml"/><Relationship Id="rId14" Type="http://schemas.openxmlformats.org/officeDocument/2006/relationships/tags" Target="../tags/tag610.xml"/><Relationship Id="rId13" Type="http://schemas.openxmlformats.org/officeDocument/2006/relationships/tags" Target="../tags/tag609.xml"/><Relationship Id="rId12" Type="http://schemas.openxmlformats.org/officeDocument/2006/relationships/tags" Target="../tags/tag608.xml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1" Type="http://schemas.openxmlformats.org/officeDocument/2006/relationships/tags" Target="../tags/tag59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625.xml"/><Relationship Id="rId8" Type="http://schemas.openxmlformats.org/officeDocument/2006/relationships/tags" Target="../tags/tag624.xml"/><Relationship Id="rId7" Type="http://schemas.openxmlformats.org/officeDocument/2006/relationships/tags" Target="../tags/tag623.xml"/><Relationship Id="rId6" Type="http://schemas.openxmlformats.org/officeDocument/2006/relationships/tags" Target="../tags/tag622.xml"/><Relationship Id="rId5" Type="http://schemas.openxmlformats.org/officeDocument/2006/relationships/tags" Target="../tags/tag621.xml"/><Relationship Id="rId4" Type="http://schemas.openxmlformats.org/officeDocument/2006/relationships/tags" Target="../tags/tag620.xml"/><Relationship Id="rId3" Type="http://schemas.openxmlformats.org/officeDocument/2006/relationships/tags" Target="../tags/tag619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634.xml"/><Relationship Id="rId2" Type="http://schemas.openxmlformats.org/officeDocument/2006/relationships/tags" Target="../tags/tag618.xml"/><Relationship Id="rId19" Type="http://schemas.openxmlformats.org/officeDocument/2006/relationships/tags" Target="../tags/tag633.xml"/><Relationship Id="rId18" Type="http://schemas.openxmlformats.org/officeDocument/2006/relationships/tags" Target="../tags/tag632.xml"/><Relationship Id="rId17" Type="http://schemas.openxmlformats.org/officeDocument/2006/relationships/tags" Target="../tags/tag631.xml"/><Relationship Id="rId16" Type="http://schemas.openxmlformats.org/officeDocument/2006/relationships/tags" Target="../tags/tag630.xml"/><Relationship Id="rId15" Type="http://schemas.openxmlformats.org/officeDocument/2006/relationships/tags" Target="../tags/tag629.xml"/><Relationship Id="rId14" Type="http://schemas.openxmlformats.org/officeDocument/2006/relationships/tags" Target="../tags/tag628.xml"/><Relationship Id="rId13" Type="http://schemas.openxmlformats.org/officeDocument/2006/relationships/tags" Target="../tags/tag627.xml"/><Relationship Id="rId12" Type="http://schemas.openxmlformats.org/officeDocument/2006/relationships/tags" Target="../tags/tag626.xml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1" Type="http://schemas.openxmlformats.org/officeDocument/2006/relationships/tags" Target="../tags/tag61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643.xml"/><Relationship Id="rId8" Type="http://schemas.openxmlformats.org/officeDocument/2006/relationships/tags" Target="../tags/tag642.xml"/><Relationship Id="rId7" Type="http://schemas.openxmlformats.org/officeDocument/2006/relationships/tags" Target="../tags/tag641.xml"/><Relationship Id="rId6" Type="http://schemas.openxmlformats.org/officeDocument/2006/relationships/tags" Target="../tags/tag640.xml"/><Relationship Id="rId5" Type="http://schemas.openxmlformats.org/officeDocument/2006/relationships/tags" Target="../tags/tag639.xml"/><Relationship Id="rId4" Type="http://schemas.openxmlformats.org/officeDocument/2006/relationships/tags" Target="../tags/tag638.xml"/><Relationship Id="rId3" Type="http://schemas.openxmlformats.org/officeDocument/2006/relationships/tags" Target="../tags/tag637.xml"/><Relationship Id="rId25" Type="http://schemas.openxmlformats.org/officeDocument/2006/relationships/slideLayout" Target="../slideLayouts/slideLayout10.xml"/><Relationship Id="rId24" Type="http://schemas.openxmlformats.org/officeDocument/2006/relationships/tags" Target="../tags/tag657.xml"/><Relationship Id="rId23" Type="http://schemas.openxmlformats.org/officeDocument/2006/relationships/tags" Target="../tags/tag656.xml"/><Relationship Id="rId22" Type="http://schemas.openxmlformats.org/officeDocument/2006/relationships/tags" Target="../tags/tag655.xml"/><Relationship Id="rId21" Type="http://schemas.openxmlformats.org/officeDocument/2006/relationships/tags" Target="../tags/tag654.xml"/><Relationship Id="rId20" Type="http://schemas.openxmlformats.org/officeDocument/2006/relationships/tags" Target="../tags/tag653.xml"/><Relationship Id="rId2" Type="http://schemas.openxmlformats.org/officeDocument/2006/relationships/tags" Target="../tags/tag636.xml"/><Relationship Id="rId19" Type="http://schemas.openxmlformats.org/officeDocument/2006/relationships/tags" Target="../tags/tag652.xml"/><Relationship Id="rId18" Type="http://schemas.openxmlformats.org/officeDocument/2006/relationships/tags" Target="../tags/tag651.xml"/><Relationship Id="rId17" Type="http://schemas.openxmlformats.org/officeDocument/2006/relationships/tags" Target="../tags/tag650.xml"/><Relationship Id="rId16" Type="http://schemas.openxmlformats.org/officeDocument/2006/relationships/tags" Target="../tags/tag649.xml"/><Relationship Id="rId15" Type="http://schemas.openxmlformats.org/officeDocument/2006/relationships/tags" Target="../tags/tag648.xml"/><Relationship Id="rId14" Type="http://schemas.openxmlformats.org/officeDocument/2006/relationships/tags" Target="../tags/tag647.xml"/><Relationship Id="rId13" Type="http://schemas.openxmlformats.org/officeDocument/2006/relationships/tags" Target="../tags/tag646.xml"/><Relationship Id="rId12" Type="http://schemas.openxmlformats.org/officeDocument/2006/relationships/tags" Target="../tags/tag645.xml"/><Relationship Id="rId11" Type="http://schemas.openxmlformats.org/officeDocument/2006/relationships/tags" Target="../tags/tag644.xml"/><Relationship Id="rId10" Type="http://schemas.openxmlformats.org/officeDocument/2006/relationships/image" Target="../media/image31.png"/><Relationship Id="rId1" Type="http://schemas.openxmlformats.org/officeDocument/2006/relationships/tags" Target="../tags/tag63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41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666.xml"/><Relationship Id="rId8" Type="http://schemas.openxmlformats.org/officeDocument/2006/relationships/tags" Target="../tags/tag665.xml"/><Relationship Id="rId7" Type="http://schemas.openxmlformats.org/officeDocument/2006/relationships/tags" Target="../tags/tag664.xml"/><Relationship Id="rId6" Type="http://schemas.openxmlformats.org/officeDocument/2006/relationships/tags" Target="../tags/tag663.xml"/><Relationship Id="rId5" Type="http://schemas.openxmlformats.org/officeDocument/2006/relationships/tags" Target="../tags/tag662.xml"/><Relationship Id="rId4" Type="http://schemas.openxmlformats.org/officeDocument/2006/relationships/tags" Target="../tags/tag661.xml"/><Relationship Id="rId3" Type="http://schemas.openxmlformats.org/officeDocument/2006/relationships/tags" Target="../tags/tag660.xml"/><Relationship Id="rId2" Type="http://schemas.openxmlformats.org/officeDocument/2006/relationships/tags" Target="../tags/tag659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670.xml"/><Relationship Id="rId15" Type="http://schemas.openxmlformats.org/officeDocument/2006/relationships/tags" Target="../tags/tag669.xml"/><Relationship Id="rId14" Type="http://schemas.openxmlformats.org/officeDocument/2006/relationships/tags" Target="../tags/tag668.xml"/><Relationship Id="rId13" Type="http://schemas.openxmlformats.org/officeDocument/2006/relationships/tags" Target="../tags/tag667.xml"/><Relationship Id="rId12" Type="http://schemas.openxmlformats.org/officeDocument/2006/relationships/image" Target="../media/image33.jpeg"/><Relationship Id="rId11" Type="http://schemas.openxmlformats.org/officeDocument/2006/relationships/image" Target="../media/image32.jpeg"/><Relationship Id="rId10" Type="http://schemas.openxmlformats.org/officeDocument/2006/relationships/hyperlink" Target="http://www.iecool.com/vector/show/194/92621.htm" TargetMode="External"/><Relationship Id="rId1" Type="http://schemas.openxmlformats.org/officeDocument/2006/relationships/tags" Target="../tags/tag65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679.xml"/><Relationship Id="rId8" Type="http://schemas.openxmlformats.org/officeDocument/2006/relationships/tags" Target="../tags/tag678.xml"/><Relationship Id="rId7" Type="http://schemas.openxmlformats.org/officeDocument/2006/relationships/tags" Target="../tags/tag677.xml"/><Relationship Id="rId6" Type="http://schemas.openxmlformats.org/officeDocument/2006/relationships/tags" Target="../tags/tag676.xml"/><Relationship Id="rId5" Type="http://schemas.openxmlformats.org/officeDocument/2006/relationships/tags" Target="../tags/tag675.xml"/><Relationship Id="rId4" Type="http://schemas.openxmlformats.org/officeDocument/2006/relationships/tags" Target="../tags/tag674.xml"/><Relationship Id="rId3" Type="http://schemas.openxmlformats.org/officeDocument/2006/relationships/tags" Target="../tags/tag673.xml"/><Relationship Id="rId2" Type="http://schemas.openxmlformats.org/officeDocument/2006/relationships/tags" Target="../tags/tag672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681.xml"/><Relationship Id="rId13" Type="http://schemas.openxmlformats.org/officeDocument/2006/relationships/tags" Target="../tags/tag680.xml"/><Relationship Id="rId12" Type="http://schemas.openxmlformats.org/officeDocument/2006/relationships/image" Target="../media/image36.png"/><Relationship Id="rId11" Type="http://schemas.openxmlformats.org/officeDocument/2006/relationships/image" Target="../media/image35.png"/><Relationship Id="rId10" Type="http://schemas.openxmlformats.org/officeDocument/2006/relationships/image" Target="../media/image34.png"/><Relationship Id="rId1" Type="http://schemas.openxmlformats.org/officeDocument/2006/relationships/tags" Target="../tags/tag67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690.xml"/><Relationship Id="rId8" Type="http://schemas.openxmlformats.org/officeDocument/2006/relationships/tags" Target="../tags/tag689.xml"/><Relationship Id="rId7" Type="http://schemas.openxmlformats.org/officeDocument/2006/relationships/tags" Target="../tags/tag688.xml"/><Relationship Id="rId6" Type="http://schemas.openxmlformats.org/officeDocument/2006/relationships/tags" Target="../tags/tag687.xml"/><Relationship Id="rId5" Type="http://schemas.openxmlformats.org/officeDocument/2006/relationships/tags" Target="../tags/tag686.xml"/><Relationship Id="rId4" Type="http://schemas.openxmlformats.org/officeDocument/2006/relationships/tags" Target="../tags/tag685.xml"/><Relationship Id="rId3" Type="http://schemas.openxmlformats.org/officeDocument/2006/relationships/tags" Target="../tags/tag684.xml"/><Relationship Id="rId2" Type="http://schemas.openxmlformats.org/officeDocument/2006/relationships/tags" Target="../tags/tag68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91.xml"/><Relationship Id="rId1" Type="http://schemas.openxmlformats.org/officeDocument/2006/relationships/tags" Target="../tags/tag68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700.xml"/><Relationship Id="rId8" Type="http://schemas.openxmlformats.org/officeDocument/2006/relationships/tags" Target="../tags/tag699.xml"/><Relationship Id="rId7" Type="http://schemas.openxmlformats.org/officeDocument/2006/relationships/tags" Target="../tags/tag698.xml"/><Relationship Id="rId6" Type="http://schemas.openxmlformats.org/officeDocument/2006/relationships/tags" Target="../tags/tag697.xml"/><Relationship Id="rId5" Type="http://schemas.openxmlformats.org/officeDocument/2006/relationships/tags" Target="../tags/tag696.xml"/><Relationship Id="rId4" Type="http://schemas.openxmlformats.org/officeDocument/2006/relationships/tags" Target="../tags/tag695.xml"/><Relationship Id="rId3" Type="http://schemas.openxmlformats.org/officeDocument/2006/relationships/tags" Target="../tags/tag694.xml"/><Relationship Id="rId2" Type="http://schemas.openxmlformats.org/officeDocument/2006/relationships/tags" Target="../tags/tag69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02.xml"/><Relationship Id="rId10" Type="http://schemas.openxmlformats.org/officeDocument/2006/relationships/tags" Target="../tags/tag701.xml"/><Relationship Id="rId1" Type="http://schemas.openxmlformats.org/officeDocument/2006/relationships/tags" Target="../tags/tag69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711.xml"/><Relationship Id="rId8" Type="http://schemas.openxmlformats.org/officeDocument/2006/relationships/tags" Target="../tags/tag710.xml"/><Relationship Id="rId7" Type="http://schemas.openxmlformats.org/officeDocument/2006/relationships/tags" Target="../tags/tag709.xml"/><Relationship Id="rId6" Type="http://schemas.openxmlformats.org/officeDocument/2006/relationships/tags" Target="../tags/tag708.xml"/><Relationship Id="rId5" Type="http://schemas.openxmlformats.org/officeDocument/2006/relationships/tags" Target="../tags/tag707.xml"/><Relationship Id="rId4" Type="http://schemas.openxmlformats.org/officeDocument/2006/relationships/tags" Target="../tags/tag706.xml"/><Relationship Id="rId3" Type="http://schemas.openxmlformats.org/officeDocument/2006/relationships/tags" Target="../tags/tag705.xml"/><Relationship Id="rId2" Type="http://schemas.openxmlformats.org/officeDocument/2006/relationships/tags" Target="../tags/tag704.xml"/><Relationship Id="rId16" Type="http://schemas.openxmlformats.org/officeDocument/2006/relationships/notesSlide" Target="../notesSlides/notesSlide4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716.xml"/><Relationship Id="rId13" Type="http://schemas.openxmlformats.org/officeDocument/2006/relationships/tags" Target="../tags/tag715.xml"/><Relationship Id="rId12" Type="http://schemas.openxmlformats.org/officeDocument/2006/relationships/tags" Target="../tags/tag714.xml"/><Relationship Id="rId11" Type="http://schemas.openxmlformats.org/officeDocument/2006/relationships/tags" Target="../tags/tag713.xml"/><Relationship Id="rId10" Type="http://schemas.openxmlformats.org/officeDocument/2006/relationships/tags" Target="../tags/tag712.xml"/><Relationship Id="rId1" Type="http://schemas.openxmlformats.org/officeDocument/2006/relationships/tags" Target="../tags/tag703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725.xml"/><Relationship Id="rId8" Type="http://schemas.openxmlformats.org/officeDocument/2006/relationships/tags" Target="../tags/tag724.xml"/><Relationship Id="rId7" Type="http://schemas.openxmlformats.org/officeDocument/2006/relationships/tags" Target="../tags/tag723.xml"/><Relationship Id="rId6" Type="http://schemas.openxmlformats.org/officeDocument/2006/relationships/tags" Target="../tags/tag722.xml"/><Relationship Id="rId5" Type="http://schemas.openxmlformats.org/officeDocument/2006/relationships/tags" Target="../tags/tag721.xml"/><Relationship Id="rId4" Type="http://schemas.openxmlformats.org/officeDocument/2006/relationships/tags" Target="../tags/tag720.xml"/><Relationship Id="rId3" Type="http://schemas.openxmlformats.org/officeDocument/2006/relationships/tags" Target="../tags/tag719.xml"/><Relationship Id="rId2" Type="http://schemas.openxmlformats.org/officeDocument/2006/relationships/tags" Target="../tags/tag71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27.xml"/><Relationship Id="rId10" Type="http://schemas.openxmlformats.org/officeDocument/2006/relationships/tags" Target="../tags/tag726.xml"/><Relationship Id="rId1" Type="http://schemas.openxmlformats.org/officeDocument/2006/relationships/tags" Target="../tags/tag717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736.xml"/><Relationship Id="rId8" Type="http://schemas.openxmlformats.org/officeDocument/2006/relationships/tags" Target="../tags/tag735.xml"/><Relationship Id="rId7" Type="http://schemas.openxmlformats.org/officeDocument/2006/relationships/tags" Target="../tags/tag734.xml"/><Relationship Id="rId6" Type="http://schemas.openxmlformats.org/officeDocument/2006/relationships/tags" Target="../tags/tag733.xml"/><Relationship Id="rId5" Type="http://schemas.openxmlformats.org/officeDocument/2006/relationships/tags" Target="../tags/tag732.xml"/><Relationship Id="rId4" Type="http://schemas.openxmlformats.org/officeDocument/2006/relationships/tags" Target="../tags/tag731.xml"/><Relationship Id="rId3" Type="http://schemas.openxmlformats.org/officeDocument/2006/relationships/tags" Target="../tags/tag730.xml"/><Relationship Id="rId2" Type="http://schemas.openxmlformats.org/officeDocument/2006/relationships/tags" Target="../tags/tag72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740.xml"/><Relationship Id="rId12" Type="http://schemas.openxmlformats.org/officeDocument/2006/relationships/tags" Target="../tags/tag739.xml"/><Relationship Id="rId11" Type="http://schemas.openxmlformats.org/officeDocument/2006/relationships/tags" Target="../tags/tag738.xml"/><Relationship Id="rId10" Type="http://schemas.openxmlformats.org/officeDocument/2006/relationships/tags" Target="../tags/tag737.xml"/><Relationship Id="rId1" Type="http://schemas.openxmlformats.org/officeDocument/2006/relationships/tags" Target="../tags/tag728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749.xml"/><Relationship Id="rId8" Type="http://schemas.openxmlformats.org/officeDocument/2006/relationships/tags" Target="../tags/tag748.xml"/><Relationship Id="rId7" Type="http://schemas.openxmlformats.org/officeDocument/2006/relationships/tags" Target="../tags/tag747.xml"/><Relationship Id="rId6" Type="http://schemas.openxmlformats.org/officeDocument/2006/relationships/tags" Target="../tags/tag746.xml"/><Relationship Id="rId5" Type="http://schemas.openxmlformats.org/officeDocument/2006/relationships/tags" Target="../tags/tag745.xml"/><Relationship Id="rId4" Type="http://schemas.openxmlformats.org/officeDocument/2006/relationships/tags" Target="../tags/tag744.xml"/><Relationship Id="rId3" Type="http://schemas.openxmlformats.org/officeDocument/2006/relationships/tags" Target="../tags/tag743.xml"/><Relationship Id="rId2" Type="http://schemas.openxmlformats.org/officeDocument/2006/relationships/tags" Target="../tags/tag742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753.xml"/><Relationship Id="rId12" Type="http://schemas.openxmlformats.org/officeDocument/2006/relationships/tags" Target="../tags/tag752.xml"/><Relationship Id="rId11" Type="http://schemas.openxmlformats.org/officeDocument/2006/relationships/tags" Target="../tags/tag751.xml"/><Relationship Id="rId10" Type="http://schemas.openxmlformats.org/officeDocument/2006/relationships/tags" Target="../tags/tag750.xml"/><Relationship Id="rId1" Type="http://schemas.openxmlformats.org/officeDocument/2006/relationships/tags" Target="../tags/tag741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762.xml"/><Relationship Id="rId8" Type="http://schemas.openxmlformats.org/officeDocument/2006/relationships/tags" Target="../tags/tag761.xml"/><Relationship Id="rId7" Type="http://schemas.openxmlformats.org/officeDocument/2006/relationships/tags" Target="../tags/tag760.xml"/><Relationship Id="rId6" Type="http://schemas.openxmlformats.org/officeDocument/2006/relationships/tags" Target="../tags/tag759.xml"/><Relationship Id="rId5" Type="http://schemas.openxmlformats.org/officeDocument/2006/relationships/tags" Target="../tags/tag758.xml"/><Relationship Id="rId4" Type="http://schemas.openxmlformats.org/officeDocument/2006/relationships/tags" Target="../tags/tag757.xml"/><Relationship Id="rId3" Type="http://schemas.openxmlformats.org/officeDocument/2006/relationships/tags" Target="../tags/tag756.xml"/><Relationship Id="rId2" Type="http://schemas.openxmlformats.org/officeDocument/2006/relationships/tags" Target="../tags/tag755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768.xml"/><Relationship Id="rId15" Type="http://schemas.openxmlformats.org/officeDocument/2006/relationships/tags" Target="../tags/tag767.xml"/><Relationship Id="rId14" Type="http://schemas.openxmlformats.org/officeDocument/2006/relationships/tags" Target="../tags/tag766.xml"/><Relationship Id="rId13" Type="http://schemas.openxmlformats.org/officeDocument/2006/relationships/tags" Target="../tags/tag765.xml"/><Relationship Id="rId12" Type="http://schemas.openxmlformats.org/officeDocument/2006/relationships/tags" Target="../tags/tag764.xml"/><Relationship Id="rId11" Type="http://schemas.openxmlformats.org/officeDocument/2006/relationships/tags" Target="../tags/tag763.xml"/><Relationship Id="rId10" Type="http://schemas.openxmlformats.org/officeDocument/2006/relationships/image" Target="../media/image37.png"/><Relationship Id="rId1" Type="http://schemas.openxmlformats.org/officeDocument/2006/relationships/tags" Target="../tags/tag754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777.xml"/><Relationship Id="rId8" Type="http://schemas.openxmlformats.org/officeDocument/2006/relationships/tags" Target="../tags/tag776.xml"/><Relationship Id="rId7" Type="http://schemas.openxmlformats.org/officeDocument/2006/relationships/tags" Target="../tags/tag775.xml"/><Relationship Id="rId6" Type="http://schemas.openxmlformats.org/officeDocument/2006/relationships/tags" Target="../tags/tag774.xml"/><Relationship Id="rId5" Type="http://schemas.openxmlformats.org/officeDocument/2006/relationships/tags" Target="../tags/tag773.xml"/><Relationship Id="rId4" Type="http://schemas.openxmlformats.org/officeDocument/2006/relationships/tags" Target="../tags/tag772.xml"/><Relationship Id="rId3" Type="http://schemas.openxmlformats.org/officeDocument/2006/relationships/tags" Target="../tags/tag771.xml"/><Relationship Id="rId2" Type="http://schemas.openxmlformats.org/officeDocument/2006/relationships/tags" Target="../tags/tag77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78.xml"/><Relationship Id="rId10" Type="http://schemas.openxmlformats.org/officeDocument/2006/relationships/image" Target="../media/image38.png"/><Relationship Id="rId1" Type="http://schemas.openxmlformats.org/officeDocument/2006/relationships/tags" Target="../tags/tag76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7" Type="http://schemas.openxmlformats.org/officeDocument/2006/relationships/notesSlide" Target="../notesSlides/notesSlide3.xml"/><Relationship Id="rId26" Type="http://schemas.openxmlformats.org/officeDocument/2006/relationships/slideLayout" Target="../slideLayouts/slideLayout10.xml"/><Relationship Id="rId25" Type="http://schemas.openxmlformats.org/officeDocument/2006/relationships/tags" Target="../tags/tag265.xml"/><Relationship Id="rId24" Type="http://schemas.openxmlformats.org/officeDocument/2006/relationships/tags" Target="../tags/tag264.xml"/><Relationship Id="rId23" Type="http://schemas.openxmlformats.org/officeDocument/2006/relationships/image" Target="../media/image10.png"/><Relationship Id="rId22" Type="http://schemas.openxmlformats.org/officeDocument/2006/relationships/tags" Target="../tags/tag263.xml"/><Relationship Id="rId21" Type="http://schemas.openxmlformats.org/officeDocument/2006/relationships/tags" Target="../tags/tag262.xml"/><Relationship Id="rId20" Type="http://schemas.openxmlformats.org/officeDocument/2006/relationships/tags" Target="../tags/tag261.xml"/><Relationship Id="rId2" Type="http://schemas.openxmlformats.org/officeDocument/2006/relationships/tags" Target="../tags/tag243.xml"/><Relationship Id="rId19" Type="http://schemas.openxmlformats.org/officeDocument/2006/relationships/tags" Target="../tags/tag260.xml"/><Relationship Id="rId18" Type="http://schemas.openxmlformats.org/officeDocument/2006/relationships/tags" Target="../tags/tag259.xml"/><Relationship Id="rId17" Type="http://schemas.openxmlformats.org/officeDocument/2006/relationships/tags" Target="../tags/tag258.xml"/><Relationship Id="rId16" Type="http://schemas.openxmlformats.org/officeDocument/2006/relationships/tags" Target="../tags/tag257.xml"/><Relationship Id="rId15" Type="http://schemas.openxmlformats.org/officeDocument/2006/relationships/tags" Target="../tags/tag256.xml"/><Relationship Id="rId14" Type="http://schemas.openxmlformats.org/officeDocument/2006/relationships/tags" Target="../tags/tag255.xml"/><Relationship Id="rId13" Type="http://schemas.openxmlformats.org/officeDocument/2006/relationships/tags" Target="../tags/tag254.xml"/><Relationship Id="rId12" Type="http://schemas.openxmlformats.org/officeDocument/2006/relationships/tags" Target="../tags/tag253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787.xml"/><Relationship Id="rId8" Type="http://schemas.openxmlformats.org/officeDocument/2006/relationships/tags" Target="../tags/tag786.xml"/><Relationship Id="rId7" Type="http://schemas.openxmlformats.org/officeDocument/2006/relationships/tags" Target="../tags/tag785.xml"/><Relationship Id="rId6" Type="http://schemas.openxmlformats.org/officeDocument/2006/relationships/tags" Target="../tags/tag784.xml"/><Relationship Id="rId5" Type="http://schemas.openxmlformats.org/officeDocument/2006/relationships/tags" Target="../tags/tag783.xml"/><Relationship Id="rId4" Type="http://schemas.openxmlformats.org/officeDocument/2006/relationships/tags" Target="../tags/tag782.xml"/><Relationship Id="rId3" Type="http://schemas.openxmlformats.org/officeDocument/2006/relationships/tags" Target="../tags/tag781.xml"/><Relationship Id="rId2" Type="http://schemas.openxmlformats.org/officeDocument/2006/relationships/tags" Target="../tags/tag78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790.xml"/><Relationship Id="rId11" Type="http://schemas.openxmlformats.org/officeDocument/2006/relationships/tags" Target="../tags/tag789.xml"/><Relationship Id="rId10" Type="http://schemas.openxmlformats.org/officeDocument/2006/relationships/tags" Target="../tags/tag788.xml"/><Relationship Id="rId1" Type="http://schemas.openxmlformats.org/officeDocument/2006/relationships/tags" Target="../tags/tag779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799.xml"/><Relationship Id="rId8" Type="http://schemas.openxmlformats.org/officeDocument/2006/relationships/tags" Target="../tags/tag798.xml"/><Relationship Id="rId7" Type="http://schemas.openxmlformats.org/officeDocument/2006/relationships/tags" Target="../tags/tag797.xml"/><Relationship Id="rId6" Type="http://schemas.openxmlformats.org/officeDocument/2006/relationships/tags" Target="../tags/tag796.xml"/><Relationship Id="rId5" Type="http://schemas.openxmlformats.org/officeDocument/2006/relationships/tags" Target="../tags/tag795.xml"/><Relationship Id="rId4" Type="http://schemas.openxmlformats.org/officeDocument/2006/relationships/tags" Target="../tags/tag794.xml"/><Relationship Id="rId3" Type="http://schemas.openxmlformats.org/officeDocument/2006/relationships/tags" Target="../tags/tag793.xml"/><Relationship Id="rId2" Type="http://schemas.openxmlformats.org/officeDocument/2006/relationships/tags" Target="../tags/tag79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00.xml"/><Relationship Id="rId10" Type="http://schemas.openxmlformats.org/officeDocument/2006/relationships/image" Target="../media/image39.png"/><Relationship Id="rId1" Type="http://schemas.openxmlformats.org/officeDocument/2006/relationships/tags" Target="../tags/tag791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809.xml"/><Relationship Id="rId8" Type="http://schemas.openxmlformats.org/officeDocument/2006/relationships/tags" Target="../tags/tag808.xml"/><Relationship Id="rId7" Type="http://schemas.openxmlformats.org/officeDocument/2006/relationships/tags" Target="../tags/tag807.xml"/><Relationship Id="rId6" Type="http://schemas.openxmlformats.org/officeDocument/2006/relationships/tags" Target="../tags/tag806.xml"/><Relationship Id="rId5" Type="http://schemas.openxmlformats.org/officeDocument/2006/relationships/tags" Target="../tags/tag805.xml"/><Relationship Id="rId4" Type="http://schemas.openxmlformats.org/officeDocument/2006/relationships/tags" Target="../tags/tag804.xml"/><Relationship Id="rId3" Type="http://schemas.openxmlformats.org/officeDocument/2006/relationships/tags" Target="../tags/tag803.xml"/><Relationship Id="rId2" Type="http://schemas.openxmlformats.org/officeDocument/2006/relationships/tags" Target="../tags/tag802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812.xml"/><Relationship Id="rId12" Type="http://schemas.openxmlformats.org/officeDocument/2006/relationships/tags" Target="../tags/tag811.xml"/><Relationship Id="rId11" Type="http://schemas.openxmlformats.org/officeDocument/2006/relationships/tags" Target="../tags/tag810.xml"/><Relationship Id="rId10" Type="http://schemas.openxmlformats.org/officeDocument/2006/relationships/image" Target="../media/image40.png"/><Relationship Id="rId1" Type="http://schemas.openxmlformats.org/officeDocument/2006/relationships/tags" Target="../tags/tag801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821.xml"/><Relationship Id="rId8" Type="http://schemas.openxmlformats.org/officeDocument/2006/relationships/tags" Target="../tags/tag820.xml"/><Relationship Id="rId7" Type="http://schemas.openxmlformats.org/officeDocument/2006/relationships/tags" Target="../tags/tag819.xml"/><Relationship Id="rId6" Type="http://schemas.openxmlformats.org/officeDocument/2006/relationships/tags" Target="../tags/tag818.xml"/><Relationship Id="rId5" Type="http://schemas.openxmlformats.org/officeDocument/2006/relationships/tags" Target="../tags/tag817.xml"/><Relationship Id="rId4" Type="http://schemas.openxmlformats.org/officeDocument/2006/relationships/tags" Target="../tags/tag816.xml"/><Relationship Id="rId3" Type="http://schemas.openxmlformats.org/officeDocument/2006/relationships/tags" Target="../tags/tag815.xml"/><Relationship Id="rId2" Type="http://schemas.openxmlformats.org/officeDocument/2006/relationships/tags" Target="../tags/tag81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23.xml"/><Relationship Id="rId10" Type="http://schemas.openxmlformats.org/officeDocument/2006/relationships/tags" Target="../tags/tag822.xml"/><Relationship Id="rId1" Type="http://schemas.openxmlformats.org/officeDocument/2006/relationships/tags" Target="../tags/tag813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832.xml"/><Relationship Id="rId8" Type="http://schemas.openxmlformats.org/officeDocument/2006/relationships/tags" Target="../tags/tag831.xml"/><Relationship Id="rId7" Type="http://schemas.openxmlformats.org/officeDocument/2006/relationships/tags" Target="../tags/tag830.xml"/><Relationship Id="rId6" Type="http://schemas.openxmlformats.org/officeDocument/2006/relationships/tags" Target="../tags/tag829.xml"/><Relationship Id="rId5" Type="http://schemas.openxmlformats.org/officeDocument/2006/relationships/tags" Target="../tags/tag828.xml"/><Relationship Id="rId4" Type="http://schemas.openxmlformats.org/officeDocument/2006/relationships/tags" Target="../tags/tag827.xml"/><Relationship Id="rId3" Type="http://schemas.openxmlformats.org/officeDocument/2006/relationships/tags" Target="../tags/tag826.xml"/><Relationship Id="rId2" Type="http://schemas.openxmlformats.org/officeDocument/2006/relationships/tags" Target="../tags/tag825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839.xml"/><Relationship Id="rId15" Type="http://schemas.openxmlformats.org/officeDocument/2006/relationships/tags" Target="../tags/tag838.xml"/><Relationship Id="rId14" Type="http://schemas.openxmlformats.org/officeDocument/2006/relationships/tags" Target="../tags/tag837.xml"/><Relationship Id="rId13" Type="http://schemas.openxmlformats.org/officeDocument/2006/relationships/tags" Target="../tags/tag836.xml"/><Relationship Id="rId12" Type="http://schemas.openxmlformats.org/officeDocument/2006/relationships/tags" Target="../tags/tag835.xml"/><Relationship Id="rId11" Type="http://schemas.openxmlformats.org/officeDocument/2006/relationships/tags" Target="../tags/tag834.xml"/><Relationship Id="rId10" Type="http://schemas.openxmlformats.org/officeDocument/2006/relationships/tags" Target="../tags/tag833.xml"/><Relationship Id="rId1" Type="http://schemas.openxmlformats.org/officeDocument/2006/relationships/tags" Target="../tags/tag824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848.xml"/><Relationship Id="rId8" Type="http://schemas.openxmlformats.org/officeDocument/2006/relationships/tags" Target="../tags/tag847.xml"/><Relationship Id="rId7" Type="http://schemas.openxmlformats.org/officeDocument/2006/relationships/tags" Target="../tags/tag846.xml"/><Relationship Id="rId6" Type="http://schemas.openxmlformats.org/officeDocument/2006/relationships/tags" Target="../tags/tag845.xml"/><Relationship Id="rId5" Type="http://schemas.openxmlformats.org/officeDocument/2006/relationships/tags" Target="../tags/tag844.xml"/><Relationship Id="rId4" Type="http://schemas.openxmlformats.org/officeDocument/2006/relationships/tags" Target="../tags/tag843.xml"/><Relationship Id="rId3" Type="http://schemas.openxmlformats.org/officeDocument/2006/relationships/tags" Target="../tags/tag842.xml"/><Relationship Id="rId2" Type="http://schemas.openxmlformats.org/officeDocument/2006/relationships/tags" Target="../tags/tag84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851.xml"/><Relationship Id="rId11" Type="http://schemas.openxmlformats.org/officeDocument/2006/relationships/tags" Target="../tags/tag850.xml"/><Relationship Id="rId10" Type="http://schemas.openxmlformats.org/officeDocument/2006/relationships/tags" Target="../tags/tag849.xml"/><Relationship Id="rId1" Type="http://schemas.openxmlformats.org/officeDocument/2006/relationships/tags" Target="../tags/tag840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860.xml"/><Relationship Id="rId8" Type="http://schemas.openxmlformats.org/officeDocument/2006/relationships/tags" Target="../tags/tag859.xml"/><Relationship Id="rId7" Type="http://schemas.openxmlformats.org/officeDocument/2006/relationships/tags" Target="../tags/tag858.xml"/><Relationship Id="rId6" Type="http://schemas.openxmlformats.org/officeDocument/2006/relationships/tags" Target="../tags/tag857.xml"/><Relationship Id="rId5" Type="http://schemas.openxmlformats.org/officeDocument/2006/relationships/tags" Target="../tags/tag856.xml"/><Relationship Id="rId4" Type="http://schemas.openxmlformats.org/officeDocument/2006/relationships/tags" Target="../tags/tag855.xml"/><Relationship Id="rId3" Type="http://schemas.openxmlformats.org/officeDocument/2006/relationships/tags" Target="../tags/tag854.xml"/><Relationship Id="rId2" Type="http://schemas.openxmlformats.org/officeDocument/2006/relationships/tags" Target="../tags/tag85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861.xml"/><Relationship Id="rId1" Type="http://schemas.openxmlformats.org/officeDocument/2006/relationships/tags" Target="../tags/tag852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870.xml"/><Relationship Id="rId8" Type="http://schemas.openxmlformats.org/officeDocument/2006/relationships/tags" Target="../tags/tag869.xml"/><Relationship Id="rId7" Type="http://schemas.openxmlformats.org/officeDocument/2006/relationships/tags" Target="../tags/tag868.xml"/><Relationship Id="rId6" Type="http://schemas.openxmlformats.org/officeDocument/2006/relationships/tags" Target="../tags/tag867.xml"/><Relationship Id="rId5" Type="http://schemas.openxmlformats.org/officeDocument/2006/relationships/tags" Target="../tags/tag866.xml"/><Relationship Id="rId4" Type="http://schemas.openxmlformats.org/officeDocument/2006/relationships/tags" Target="../tags/tag865.xml"/><Relationship Id="rId3" Type="http://schemas.openxmlformats.org/officeDocument/2006/relationships/tags" Target="../tags/tag864.xml"/><Relationship Id="rId2" Type="http://schemas.openxmlformats.org/officeDocument/2006/relationships/tags" Target="../tags/tag863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872.xml"/><Relationship Id="rId13" Type="http://schemas.openxmlformats.org/officeDocument/2006/relationships/image" Target="../media/image43.png"/><Relationship Id="rId12" Type="http://schemas.openxmlformats.org/officeDocument/2006/relationships/image" Target="../media/image42.png"/><Relationship Id="rId11" Type="http://schemas.openxmlformats.org/officeDocument/2006/relationships/image" Target="../media/image41.png"/><Relationship Id="rId10" Type="http://schemas.openxmlformats.org/officeDocument/2006/relationships/tags" Target="../tags/tag871.xml"/><Relationship Id="rId1" Type="http://schemas.openxmlformats.org/officeDocument/2006/relationships/tags" Target="../tags/tag862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881.xml"/><Relationship Id="rId8" Type="http://schemas.openxmlformats.org/officeDocument/2006/relationships/tags" Target="../tags/tag880.xml"/><Relationship Id="rId7" Type="http://schemas.openxmlformats.org/officeDocument/2006/relationships/tags" Target="../tags/tag879.xml"/><Relationship Id="rId6" Type="http://schemas.openxmlformats.org/officeDocument/2006/relationships/tags" Target="../tags/tag878.xml"/><Relationship Id="rId5" Type="http://schemas.openxmlformats.org/officeDocument/2006/relationships/tags" Target="../tags/tag877.xml"/><Relationship Id="rId4" Type="http://schemas.openxmlformats.org/officeDocument/2006/relationships/tags" Target="../tags/tag876.xml"/><Relationship Id="rId3" Type="http://schemas.openxmlformats.org/officeDocument/2006/relationships/tags" Target="../tags/tag875.xml"/><Relationship Id="rId2" Type="http://schemas.openxmlformats.org/officeDocument/2006/relationships/tags" Target="../tags/tag874.xml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883.xml"/><Relationship Id="rId13" Type="http://schemas.openxmlformats.org/officeDocument/2006/relationships/image" Target="../media/image46.png"/><Relationship Id="rId12" Type="http://schemas.openxmlformats.org/officeDocument/2006/relationships/image" Target="../media/image45.png"/><Relationship Id="rId11" Type="http://schemas.openxmlformats.org/officeDocument/2006/relationships/image" Target="../media/image44.png"/><Relationship Id="rId10" Type="http://schemas.openxmlformats.org/officeDocument/2006/relationships/tags" Target="../tags/tag882.xml"/><Relationship Id="rId1" Type="http://schemas.openxmlformats.org/officeDocument/2006/relationships/tags" Target="../tags/tag873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892.xml"/><Relationship Id="rId8" Type="http://schemas.openxmlformats.org/officeDocument/2006/relationships/tags" Target="../tags/tag891.xml"/><Relationship Id="rId7" Type="http://schemas.openxmlformats.org/officeDocument/2006/relationships/tags" Target="../tags/tag890.xml"/><Relationship Id="rId6" Type="http://schemas.openxmlformats.org/officeDocument/2006/relationships/tags" Target="../tags/tag889.xml"/><Relationship Id="rId5" Type="http://schemas.openxmlformats.org/officeDocument/2006/relationships/tags" Target="../tags/tag888.xml"/><Relationship Id="rId4" Type="http://schemas.openxmlformats.org/officeDocument/2006/relationships/tags" Target="../tags/tag887.xml"/><Relationship Id="rId3" Type="http://schemas.openxmlformats.org/officeDocument/2006/relationships/tags" Target="../tags/tag886.xml"/><Relationship Id="rId2" Type="http://schemas.openxmlformats.org/officeDocument/2006/relationships/tags" Target="../tags/tag885.xml"/><Relationship Id="rId16" Type="http://schemas.openxmlformats.org/officeDocument/2006/relationships/notesSlide" Target="../notesSlides/notesSlide7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894.xml"/><Relationship Id="rId13" Type="http://schemas.openxmlformats.org/officeDocument/2006/relationships/image" Target="../media/image49.png"/><Relationship Id="rId12" Type="http://schemas.openxmlformats.org/officeDocument/2006/relationships/image" Target="../media/image48.png"/><Relationship Id="rId11" Type="http://schemas.openxmlformats.org/officeDocument/2006/relationships/image" Target="../media/image47.png"/><Relationship Id="rId10" Type="http://schemas.openxmlformats.org/officeDocument/2006/relationships/tags" Target="../tags/tag893.xml"/><Relationship Id="rId1" Type="http://schemas.openxmlformats.org/officeDocument/2006/relationships/tags" Target="../tags/tag88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6" Type="http://schemas.openxmlformats.org/officeDocument/2006/relationships/slideLayout" Target="../slideLayouts/slideLayout10.xml"/><Relationship Id="rId25" Type="http://schemas.openxmlformats.org/officeDocument/2006/relationships/tags" Target="../tags/tag290.xml"/><Relationship Id="rId24" Type="http://schemas.openxmlformats.org/officeDocument/2006/relationships/tags" Target="../tags/tag289.xml"/><Relationship Id="rId23" Type="http://schemas.openxmlformats.org/officeDocument/2006/relationships/tags" Target="../tags/tag288.xml"/><Relationship Id="rId22" Type="http://schemas.openxmlformats.org/officeDocument/2006/relationships/tags" Target="../tags/tag287.xml"/><Relationship Id="rId21" Type="http://schemas.openxmlformats.org/officeDocument/2006/relationships/tags" Target="../tags/tag286.xml"/><Relationship Id="rId20" Type="http://schemas.openxmlformats.org/officeDocument/2006/relationships/tags" Target="../tags/tag285.xml"/><Relationship Id="rId2" Type="http://schemas.openxmlformats.org/officeDocument/2006/relationships/tags" Target="../tags/tag267.xml"/><Relationship Id="rId19" Type="http://schemas.openxmlformats.org/officeDocument/2006/relationships/tags" Target="../tags/tag284.xml"/><Relationship Id="rId18" Type="http://schemas.openxmlformats.org/officeDocument/2006/relationships/tags" Target="../tags/tag283.xml"/><Relationship Id="rId17" Type="http://schemas.openxmlformats.org/officeDocument/2006/relationships/tags" Target="../tags/tag282.xml"/><Relationship Id="rId16" Type="http://schemas.openxmlformats.org/officeDocument/2006/relationships/tags" Target="../tags/tag281.xml"/><Relationship Id="rId15" Type="http://schemas.openxmlformats.org/officeDocument/2006/relationships/tags" Target="../tags/tag280.xml"/><Relationship Id="rId14" Type="http://schemas.openxmlformats.org/officeDocument/2006/relationships/tags" Target="../tags/tag279.xml"/><Relationship Id="rId13" Type="http://schemas.openxmlformats.org/officeDocument/2006/relationships/tags" Target="../tags/tag278.xml"/><Relationship Id="rId12" Type="http://schemas.openxmlformats.org/officeDocument/2006/relationships/tags" Target="../tags/tag277.xml"/><Relationship Id="rId11" Type="http://schemas.openxmlformats.org/officeDocument/2006/relationships/tags" Target="../tags/tag276.xml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tags" Target="../tags/tag903.xml"/><Relationship Id="rId8" Type="http://schemas.openxmlformats.org/officeDocument/2006/relationships/tags" Target="../tags/tag902.xml"/><Relationship Id="rId7" Type="http://schemas.openxmlformats.org/officeDocument/2006/relationships/tags" Target="../tags/tag901.xml"/><Relationship Id="rId6" Type="http://schemas.openxmlformats.org/officeDocument/2006/relationships/tags" Target="../tags/tag900.xml"/><Relationship Id="rId5" Type="http://schemas.openxmlformats.org/officeDocument/2006/relationships/tags" Target="../tags/tag899.xml"/><Relationship Id="rId4" Type="http://schemas.openxmlformats.org/officeDocument/2006/relationships/tags" Target="../tags/tag898.xml"/><Relationship Id="rId3" Type="http://schemas.openxmlformats.org/officeDocument/2006/relationships/tags" Target="../tags/tag897.xml"/><Relationship Id="rId2" Type="http://schemas.openxmlformats.org/officeDocument/2006/relationships/tags" Target="../tags/tag89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904.xml"/><Relationship Id="rId1" Type="http://schemas.openxmlformats.org/officeDocument/2006/relationships/tags" Target="../tags/tag895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tags" Target="../tags/tag913.xml"/><Relationship Id="rId8" Type="http://schemas.openxmlformats.org/officeDocument/2006/relationships/tags" Target="../tags/tag912.xml"/><Relationship Id="rId7" Type="http://schemas.openxmlformats.org/officeDocument/2006/relationships/tags" Target="../tags/tag911.xml"/><Relationship Id="rId6" Type="http://schemas.openxmlformats.org/officeDocument/2006/relationships/tags" Target="../tags/tag910.xml"/><Relationship Id="rId5" Type="http://schemas.openxmlformats.org/officeDocument/2006/relationships/tags" Target="../tags/tag909.xml"/><Relationship Id="rId4" Type="http://schemas.openxmlformats.org/officeDocument/2006/relationships/tags" Target="../tags/tag908.xml"/><Relationship Id="rId3" Type="http://schemas.openxmlformats.org/officeDocument/2006/relationships/tags" Target="../tags/tag907.xml"/><Relationship Id="rId2" Type="http://schemas.openxmlformats.org/officeDocument/2006/relationships/tags" Target="../tags/tag90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916.xml"/><Relationship Id="rId12" Type="http://schemas.openxmlformats.org/officeDocument/2006/relationships/tags" Target="../tags/tag915.xml"/><Relationship Id="rId11" Type="http://schemas.openxmlformats.org/officeDocument/2006/relationships/image" Target="../media/image50.png"/><Relationship Id="rId10" Type="http://schemas.openxmlformats.org/officeDocument/2006/relationships/tags" Target="../tags/tag914.xml"/><Relationship Id="rId1" Type="http://schemas.openxmlformats.org/officeDocument/2006/relationships/tags" Target="../tags/tag905.xml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925.xml"/><Relationship Id="rId8" Type="http://schemas.openxmlformats.org/officeDocument/2006/relationships/tags" Target="../tags/tag924.xml"/><Relationship Id="rId7" Type="http://schemas.openxmlformats.org/officeDocument/2006/relationships/tags" Target="../tags/tag923.xml"/><Relationship Id="rId6" Type="http://schemas.openxmlformats.org/officeDocument/2006/relationships/tags" Target="../tags/tag922.xml"/><Relationship Id="rId5" Type="http://schemas.openxmlformats.org/officeDocument/2006/relationships/tags" Target="../tags/tag921.xml"/><Relationship Id="rId4" Type="http://schemas.openxmlformats.org/officeDocument/2006/relationships/tags" Target="../tags/tag920.xml"/><Relationship Id="rId3" Type="http://schemas.openxmlformats.org/officeDocument/2006/relationships/tags" Target="../tags/tag919.xml"/><Relationship Id="rId25" Type="http://schemas.openxmlformats.org/officeDocument/2006/relationships/slideLayout" Target="../slideLayouts/slideLayout10.xml"/><Relationship Id="rId24" Type="http://schemas.openxmlformats.org/officeDocument/2006/relationships/tags" Target="../tags/tag936.xml"/><Relationship Id="rId23" Type="http://schemas.openxmlformats.org/officeDocument/2006/relationships/tags" Target="../tags/tag935.xml"/><Relationship Id="rId22" Type="http://schemas.openxmlformats.org/officeDocument/2006/relationships/tags" Target="../tags/tag934.xml"/><Relationship Id="rId21" Type="http://schemas.openxmlformats.org/officeDocument/2006/relationships/tags" Target="../tags/tag933.xml"/><Relationship Id="rId20" Type="http://schemas.openxmlformats.org/officeDocument/2006/relationships/tags" Target="../tags/tag932.xml"/><Relationship Id="rId2" Type="http://schemas.openxmlformats.org/officeDocument/2006/relationships/tags" Target="../tags/tag918.xml"/><Relationship Id="rId19" Type="http://schemas.openxmlformats.org/officeDocument/2006/relationships/tags" Target="../tags/tag931.xml"/><Relationship Id="rId18" Type="http://schemas.openxmlformats.org/officeDocument/2006/relationships/tags" Target="../tags/tag930.xml"/><Relationship Id="rId17" Type="http://schemas.openxmlformats.org/officeDocument/2006/relationships/tags" Target="../tags/tag929.xml"/><Relationship Id="rId16" Type="http://schemas.openxmlformats.org/officeDocument/2006/relationships/tags" Target="../tags/tag928.xml"/><Relationship Id="rId15" Type="http://schemas.openxmlformats.org/officeDocument/2006/relationships/tags" Target="../tags/tag927.xml"/><Relationship Id="rId14" Type="http://schemas.openxmlformats.org/officeDocument/2006/relationships/tags" Target="../tags/tag926.xml"/><Relationship Id="rId13" Type="http://schemas.openxmlformats.org/officeDocument/2006/relationships/image" Target="../media/image54.png"/><Relationship Id="rId12" Type="http://schemas.openxmlformats.org/officeDocument/2006/relationships/image" Target="../media/image53.png"/><Relationship Id="rId11" Type="http://schemas.openxmlformats.org/officeDocument/2006/relationships/image" Target="../media/image52.png"/><Relationship Id="rId10" Type="http://schemas.openxmlformats.org/officeDocument/2006/relationships/image" Target="../media/image51.png"/><Relationship Id="rId1" Type="http://schemas.openxmlformats.org/officeDocument/2006/relationships/tags" Target="../tags/tag91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1" Type="http://schemas.openxmlformats.org/officeDocument/2006/relationships/slideLayout" Target="../slideLayouts/slideLayout10.xml"/><Relationship Id="rId30" Type="http://schemas.openxmlformats.org/officeDocument/2006/relationships/tags" Target="../tags/tag320.xml"/><Relationship Id="rId3" Type="http://schemas.openxmlformats.org/officeDocument/2006/relationships/tags" Target="../tags/tag293.xml"/><Relationship Id="rId29" Type="http://schemas.openxmlformats.org/officeDocument/2006/relationships/tags" Target="../tags/tag319.xml"/><Relationship Id="rId28" Type="http://schemas.openxmlformats.org/officeDocument/2006/relationships/tags" Target="../tags/tag318.xml"/><Relationship Id="rId27" Type="http://schemas.openxmlformats.org/officeDocument/2006/relationships/tags" Target="../tags/tag317.xml"/><Relationship Id="rId26" Type="http://schemas.openxmlformats.org/officeDocument/2006/relationships/tags" Target="../tags/tag316.xml"/><Relationship Id="rId25" Type="http://schemas.openxmlformats.org/officeDocument/2006/relationships/tags" Target="../tags/tag315.xml"/><Relationship Id="rId24" Type="http://schemas.openxmlformats.org/officeDocument/2006/relationships/tags" Target="../tags/tag314.xml"/><Relationship Id="rId23" Type="http://schemas.openxmlformats.org/officeDocument/2006/relationships/tags" Target="../tags/tag313.xml"/><Relationship Id="rId22" Type="http://schemas.openxmlformats.org/officeDocument/2006/relationships/tags" Target="../tags/tag312.xml"/><Relationship Id="rId21" Type="http://schemas.openxmlformats.org/officeDocument/2006/relationships/tags" Target="../tags/tag311.xml"/><Relationship Id="rId20" Type="http://schemas.openxmlformats.org/officeDocument/2006/relationships/tags" Target="../tags/tag310.xml"/><Relationship Id="rId2" Type="http://schemas.openxmlformats.org/officeDocument/2006/relationships/tags" Target="../tags/tag292.xml"/><Relationship Id="rId19" Type="http://schemas.openxmlformats.org/officeDocument/2006/relationships/tags" Target="../tags/tag309.xml"/><Relationship Id="rId18" Type="http://schemas.openxmlformats.org/officeDocument/2006/relationships/tags" Target="../tags/tag308.xml"/><Relationship Id="rId17" Type="http://schemas.openxmlformats.org/officeDocument/2006/relationships/tags" Target="../tags/tag307.xml"/><Relationship Id="rId16" Type="http://schemas.openxmlformats.org/officeDocument/2006/relationships/tags" Target="../tags/tag306.xml"/><Relationship Id="rId15" Type="http://schemas.openxmlformats.org/officeDocument/2006/relationships/tags" Target="../tags/tag305.xml"/><Relationship Id="rId14" Type="http://schemas.openxmlformats.org/officeDocument/2006/relationships/tags" Target="../tags/tag304.xml"/><Relationship Id="rId13" Type="http://schemas.openxmlformats.org/officeDocument/2006/relationships/tags" Target="../tags/tag303.xml"/><Relationship Id="rId12" Type="http://schemas.openxmlformats.org/officeDocument/2006/relationships/tags" Target="../tags/tag302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31.xml"/><Relationship Id="rId10" Type="http://schemas.openxmlformats.org/officeDocument/2006/relationships/tags" Target="../tags/tag330.xml"/><Relationship Id="rId1" Type="http://schemas.openxmlformats.org/officeDocument/2006/relationships/tags" Target="../tags/tag32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0" Type="http://schemas.openxmlformats.org/officeDocument/2006/relationships/slideLayout" Target="../slideLayouts/slideLayout10.xml"/><Relationship Id="rId3" Type="http://schemas.openxmlformats.org/officeDocument/2006/relationships/tags" Target="../tags/tag334.xml"/><Relationship Id="rId29" Type="http://schemas.openxmlformats.org/officeDocument/2006/relationships/tags" Target="../tags/tag358.xml"/><Relationship Id="rId28" Type="http://schemas.openxmlformats.org/officeDocument/2006/relationships/image" Target="../media/image12.png"/><Relationship Id="rId27" Type="http://schemas.openxmlformats.org/officeDocument/2006/relationships/image" Target="../media/image11.png"/><Relationship Id="rId26" Type="http://schemas.openxmlformats.org/officeDocument/2006/relationships/tags" Target="../tags/tag357.xml"/><Relationship Id="rId25" Type="http://schemas.openxmlformats.org/officeDocument/2006/relationships/tags" Target="../tags/tag356.xml"/><Relationship Id="rId24" Type="http://schemas.openxmlformats.org/officeDocument/2006/relationships/tags" Target="../tags/tag355.xml"/><Relationship Id="rId23" Type="http://schemas.openxmlformats.org/officeDocument/2006/relationships/tags" Target="../tags/tag354.xml"/><Relationship Id="rId22" Type="http://schemas.openxmlformats.org/officeDocument/2006/relationships/tags" Target="../tags/tag353.xml"/><Relationship Id="rId21" Type="http://schemas.openxmlformats.org/officeDocument/2006/relationships/tags" Target="../tags/tag352.xml"/><Relationship Id="rId20" Type="http://schemas.openxmlformats.org/officeDocument/2006/relationships/tags" Target="../tags/tag351.xml"/><Relationship Id="rId2" Type="http://schemas.openxmlformats.org/officeDocument/2006/relationships/tags" Target="../tags/tag333.xml"/><Relationship Id="rId19" Type="http://schemas.openxmlformats.org/officeDocument/2006/relationships/tags" Target="../tags/tag350.xml"/><Relationship Id="rId18" Type="http://schemas.openxmlformats.org/officeDocument/2006/relationships/tags" Target="../tags/tag349.xml"/><Relationship Id="rId17" Type="http://schemas.openxmlformats.org/officeDocument/2006/relationships/tags" Target="../tags/tag348.xml"/><Relationship Id="rId16" Type="http://schemas.openxmlformats.org/officeDocument/2006/relationships/tags" Target="../tags/tag347.xml"/><Relationship Id="rId15" Type="http://schemas.openxmlformats.org/officeDocument/2006/relationships/tags" Target="../tags/tag346.xml"/><Relationship Id="rId14" Type="http://schemas.openxmlformats.org/officeDocument/2006/relationships/tags" Target="../tags/tag345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67.xml"/><Relationship Id="rId8" Type="http://schemas.openxmlformats.org/officeDocument/2006/relationships/tags" Target="../tags/tag366.xml"/><Relationship Id="rId7" Type="http://schemas.openxmlformats.org/officeDocument/2006/relationships/tags" Target="../tags/tag365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35" Type="http://schemas.openxmlformats.org/officeDocument/2006/relationships/slideLayout" Target="../slideLayouts/slideLayout10.xml"/><Relationship Id="rId34" Type="http://schemas.openxmlformats.org/officeDocument/2006/relationships/tags" Target="../tags/tag390.xml"/><Relationship Id="rId33" Type="http://schemas.openxmlformats.org/officeDocument/2006/relationships/tags" Target="../tags/tag389.xml"/><Relationship Id="rId32" Type="http://schemas.openxmlformats.org/officeDocument/2006/relationships/image" Target="../media/image14.png"/><Relationship Id="rId31" Type="http://schemas.openxmlformats.org/officeDocument/2006/relationships/image" Target="../media/image13.png"/><Relationship Id="rId30" Type="http://schemas.openxmlformats.org/officeDocument/2006/relationships/tags" Target="../tags/tag388.xml"/><Relationship Id="rId3" Type="http://schemas.openxmlformats.org/officeDocument/2006/relationships/tags" Target="../tags/tag361.xml"/><Relationship Id="rId29" Type="http://schemas.openxmlformats.org/officeDocument/2006/relationships/tags" Target="../tags/tag387.xml"/><Relationship Id="rId28" Type="http://schemas.openxmlformats.org/officeDocument/2006/relationships/tags" Target="../tags/tag386.xml"/><Relationship Id="rId27" Type="http://schemas.openxmlformats.org/officeDocument/2006/relationships/tags" Target="../tags/tag385.xml"/><Relationship Id="rId26" Type="http://schemas.openxmlformats.org/officeDocument/2006/relationships/tags" Target="../tags/tag384.xml"/><Relationship Id="rId25" Type="http://schemas.openxmlformats.org/officeDocument/2006/relationships/tags" Target="../tags/tag383.xml"/><Relationship Id="rId24" Type="http://schemas.openxmlformats.org/officeDocument/2006/relationships/tags" Target="../tags/tag382.xml"/><Relationship Id="rId23" Type="http://schemas.openxmlformats.org/officeDocument/2006/relationships/tags" Target="../tags/tag381.xml"/><Relationship Id="rId22" Type="http://schemas.openxmlformats.org/officeDocument/2006/relationships/tags" Target="../tags/tag380.xml"/><Relationship Id="rId21" Type="http://schemas.openxmlformats.org/officeDocument/2006/relationships/tags" Target="../tags/tag379.xml"/><Relationship Id="rId20" Type="http://schemas.openxmlformats.org/officeDocument/2006/relationships/tags" Target="../tags/tag378.xml"/><Relationship Id="rId2" Type="http://schemas.openxmlformats.org/officeDocument/2006/relationships/tags" Target="../tags/tag360.xml"/><Relationship Id="rId19" Type="http://schemas.openxmlformats.org/officeDocument/2006/relationships/tags" Target="../tags/tag377.xml"/><Relationship Id="rId18" Type="http://schemas.openxmlformats.org/officeDocument/2006/relationships/tags" Target="../tags/tag376.xml"/><Relationship Id="rId17" Type="http://schemas.openxmlformats.org/officeDocument/2006/relationships/tags" Target="../tags/tag375.xml"/><Relationship Id="rId16" Type="http://schemas.openxmlformats.org/officeDocument/2006/relationships/tags" Target="../tags/tag374.xml"/><Relationship Id="rId15" Type="http://schemas.openxmlformats.org/officeDocument/2006/relationships/tags" Target="../tags/tag373.xml"/><Relationship Id="rId14" Type="http://schemas.openxmlformats.org/officeDocument/2006/relationships/tags" Target="../tags/tag372.xml"/><Relationship Id="rId13" Type="http://schemas.openxmlformats.org/officeDocument/2006/relationships/tags" Target="../tags/tag371.xml"/><Relationship Id="rId12" Type="http://schemas.openxmlformats.org/officeDocument/2006/relationships/tags" Target="../tags/tag370.xml"/><Relationship Id="rId11" Type="http://schemas.openxmlformats.org/officeDocument/2006/relationships/tags" Target="../tags/tag369.xml"/><Relationship Id="rId10" Type="http://schemas.openxmlformats.org/officeDocument/2006/relationships/tags" Target="../tags/tag368.xml"/><Relationship Id="rId1" Type="http://schemas.openxmlformats.org/officeDocument/2006/relationships/tags" Target="../tags/tag35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0" Type="http://schemas.openxmlformats.org/officeDocument/2006/relationships/slideLayout" Target="../slideLayouts/slideLayout10.xml"/><Relationship Id="rId3" Type="http://schemas.openxmlformats.org/officeDocument/2006/relationships/tags" Target="../tags/tag393.xml"/><Relationship Id="rId29" Type="http://schemas.openxmlformats.org/officeDocument/2006/relationships/tags" Target="../tags/tag417.xml"/><Relationship Id="rId28" Type="http://schemas.openxmlformats.org/officeDocument/2006/relationships/image" Target="../media/image16.png"/><Relationship Id="rId27" Type="http://schemas.openxmlformats.org/officeDocument/2006/relationships/tags" Target="../tags/tag416.xml"/><Relationship Id="rId26" Type="http://schemas.openxmlformats.org/officeDocument/2006/relationships/tags" Target="../tags/tag415.xml"/><Relationship Id="rId25" Type="http://schemas.openxmlformats.org/officeDocument/2006/relationships/tags" Target="../tags/tag414.xml"/><Relationship Id="rId24" Type="http://schemas.openxmlformats.org/officeDocument/2006/relationships/tags" Target="../tags/tag413.xml"/><Relationship Id="rId23" Type="http://schemas.openxmlformats.org/officeDocument/2006/relationships/tags" Target="../tags/tag412.xml"/><Relationship Id="rId22" Type="http://schemas.openxmlformats.org/officeDocument/2006/relationships/tags" Target="../tags/tag411.xml"/><Relationship Id="rId21" Type="http://schemas.openxmlformats.org/officeDocument/2006/relationships/tags" Target="../tags/tag410.xml"/><Relationship Id="rId20" Type="http://schemas.openxmlformats.org/officeDocument/2006/relationships/image" Target="../media/image15.png"/><Relationship Id="rId2" Type="http://schemas.openxmlformats.org/officeDocument/2006/relationships/tags" Target="../tags/tag392.xml"/><Relationship Id="rId19" Type="http://schemas.openxmlformats.org/officeDocument/2006/relationships/tags" Target="../tags/tag409.xml"/><Relationship Id="rId18" Type="http://schemas.openxmlformats.org/officeDocument/2006/relationships/tags" Target="../tags/tag408.xml"/><Relationship Id="rId17" Type="http://schemas.openxmlformats.org/officeDocument/2006/relationships/tags" Target="../tags/tag407.xml"/><Relationship Id="rId16" Type="http://schemas.openxmlformats.org/officeDocument/2006/relationships/tags" Target="../tags/tag406.xml"/><Relationship Id="rId15" Type="http://schemas.openxmlformats.org/officeDocument/2006/relationships/tags" Target="../tags/tag405.xml"/><Relationship Id="rId14" Type="http://schemas.openxmlformats.org/officeDocument/2006/relationships/tags" Target="../tags/tag404.xml"/><Relationship Id="rId13" Type="http://schemas.openxmlformats.org/officeDocument/2006/relationships/tags" Target="../tags/tag403.xml"/><Relationship Id="rId12" Type="http://schemas.openxmlformats.org/officeDocument/2006/relationships/tags" Target="../tags/tag402.xml"/><Relationship Id="rId11" Type="http://schemas.openxmlformats.org/officeDocument/2006/relationships/tags" Target="../tags/tag401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第八单元复习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一年级上册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2" name="TextBox 2"/>
          <p:cNvSpPr txBox="1"/>
          <p:nvPr>
            <p:custDataLst>
              <p:tags r:id="rId10"/>
            </p:custDataLst>
          </p:nvPr>
        </p:nvSpPr>
        <p:spPr>
          <a:xfrm>
            <a:off x="1846660" y="1527678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0243" name="TextBox 4"/>
          <p:cNvSpPr txBox="1"/>
          <p:nvPr>
            <p:custDataLst>
              <p:tags r:id="rId11"/>
            </p:custDataLst>
          </p:nvPr>
        </p:nvSpPr>
        <p:spPr>
          <a:xfrm>
            <a:off x="3189685" y="1194303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244" name="TextBox 5"/>
          <p:cNvSpPr txBox="1"/>
          <p:nvPr>
            <p:custDataLst>
              <p:tags r:id="rId12"/>
            </p:custDataLst>
          </p:nvPr>
        </p:nvSpPr>
        <p:spPr>
          <a:xfrm>
            <a:off x="3198019" y="1815809"/>
            <a:ext cx="2678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：一只  只身  只言片语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45" name="TextBox 13"/>
          <p:cNvSpPr txBox="1"/>
          <p:nvPr>
            <p:custDataLst>
              <p:tags r:id="rId13"/>
            </p:custDataLst>
          </p:nvPr>
        </p:nvSpPr>
        <p:spPr>
          <a:xfrm>
            <a:off x="3208735" y="2139659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巧记：“八”撇胡，不在口上在“口”下。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46" name="TextBox 14"/>
          <p:cNvSpPr txBox="1"/>
          <p:nvPr>
            <p:custDataLst>
              <p:tags r:id="rId14"/>
            </p:custDataLst>
          </p:nvPr>
        </p:nvSpPr>
        <p:spPr>
          <a:xfrm>
            <a:off x="3189685" y="1515772"/>
            <a:ext cx="448151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书写提示：“口”上开下合，撇起笔稍高。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47" name="TextBox 16"/>
          <p:cNvSpPr txBox="1"/>
          <p:nvPr>
            <p:custDataLst>
              <p:tags r:id="rId15"/>
            </p:custDataLst>
          </p:nvPr>
        </p:nvSpPr>
        <p:spPr>
          <a:xfrm>
            <a:off x="1800225" y="3320759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0248" name="TextBox 17"/>
          <p:cNvSpPr txBox="1"/>
          <p:nvPr>
            <p:custDataLst>
              <p:tags r:id="rId16"/>
            </p:custDataLst>
          </p:nvPr>
        </p:nvSpPr>
        <p:spPr>
          <a:xfrm>
            <a:off x="2126456" y="2731400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shí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249" name="TextBox 18"/>
          <p:cNvSpPr txBox="1"/>
          <p:nvPr>
            <p:custDataLst>
              <p:tags r:id="rId17"/>
            </p:custDataLst>
          </p:nvPr>
        </p:nvSpPr>
        <p:spPr>
          <a:xfrm>
            <a:off x="3081338" y="297905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250" name="TextBox 20"/>
          <p:cNvSpPr txBox="1"/>
          <p:nvPr>
            <p:custDataLst>
              <p:tags r:id="rId18"/>
            </p:custDataLst>
          </p:nvPr>
        </p:nvSpPr>
        <p:spPr>
          <a:xfrm>
            <a:off x="3139678" y="3619606"/>
            <a:ext cx="287147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：石块  钻石  飞沙走石  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51" name="TextBox 21"/>
          <p:cNvSpPr txBox="1"/>
          <p:nvPr>
            <p:custDataLst>
              <p:tags r:id="rId19"/>
            </p:custDataLst>
          </p:nvPr>
        </p:nvSpPr>
        <p:spPr>
          <a:xfrm>
            <a:off x="3145631" y="3902975"/>
            <a:ext cx="37695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巧记：“右”不出头，一块小“石”头。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52" name="TextBox 23"/>
          <p:cNvSpPr txBox="1"/>
          <p:nvPr>
            <p:custDataLst>
              <p:tags r:id="rId20"/>
            </p:custDataLst>
          </p:nvPr>
        </p:nvSpPr>
        <p:spPr>
          <a:xfrm>
            <a:off x="3081338" y="3324331"/>
            <a:ext cx="46577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书写提示：撇的起笔在竖中线上，“口”宜扁。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5" name="矩形 14"/>
          <p:cNvSpPr/>
          <p:nvPr>
            <p:custDataLst>
              <p:tags r:id="rId21"/>
            </p:custDataLst>
          </p:nvPr>
        </p:nvSpPr>
        <p:spPr>
          <a:xfrm>
            <a:off x="1810385" y="3277870"/>
            <a:ext cx="1134110" cy="11144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6" name="直接连接符 15"/>
          <p:cNvSpPr/>
          <p:nvPr>
            <p:custDataLst>
              <p:tags r:id="rId22"/>
            </p:custDataLst>
          </p:nvPr>
        </p:nvSpPr>
        <p:spPr>
          <a:xfrm rot="10800000" flipH="1">
            <a:off x="1810385" y="383476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" name="直接连接符 16"/>
          <p:cNvSpPr/>
          <p:nvPr>
            <p:custDataLst>
              <p:tags r:id="rId23"/>
            </p:custDataLst>
          </p:nvPr>
        </p:nvSpPr>
        <p:spPr>
          <a:xfrm rot="16200000" flipH="1">
            <a:off x="1819910" y="3834765"/>
            <a:ext cx="1114425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254" name="TextBox 23"/>
          <p:cNvSpPr txBox="1"/>
          <p:nvPr>
            <p:custDataLst>
              <p:tags r:id="rId24"/>
            </p:custDataLst>
          </p:nvPr>
        </p:nvSpPr>
        <p:spPr>
          <a:xfrm>
            <a:off x="1840706" y="3193362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石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矩形 19"/>
          <p:cNvSpPr/>
          <p:nvPr>
            <p:custDataLst>
              <p:tags r:id="rId25"/>
            </p:custDataLst>
          </p:nvPr>
        </p:nvSpPr>
        <p:spPr>
          <a:xfrm>
            <a:off x="1814830" y="1515745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1" name="直接连接符 20"/>
          <p:cNvSpPr/>
          <p:nvPr>
            <p:custDataLst>
              <p:tags r:id="rId26"/>
            </p:custDataLst>
          </p:nvPr>
        </p:nvSpPr>
        <p:spPr>
          <a:xfrm rot="10800000" flipH="1">
            <a:off x="1814830" y="2051050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2" name="直接连接符 21"/>
          <p:cNvSpPr/>
          <p:nvPr>
            <p:custDataLst>
              <p:tags r:id="rId27"/>
            </p:custDataLst>
          </p:nvPr>
        </p:nvSpPr>
        <p:spPr>
          <a:xfrm rot="16200000" flipH="1">
            <a:off x="1858010" y="2051050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256" name="TextBox 23"/>
          <p:cNvSpPr txBox="1"/>
          <p:nvPr>
            <p:custDataLst>
              <p:tags r:id="rId28"/>
            </p:custDataLst>
          </p:nvPr>
        </p:nvSpPr>
        <p:spPr>
          <a:xfrm>
            <a:off x="1893094" y="1433619"/>
            <a:ext cx="92035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只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0257" name="矩形 23"/>
          <p:cNvSpPr/>
          <p:nvPr>
            <p:custDataLst>
              <p:tags r:id="rId29"/>
            </p:custDataLst>
          </p:nvPr>
        </p:nvSpPr>
        <p:spPr>
          <a:xfrm>
            <a:off x="3145631" y="4203012"/>
            <a:ext cx="36347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造句：这条路是由石块铺成的，真好看。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258" name="矩形 24"/>
          <p:cNvSpPr/>
          <p:nvPr>
            <p:custDataLst>
              <p:tags r:id="rId30"/>
            </p:custDataLst>
          </p:nvPr>
        </p:nvSpPr>
        <p:spPr>
          <a:xfrm>
            <a:off x="3198019" y="2418265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造句：这是一只受伤的小鸟。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59" name="Picture 3" descr="C:\Users\Administrator\AppData\Roaming\Tencent\Users\56229019\QQ\WinTemp\RichOle\4Z1{H9`66Y0{4PV1V19JOJC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709988" y="3063584"/>
            <a:ext cx="1320404" cy="2928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0" name="Picture 5" descr="C:\Users\Administrator\Documents\Tencent Files\56229019\Image\C2C\C3L408U4ZX]B3PNO~MU46OS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924300" y="1269313"/>
            <a:ext cx="1209675" cy="286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7"/>
          <p:cNvSpPr txBox="1"/>
          <p:nvPr>
            <p:custDataLst>
              <p:tags r:id="rId33"/>
            </p:custDataLst>
          </p:nvPr>
        </p:nvSpPr>
        <p:spPr>
          <a:xfrm>
            <a:off x="2058511" y="974355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zhī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7" name="TextBox 2"/>
          <p:cNvSpPr txBox="1"/>
          <p:nvPr>
            <p:custDataLst>
              <p:tags r:id="rId10"/>
            </p:custDataLst>
          </p:nvPr>
        </p:nvSpPr>
        <p:spPr>
          <a:xfrm>
            <a:off x="1774031" y="1568691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1268" name="TextBox 4"/>
          <p:cNvSpPr txBox="1"/>
          <p:nvPr>
            <p:custDataLst>
              <p:tags r:id="rId11"/>
            </p:custDataLst>
          </p:nvPr>
        </p:nvSpPr>
        <p:spPr>
          <a:xfrm>
            <a:off x="3125391" y="1188882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69" name="TextBox 5"/>
          <p:cNvSpPr txBox="1"/>
          <p:nvPr>
            <p:custDataLst>
              <p:tags r:id="rId12"/>
            </p:custDataLst>
          </p:nvPr>
        </p:nvSpPr>
        <p:spPr>
          <a:xfrm>
            <a:off x="3125391" y="1855632"/>
            <a:ext cx="306197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：多种多样  多嘴  好得多　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1270" name="TextBox 13"/>
          <p:cNvSpPr txBox="1"/>
          <p:nvPr>
            <p:custDataLst>
              <p:tags r:id="rId13"/>
            </p:custDataLst>
          </p:nvPr>
        </p:nvSpPr>
        <p:spPr>
          <a:xfrm>
            <a:off x="3136106" y="2153288"/>
            <a:ext cx="3794522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巧记：一夕复一夕。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1271" name="TextBox 14"/>
          <p:cNvSpPr txBox="1"/>
          <p:nvPr>
            <p:custDataLst>
              <p:tags r:id="rId14"/>
            </p:custDataLst>
          </p:nvPr>
        </p:nvSpPr>
        <p:spPr>
          <a:xfrm>
            <a:off x="3107531" y="1527020"/>
            <a:ext cx="4392216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书写提示：上面的“夕”稍小，下面的“夕”稍大。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1272" name="TextBox 16"/>
          <p:cNvSpPr txBox="1"/>
          <p:nvPr>
            <p:custDataLst>
              <p:tags r:id="rId15"/>
            </p:custDataLst>
          </p:nvPr>
        </p:nvSpPr>
        <p:spPr>
          <a:xfrm>
            <a:off x="1732360" y="338796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/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73" name="TextBox 17"/>
          <p:cNvSpPr txBox="1"/>
          <p:nvPr>
            <p:custDataLst>
              <p:tags r:id="rId16"/>
            </p:custDataLst>
          </p:nvPr>
        </p:nvSpPr>
        <p:spPr>
          <a:xfrm>
            <a:off x="1876425" y="2798607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chū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4" name="TextBox 18"/>
          <p:cNvSpPr txBox="1"/>
          <p:nvPr>
            <p:custDataLst>
              <p:tags r:id="rId17"/>
            </p:custDataLst>
          </p:nvPr>
        </p:nvSpPr>
        <p:spPr>
          <a:xfrm>
            <a:off x="3063478" y="3076022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75" name="TextBox 20"/>
          <p:cNvSpPr txBox="1"/>
          <p:nvPr>
            <p:custDataLst>
              <p:tags r:id="rId18"/>
            </p:custDataLst>
          </p:nvPr>
        </p:nvSpPr>
        <p:spPr>
          <a:xfrm>
            <a:off x="3073003" y="3722532"/>
            <a:ext cx="30632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：跑出来  日出  出席  出品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1276" name="TextBox 21"/>
          <p:cNvSpPr txBox="1"/>
          <p:nvPr>
            <p:custDataLst>
              <p:tags r:id="rId19"/>
            </p:custDataLst>
          </p:nvPr>
        </p:nvSpPr>
        <p:spPr>
          <a:xfrm>
            <a:off x="3102769" y="3999947"/>
            <a:ext cx="396835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巧记：山上有山。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1277" name="TextBox 23"/>
          <p:cNvSpPr txBox="1"/>
          <p:nvPr>
            <p:custDataLst>
              <p:tags r:id="rId20"/>
            </p:custDataLst>
          </p:nvPr>
        </p:nvSpPr>
        <p:spPr>
          <a:xfrm>
            <a:off x="3017044" y="3422494"/>
            <a:ext cx="448270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书写提示：不要写成两个“山”。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1279" name="TextBox 23"/>
          <p:cNvSpPr txBox="1"/>
          <p:nvPr>
            <p:custDataLst>
              <p:tags r:id="rId21"/>
            </p:custDataLst>
          </p:nvPr>
        </p:nvSpPr>
        <p:spPr>
          <a:xfrm>
            <a:off x="1819275" y="3260569"/>
            <a:ext cx="95250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出</a:t>
            </a:r>
            <a:endParaRPr lang="zh-CN" altLang="en-US" sz="7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矩形 20"/>
          <p:cNvSpPr/>
          <p:nvPr>
            <p:custDataLst>
              <p:tags r:id="rId22"/>
            </p:custDataLst>
          </p:nvPr>
        </p:nvSpPr>
        <p:spPr>
          <a:xfrm>
            <a:off x="1742440" y="1556385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2" name="直接连接符 21"/>
          <p:cNvSpPr/>
          <p:nvPr>
            <p:custDataLst>
              <p:tags r:id="rId23"/>
            </p:custDataLst>
          </p:nvPr>
        </p:nvSpPr>
        <p:spPr>
          <a:xfrm rot="10800000" flipH="1">
            <a:off x="1742440" y="2091690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3" name="直接连接符 22"/>
          <p:cNvSpPr/>
          <p:nvPr>
            <p:custDataLst>
              <p:tags r:id="rId24"/>
            </p:custDataLst>
          </p:nvPr>
        </p:nvSpPr>
        <p:spPr>
          <a:xfrm rot="16200000" flipH="1">
            <a:off x="1785620" y="2091690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281" name="TextBox 23"/>
          <p:cNvSpPr txBox="1"/>
          <p:nvPr>
            <p:custDataLst>
              <p:tags r:id="rId25"/>
            </p:custDataLst>
          </p:nvPr>
        </p:nvSpPr>
        <p:spPr>
          <a:xfrm>
            <a:off x="1796654" y="1430579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多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1282" name="矩形 24"/>
          <p:cNvSpPr/>
          <p:nvPr>
            <p:custDataLst>
              <p:tags r:id="rId26"/>
            </p:custDataLst>
          </p:nvPr>
        </p:nvSpPr>
        <p:spPr>
          <a:xfrm>
            <a:off x="3155156" y="2454516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造句：这里的植物多种多样。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83" name="矩形 25"/>
          <p:cNvSpPr/>
          <p:nvPr>
            <p:custDataLst>
              <p:tags r:id="rId27"/>
            </p:custDataLst>
          </p:nvPr>
        </p:nvSpPr>
        <p:spPr>
          <a:xfrm>
            <a:off x="3073003" y="4279744"/>
            <a:ext cx="442674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造句：他听到一声巨响，赶紧从屋里跑出来。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1284" name="Picture 1" descr="C:\Users\Administrator\AppData\Roaming\Tencent\Users\56229019\QQ\WinTemp\RichOle\P@)GV`L(8BEPG6ZQK6RM]DO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786188" y="1225791"/>
            <a:ext cx="1584722" cy="309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5" name="Picture 2" descr="C:\Users\Administrator\AppData\Roaming\Tencent\Users\56229019\QQ\WinTemp\RichOle\T($]20@BD[@_P4ZW6A)@}_I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699272" y="3124838"/>
            <a:ext cx="1282303" cy="30718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17"/>
          <p:cNvSpPr txBox="1"/>
          <p:nvPr>
            <p:custDataLst>
              <p:tags r:id="rId30"/>
            </p:custDataLst>
          </p:nvPr>
        </p:nvSpPr>
        <p:spPr>
          <a:xfrm>
            <a:off x="1879600" y="1015527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du</a:t>
            </a:r>
            <a:r>
              <a:rPr lang="en-US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ō</a:t>
            </a:r>
            <a:endParaRPr lang="en-US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0" name="TextBox 2"/>
          <p:cNvSpPr txBox="1"/>
          <p:nvPr>
            <p:custDataLst>
              <p:tags r:id="rId10"/>
            </p:custDataLst>
          </p:nvPr>
        </p:nvSpPr>
        <p:spPr>
          <a:xfrm>
            <a:off x="1728788" y="1656749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2291" name="TextBox 3"/>
          <p:cNvSpPr txBox="1"/>
          <p:nvPr>
            <p:custDataLst>
              <p:tags r:id="rId11"/>
            </p:custDataLst>
          </p:nvPr>
        </p:nvSpPr>
        <p:spPr>
          <a:xfrm>
            <a:off x="1839516" y="1067390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duì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292" name="TextBox 4"/>
          <p:cNvSpPr txBox="1"/>
          <p:nvPr>
            <p:custDataLst>
              <p:tags r:id="rId12"/>
            </p:custDataLst>
          </p:nvPr>
        </p:nvSpPr>
        <p:spPr>
          <a:xfrm>
            <a:off x="3071813" y="1322184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293" name="TextBox 5"/>
          <p:cNvSpPr txBox="1"/>
          <p:nvPr>
            <p:custDataLst>
              <p:tags r:id="rId13"/>
            </p:custDataLst>
          </p:nvPr>
        </p:nvSpPr>
        <p:spPr>
          <a:xfrm>
            <a:off x="3080147" y="1943690"/>
            <a:ext cx="2678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：对话  对劲  对答如流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2294" name="TextBox 13"/>
          <p:cNvSpPr txBox="1"/>
          <p:nvPr>
            <p:custDataLst>
              <p:tags r:id="rId14"/>
            </p:custDataLst>
          </p:nvPr>
        </p:nvSpPr>
        <p:spPr>
          <a:xfrm>
            <a:off x="3090863" y="2267540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巧记：又有一寸。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2295" name="TextBox 14"/>
          <p:cNvSpPr txBox="1"/>
          <p:nvPr>
            <p:custDataLst>
              <p:tags r:id="rId15"/>
            </p:custDataLst>
          </p:nvPr>
        </p:nvSpPr>
        <p:spPr>
          <a:xfrm>
            <a:off x="3071812" y="1643653"/>
            <a:ext cx="448270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书写提示：“又”宜小，“寸”的竖钩宜长。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2296" name="TextBox 16"/>
          <p:cNvSpPr txBox="1"/>
          <p:nvPr>
            <p:custDataLst>
              <p:tags r:id="rId16"/>
            </p:custDataLst>
          </p:nvPr>
        </p:nvSpPr>
        <p:spPr>
          <a:xfrm>
            <a:off x="1682354" y="3448640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/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297" name="TextBox 17"/>
          <p:cNvSpPr txBox="1"/>
          <p:nvPr>
            <p:custDataLst>
              <p:tags r:id="rId17"/>
            </p:custDataLst>
          </p:nvPr>
        </p:nvSpPr>
        <p:spPr>
          <a:xfrm>
            <a:off x="2008585" y="2860471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mā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298" name="TextBox 18"/>
          <p:cNvSpPr txBox="1"/>
          <p:nvPr>
            <p:custDataLst>
              <p:tags r:id="rId18"/>
            </p:custDataLst>
          </p:nvPr>
        </p:nvSpPr>
        <p:spPr>
          <a:xfrm>
            <a:off x="2963466" y="310693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299" name="TextBox 20"/>
          <p:cNvSpPr txBox="1"/>
          <p:nvPr>
            <p:custDataLst>
              <p:tags r:id="rId19"/>
            </p:custDataLst>
          </p:nvPr>
        </p:nvSpPr>
        <p:spPr>
          <a:xfrm>
            <a:off x="3022997" y="3747487"/>
            <a:ext cx="22948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：妈妈  姑妈  大妈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2300" name="TextBox 21"/>
          <p:cNvSpPr txBox="1"/>
          <p:nvPr>
            <p:custDataLst>
              <p:tags r:id="rId20"/>
            </p:custDataLst>
          </p:nvPr>
        </p:nvSpPr>
        <p:spPr>
          <a:xfrm>
            <a:off x="3027760" y="4032046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巧记：一女牵一马。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2301" name="TextBox 23"/>
          <p:cNvSpPr txBox="1"/>
          <p:nvPr>
            <p:custDataLst>
              <p:tags r:id="rId21"/>
            </p:custDataLst>
          </p:nvPr>
        </p:nvSpPr>
        <p:spPr>
          <a:xfrm>
            <a:off x="2963466" y="3453402"/>
            <a:ext cx="46577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书写提示：左窄右宽，“女”的横变提。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2303" name="TextBox 23"/>
          <p:cNvSpPr txBox="1"/>
          <p:nvPr>
            <p:custDataLst>
              <p:tags r:id="rId22"/>
            </p:custDataLst>
          </p:nvPr>
        </p:nvSpPr>
        <p:spPr>
          <a:xfrm>
            <a:off x="1722835" y="3322434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妈</a:t>
            </a:r>
            <a:endParaRPr lang="zh-CN" altLang="en-US" sz="7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8" name="矩形 47"/>
          <p:cNvSpPr/>
          <p:nvPr>
            <p:custDataLst>
              <p:tags r:id="rId23"/>
            </p:custDataLst>
          </p:nvPr>
        </p:nvSpPr>
        <p:spPr>
          <a:xfrm>
            <a:off x="1696720" y="164465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2305" name="TextBox 23"/>
          <p:cNvSpPr txBox="1"/>
          <p:nvPr>
            <p:custDataLst>
              <p:tags r:id="rId24"/>
            </p:custDataLst>
          </p:nvPr>
        </p:nvSpPr>
        <p:spPr>
          <a:xfrm>
            <a:off x="1775222" y="1562690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对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2306" name="矩形 51"/>
          <p:cNvSpPr/>
          <p:nvPr>
            <p:custDataLst>
              <p:tags r:id="rId25"/>
            </p:custDataLst>
          </p:nvPr>
        </p:nvSpPr>
        <p:spPr>
          <a:xfrm>
            <a:off x="3027760" y="4332084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造句：妈妈是一名纺织工人。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307" name="矩形 52"/>
          <p:cNvSpPr/>
          <p:nvPr>
            <p:custDataLst>
              <p:tags r:id="rId26"/>
            </p:custDataLst>
          </p:nvPr>
        </p:nvSpPr>
        <p:spPr>
          <a:xfrm>
            <a:off x="3080147" y="2547337"/>
            <a:ext cx="440182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造句：弟弟聪明好学，老师提问他总能对答如流。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2308" name="Picture 1" descr="C:\Users\Administrator\AppData\Roaming\Tencent\Users\56229019\QQ\WinTemp\RichOle\[Q4%FEG][K5T}PP(NCJ1}6T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83794" y="1348378"/>
            <a:ext cx="1332310" cy="277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9" name="Picture 2" descr="C:\Users\Administrator\AppData\Roaming\Tencent\Users\56229019\QQ\WinTemp\RichOle\P0RWU5TZWH]FIFD$UP6S(UT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608785" y="3150984"/>
            <a:ext cx="1407319" cy="2643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矩形 30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TextBox 2"/>
          <p:cNvSpPr txBox="1"/>
          <p:nvPr>
            <p:custDataLst>
              <p:tags r:id="rId10"/>
            </p:custDataLst>
          </p:nvPr>
        </p:nvSpPr>
        <p:spPr>
          <a:xfrm>
            <a:off x="1900238" y="1512941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3315" name="TextBox 4"/>
          <p:cNvSpPr txBox="1"/>
          <p:nvPr>
            <p:custDataLst>
              <p:tags r:id="rId11"/>
            </p:custDataLst>
          </p:nvPr>
        </p:nvSpPr>
        <p:spPr>
          <a:xfrm>
            <a:off x="3251597" y="113194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16" name="TextBox 5"/>
          <p:cNvSpPr txBox="1"/>
          <p:nvPr>
            <p:custDataLst>
              <p:tags r:id="rId12"/>
            </p:custDataLst>
          </p:nvPr>
        </p:nvSpPr>
        <p:spPr>
          <a:xfrm>
            <a:off x="3251597" y="1799882"/>
            <a:ext cx="34467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：全部  完全  全国  两全其美　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3317" name="TextBox 13"/>
          <p:cNvSpPr txBox="1"/>
          <p:nvPr>
            <p:custDataLst>
              <p:tags r:id="rId13"/>
            </p:custDataLst>
          </p:nvPr>
        </p:nvSpPr>
        <p:spPr>
          <a:xfrm>
            <a:off x="3262313" y="2096347"/>
            <a:ext cx="3794522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巧记：点点成金。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3318" name="TextBox 14"/>
          <p:cNvSpPr txBox="1"/>
          <p:nvPr>
            <p:custDataLst>
              <p:tags r:id="rId14"/>
            </p:custDataLst>
          </p:nvPr>
        </p:nvSpPr>
        <p:spPr>
          <a:xfrm>
            <a:off x="3233737" y="1470079"/>
            <a:ext cx="439221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书写提示：撇的起笔在竖中线上，撇、捺舒展。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3319" name="TextBox 16"/>
          <p:cNvSpPr txBox="1"/>
          <p:nvPr>
            <p:custDataLst>
              <p:tags r:id="rId15"/>
            </p:custDataLst>
          </p:nvPr>
        </p:nvSpPr>
        <p:spPr>
          <a:xfrm>
            <a:off x="1858566" y="333102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3320" name="TextBox 17"/>
          <p:cNvSpPr txBox="1"/>
          <p:nvPr>
            <p:custDataLst>
              <p:tags r:id="rId16"/>
            </p:custDataLst>
          </p:nvPr>
        </p:nvSpPr>
        <p:spPr>
          <a:xfrm>
            <a:off x="2081213" y="2698804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huí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321" name="TextBox 18"/>
          <p:cNvSpPr txBox="1"/>
          <p:nvPr>
            <p:custDataLst>
              <p:tags r:id="rId17"/>
            </p:custDataLst>
          </p:nvPr>
        </p:nvSpPr>
        <p:spPr>
          <a:xfrm>
            <a:off x="3189685" y="3019082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22" name="TextBox 20"/>
          <p:cNvSpPr txBox="1"/>
          <p:nvPr>
            <p:custDataLst>
              <p:tags r:id="rId18"/>
            </p:custDataLst>
          </p:nvPr>
        </p:nvSpPr>
        <p:spPr>
          <a:xfrm>
            <a:off x="3199210" y="3665591"/>
            <a:ext cx="40246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：回家  来回  回来   回头   来来回回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3323" name="TextBox 21"/>
          <p:cNvSpPr txBox="1"/>
          <p:nvPr>
            <p:custDataLst>
              <p:tags r:id="rId19"/>
            </p:custDataLst>
          </p:nvPr>
        </p:nvSpPr>
        <p:spPr>
          <a:xfrm>
            <a:off x="3228975" y="3943007"/>
            <a:ext cx="396835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巧记：大口中有小口。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3324" name="TextBox 23"/>
          <p:cNvSpPr txBox="1"/>
          <p:nvPr>
            <p:custDataLst>
              <p:tags r:id="rId20"/>
            </p:custDataLst>
          </p:nvPr>
        </p:nvSpPr>
        <p:spPr>
          <a:xfrm>
            <a:off x="3143250" y="3365554"/>
            <a:ext cx="4482704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书写提示：外面大“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Wingdings" panose="05000000000000000000" pitchFamily="2" charset="2"/>
              </a:rPr>
              <a:t>口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”宜方正，内“口”稍内敛。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5" name="矩形 14"/>
          <p:cNvSpPr/>
          <p:nvPr>
            <p:custDataLst>
              <p:tags r:id="rId21"/>
            </p:custDataLst>
          </p:nvPr>
        </p:nvSpPr>
        <p:spPr>
          <a:xfrm>
            <a:off x="1868805" y="3288665"/>
            <a:ext cx="1134110" cy="11144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6" name="直接连接符 15"/>
          <p:cNvSpPr/>
          <p:nvPr>
            <p:custDataLst>
              <p:tags r:id="rId22"/>
            </p:custDataLst>
          </p:nvPr>
        </p:nvSpPr>
        <p:spPr>
          <a:xfrm rot="10800000" flipH="1">
            <a:off x="1868805" y="384619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" name="直接连接符 16"/>
          <p:cNvSpPr/>
          <p:nvPr>
            <p:custDataLst>
              <p:tags r:id="rId23"/>
            </p:custDataLst>
          </p:nvPr>
        </p:nvSpPr>
        <p:spPr>
          <a:xfrm rot="16200000" flipH="1">
            <a:off x="1878965" y="3846195"/>
            <a:ext cx="1114425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3326" name="TextBox 23"/>
          <p:cNvSpPr txBox="1"/>
          <p:nvPr>
            <p:custDataLst>
              <p:tags r:id="rId24"/>
            </p:custDataLst>
          </p:nvPr>
        </p:nvSpPr>
        <p:spPr>
          <a:xfrm>
            <a:off x="1945481" y="3204819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回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矩形 19"/>
          <p:cNvSpPr/>
          <p:nvPr>
            <p:custDataLst>
              <p:tags r:id="rId25"/>
            </p:custDataLst>
          </p:nvPr>
        </p:nvSpPr>
        <p:spPr>
          <a:xfrm>
            <a:off x="1868805" y="1500505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1" name="直接连接符 20"/>
          <p:cNvSpPr/>
          <p:nvPr>
            <p:custDataLst>
              <p:tags r:id="rId26"/>
            </p:custDataLst>
          </p:nvPr>
        </p:nvSpPr>
        <p:spPr>
          <a:xfrm rot="10800000" flipH="1">
            <a:off x="1868805" y="2035810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2" name="直接连接符 21"/>
          <p:cNvSpPr/>
          <p:nvPr>
            <p:custDataLst>
              <p:tags r:id="rId27"/>
            </p:custDataLst>
          </p:nvPr>
        </p:nvSpPr>
        <p:spPr>
          <a:xfrm rot="16200000" flipH="1">
            <a:off x="1911985" y="2035810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3328" name="TextBox 23"/>
          <p:cNvSpPr txBox="1"/>
          <p:nvPr>
            <p:custDataLst>
              <p:tags r:id="rId28"/>
            </p:custDataLst>
          </p:nvPr>
        </p:nvSpPr>
        <p:spPr>
          <a:xfrm>
            <a:off x="1922860" y="1374829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全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3329" name="矩形 23"/>
          <p:cNvSpPr/>
          <p:nvPr>
            <p:custDataLst>
              <p:tags r:id="rId29"/>
            </p:custDataLst>
          </p:nvPr>
        </p:nvSpPr>
        <p:spPr>
          <a:xfrm>
            <a:off x="3281363" y="2398766"/>
            <a:ext cx="36347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造句：小猫的病完全好了，我非常高兴。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30" name="矩形 24"/>
          <p:cNvSpPr/>
          <p:nvPr>
            <p:custDataLst>
              <p:tags r:id="rId30"/>
            </p:custDataLst>
          </p:nvPr>
        </p:nvSpPr>
        <p:spPr>
          <a:xfrm>
            <a:off x="3199210" y="4222804"/>
            <a:ext cx="442674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造句：一回家，我就开始写作业。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31" name="TextBox 17"/>
          <p:cNvSpPr txBox="1"/>
          <p:nvPr>
            <p:custDataLst>
              <p:tags r:id="rId31"/>
            </p:custDataLst>
          </p:nvPr>
        </p:nvSpPr>
        <p:spPr>
          <a:xfrm>
            <a:off x="2000250" y="933107"/>
            <a:ext cx="944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quán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332" name="Picture 1" descr="C:\Users\Administrator\AppData\Roaming\Tencent\Users\56229019\QQ\WinTemp\RichOle\GU8E(V[XC9{NGTRAW$]ARAK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857625" y="1192663"/>
            <a:ext cx="1527572" cy="29170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3" name="Picture 2" descr="C:\Users\Administrator\AppData\Roaming\Tencent\Users\56229019\QQ\WinTemp\RichOle\@AV[6QL4W$~(WI_4@TBO)$S.png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857625" y="3069088"/>
            <a:ext cx="1527572" cy="290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矩形 29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7" name="TextBox 2"/>
          <p:cNvSpPr txBox="1"/>
          <p:nvPr>
            <p:custDataLst>
              <p:tags r:id="rId10"/>
            </p:custDataLst>
          </p:nvPr>
        </p:nvSpPr>
        <p:spPr>
          <a:xfrm>
            <a:off x="1814513" y="1378744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4338" name="TextBox 3"/>
          <p:cNvSpPr txBox="1"/>
          <p:nvPr>
            <p:custDataLst>
              <p:tags r:id="rId11"/>
            </p:custDataLst>
          </p:nvPr>
        </p:nvSpPr>
        <p:spPr>
          <a:xfrm>
            <a:off x="1754426" y="812880"/>
            <a:ext cx="1135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gōng</a:t>
            </a:r>
            <a:endParaRPr lang="en-US" altLang="zh-CN" sz="3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339" name="TextBox 4"/>
          <p:cNvSpPr txBox="1"/>
          <p:nvPr>
            <p:custDataLst>
              <p:tags r:id="rId12"/>
            </p:custDataLst>
          </p:nvPr>
        </p:nvSpPr>
        <p:spPr>
          <a:xfrm>
            <a:off x="3157538" y="104417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340" name="TextBox 5"/>
          <p:cNvSpPr txBox="1"/>
          <p:nvPr>
            <p:custDataLst>
              <p:tags r:id="rId13"/>
            </p:custDataLst>
          </p:nvPr>
        </p:nvSpPr>
        <p:spPr>
          <a:xfrm>
            <a:off x="3165872" y="1665685"/>
            <a:ext cx="35445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：工人  工厂  打工  做工  工作 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4341" name="TextBox 13"/>
          <p:cNvSpPr txBox="1"/>
          <p:nvPr>
            <p:custDataLst>
              <p:tags r:id="rId14"/>
            </p:custDataLst>
          </p:nvPr>
        </p:nvSpPr>
        <p:spPr>
          <a:xfrm>
            <a:off x="3168253" y="1977629"/>
            <a:ext cx="318611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巧记：王字中间没有横。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4342" name="TextBox 14"/>
          <p:cNvSpPr txBox="1"/>
          <p:nvPr>
            <p:custDataLst>
              <p:tags r:id="rId15"/>
            </p:custDataLst>
          </p:nvPr>
        </p:nvSpPr>
        <p:spPr>
          <a:xfrm>
            <a:off x="3157855" y="1365885"/>
            <a:ext cx="3195955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书写提示：上横较短，下横较长。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4343" name="TextBox 16"/>
          <p:cNvSpPr txBox="1"/>
          <p:nvPr>
            <p:custDataLst>
              <p:tags r:id="rId16"/>
            </p:custDataLst>
          </p:nvPr>
        </p:nvSpPr>
        <p:spPr>
          <a:xfrm>
            <a:off x="1768079" y="3170635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4344" name="TextBox 17"/>
          <p:cNvSpPr txBox="1"/>
          <p:nvPr>
            <p:custDataLst>
              <p:tags r:id="rId17"/>
            </p:custDataLst>
          </p:nvPr>
        </p:nvSpPr>
        <p:spPr>
          <a:xfrm>
            <a:off x="1861265" y="2617470"/>
            <a:ext cx="1135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chǎng</a:t>
            </a:r>
            <a:endParaRPr lang="en-US" altLang="zh-CN" sz="3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345" name="TextBox 18"/>
          <p:cNvSpPr txBox="1"/>
          <p:nvPr>
            <p:custDataLst>
              <p:tags r:id="rId18"/>
            </p:custDataLst>
          </p:nvPr>
        </p:nvSpPr>
        <p:spPr>
          <a:xfrm>
            <a:off x="3049191" y="282892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346" name="TextBox 20"/>
          <p:cNvSpPr txBox="1"/>
          <p:nvPr>
            <p:custDataLst>
              <p:tags r:id="rId19"/>
            </p:custDataLst>
          </p:nvPr>
        </p:nvSpPr>
        <p:spPr>
          <a:xfrm>
            <a:off x="3108722" y="3469481"/>
            <a:ext cx="239141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：工厂   铁厂  煤厂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4347" name="TextBox 21"/>
          <p:cNvSpPr txBox="1"/>
          <p:nvPr>
            <p:custDataLst>
              <p:tags r:id="rId20"/>
            </p:custDataLst>
          </p:nvPr>
        </p:nvSpPr>
        <p:spPr>
          <a:xfrm>
            <a:off x="3113485" y="3754041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巧记：广字没有点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4348" name="TextBox 23"/>
          <p:cNvSpPr txBox="1"/>
          <p:nvPr>
            <p:custDataLst>
              <p:tags r:id="rId21"/>
            </p:custDataLst>
          </p:nvPr>
        </p:nvSpPr>
        <p:spPr>
          <a:xfrm>
            <a:off x="3049270" y="3175635"/>
            <a:ext cx="4266565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书写提示：写横时两端要顿笔，竖撇稍长。。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3" name="矩形 72"/>
          <p:cNvSpPr/>
          <p:nvPr>
            <p:custDataLst>
              <p:tags r:id="rId22"/>
            </p:custDataLst>
          </p:nvPr>
        </p:nvSpPr>
        <p:spPr>
          <a:xfrm>
            <a:off x="1778000" y="3128010"/>
            <a:ext cx="1134110" cy="11144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4" name="直接连接符 73"/>
          <p:cNvSpPr/>
          <p:nvPr>
            <p:custDataLst>
              <p:tags r:id="rId23"/>
            </p:custDataLst>
          </p:nvPr>
        </p:nvSpPr>
        <p:spPr>
          <a:xfrm rot="10800000" flipH="1">
            <a:off x="1778000" y="3685540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" name="直接连接符 74"/>
          <p:cNvSpPr/>
          <p:nvPr>
            <p:custDataLst>
              <p:tags r:id="rId24"/>
            </p:custDataLst>
          </p:nvPr>
        </p:nvSpPr>
        <p:spPr>
          <a:xfrm rot="16200000" flipH="1">
            <a:off x="1788160" y="3685540"/>
            <a:ext cx="1114425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4350" name="TextBox 23"/>
          <p:cNvSpPr txBox="1"/>
          <p:nvPr>
            <p:custDataLst>
              <p:tags r:id="rId25"/>
            </p:custDataLst>
          </p:nvPr>
        </p:nvSpPr>
        <p:spPr>
          <a:xfrm>
            <a:off x="1808560" y="3044428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厂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8" name="矩形 77"/>
          <p:cNvSpPr/>
          <p:nvPr>
            <p:custDataLst>
              <p:tags r:id="rId26"/>
            </p:custDataLst>
          </p:nvPr>
        </p:nvSpPr>
        <p:spPr>
          <a:xfrm>
            <a:off x="1782445" y="136652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9" name="直接连接符 78"/>
          <p:cNvSpPr/>
          <p:nvPr>
            <p:custDataLst>
              <p:tags r:id="rId27"/>
            </p:custDataLst>
          </p:nvPr>
        </p:nvSpPr>
        <p:spPr>
          <a:xfrm rot="10800000" flipH="1">
            <a:off x="1782445" y="190182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0" name="直接连接符 79"/>
          <p:cNvSpPr/>
          <p:nvPr>
            <p:custDataLst>
              <p:tags r:id="rId28"/>
            </p:custDataLst>
          </p:nvPr>
        </p:nvSpPr>
        <p:spPr>
          <a:xfrm rot="16200000" flipH="1">
            <a:off x="1826260" y="190182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4352" name="TextBox 23"/>
          <p:cNvSpPr txBox="1"/>
          <p:nvPr>
            <p:custDataLst>
              <p:tags r:id="rId29"/>
            </p:custDataLst>
          </p:nvPr>
        </p:nvSpPr>
        <p:spPr>
          <a:xfrm>
            <a:off x="1860947" y="1284685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工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4353" name="矩形 89"/>
          <p:cNvSpPr/>
          <p:nvPr>
            <p:custDataLst>
              <p:tags r:id="rId30"/>
            </p:custDataLst>
          </p:nvPr>
        </p:nvSpPr>
        <p:spPr>
          <a:xfrm>
            <a:off x="3113485" y="4054078"/>
            <a:ext cx="22923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造句：爸爸在煤厂上班。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354" name="矩形 90"/>
          <p:cNvSpPr/>
          <p:nvPr>
            <p:custDataLst>
              <p:tags r:id="rId31"/>
            </p:custDataLst>
          </p:nvPr>
        </p:nvSpPr>
        <p:spPr>
          <a:xfrm>
            <a:off x="3165872" y="2269331"/>
            <a:ext cx="286766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造句：我在和叔叔学习工笔画。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2"/>
          <a:srcRect r="32835"/>
          <a:stretch>
            <a:fillRect/>
          </a:stretch>
        </p:blipFill>
        <p:spPr>
          <a:xfrm>
            <a:off x="3766820" y="973455"/>
            <a:ext cx="1609725" cy="393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3"/>
          <a:srcRect t="1232" r="49111"/>
          <a:stretch>
            <a:fillRect/>
          </a:stretch>
        </p:blipFill>
        <p:spPr>
          <a:xfrm>
            <a:off x="3684270" y="2735580"/>
            <a:ext cx="1451610" cy="46164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44600" y="1042670"/>
            <a:ext cx="4254500" cy="14903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4085" y="2874010"/>
            <a:ext cx="5303520" cy="1398270"/>
          </a:xfrm>
          <a:prstGeom prst="rect">
            <a:avLst/>
          </a:prstGeom>
        </p:spPr>
      </p:pic>
      <p:sp>
        <p:nvSpPr>
          <p:cNvPr id="40" name="云形标注 39"/>
          <p:cNvSpPr/>
          <p:nvPr/>
        </p:nvSpPr>
        <p:spPr>
          <a:xfrm>
            <a:off x="5409414" y="825905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</a:rPr>
              <a:t>本单元学习的笔顺你会写了吗？</a:t>
            </a:r>
            <a:endParaRPr lang="zh-CN" altLang="en-US" sz="2100" b="1" dirty="0" smtClean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9698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1625" y="2842022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2206" y="363582"/>
            <a:ext cx="3509963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</a:rPr>
              <a:t>帮鸟宝宝回家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29706" name="Text Box 13"/>
          <p:cNvSpPr txBox="1"/>
          <p:nvPr>
            <p:custDataLst>
              <p:tags r:id="rId12"/>
            </p:custDataLst>
          </p:nvPr>
        </p:nvSpPr>
        <p:spPr>
          <a:xfrm>
            <a:off x="5637610" y="1279922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牙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707" name="Text Box 14"/>
          <p:cNvSpPr txBox="1"/>
          <p:nvPr>
            <p:custDataLst>
              <p:tags r:id="rId13"/>
            </p:custDataLst>
          </p:nvPr>
        </p:nvSpPr>
        <p:spPr>
          <a:xfrm>
            <a:off x="5706666" y="2247900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竹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708" name="Text Box 15"/>
          <p:cNvSpPr txBox="1"/>
          <p:nvPr>
            <p:custDataLst>
              <p:tags r:id="rId14"/>
            </p:custDataLst>
          </p:nvPr>
        </p:nvSpPr>
        <p:spPr>
          <a:xfrm>
            <a:off x="5651897" y="3274219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用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709" name="Text Box 16"/>
          <p:cNvSpPr txBox="1"/>
          <p:nvPr>
            <p:custDataLst>
              <p:tags r:id="rId15"/>
            </p:custDataLst>
          </p:nvPr>
        </p:nvSpPr>
        <p:spPr>
          <a:xfrm>
            <a:off x="5651897" y="4192191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孩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710" name="Text Box 18"/>
          <p:cNvSpPr txBox="1"/>
          <p:nvPr>
            <p:custDataLst>
              <p:tags r:id="rId16"/>
            </p:custDataLst>
          </p:nvPr>
        </p:nvSpPr>
        <p:spPr>
          <a:xfrm>
            <a:off x="2503646" y="2301320"/>
            <a:ext cx="4521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8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</a:t>
            </a:r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á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9711" name="Text Box 19"/>
          <p:cNvSpPr txBox="1"/>
          <p:nvPr>
            <p:custDataLst>
              <p:tags r:id="rId17"/>
            </p:custDataLst>
          </p:nvPr>
        </p:nvSpPr>
        <p:spPr>
          <a:xfrm>
            <a:off x="2519998" y="3390424"/>
            <a:ext cx="5295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8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hái</a:t>
            </a:r>
            <a:endParaRPr lang="en-US" altLang="zh-CN" sz="18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712" name="Text Box 20"/>
          <p:cNvSpPr txBox="1"/>
          <p:nvPr>
            <p:custDataLst>
              <p:tags r:id="rId18"/>
            </p:custDataLst>
          </p:nvPr>
        </p:nvSpPr>
        <p:spPr>
          <a:xfrm>
            <a:off x="2412206" y="4300776"/>
            <a:ext cx="64516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8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yòng</a:t>
            </a:r>
            <a:endParaRPr lang="en-US" altLang="zh-CN" sz="18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3817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18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17" name="Text Box 18"/>
          <p:cNvSpPr txBox="1"/>
          <p:nvPr>
            <p:custDataLst>
              <p:tags r:id="rId19"/>
            </p:custDataLst>
          </p:nvPr>
        </p:nvSpPr>
        <p:spPr>
          <a:xfrm>
            <a:off x="2465785" y="1437085"/>
            <a:ext cx="5295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8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zhú</a:t>
            </a:r>
            <a:endParaRPr lang="en-US" altLang="zh-CN" sz="18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6" name="矩形 25"/>
          <p:cNvSpPr/>
          <p:nvPr>
            <p:custDataLst>
              <p:tags r:id="rId20"/>
            </p:custDataLst>
          </p:nvPr>
        </p:nvSpPr>
        <p:spPr>
          <a:xfrm>
            <a:off x="464185" y="391795"/>
            <a:ext cx="144081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dk1"/>
                </a:solidFill>
                <a:effectLst/>
                <a:latin typeface="幼圆" charset="0"/>
                <a:ea typeface="幼圆" charset="0"/>
              </a:rPr>
              <a:t>巩固练习</a:t>
            </a:r>
            <a:endParaRPr lang="zh-CN" altLang="en-US" sz="2000" b="1" dirty="0" smtClean="0">
              <a:solidFill>
                <a:schemeClr val="dk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22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1625" y="2842022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7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30" name="Text Box 11"/>
          <p:cNvSpPr txBox="1"/>
          <p:nvPr>
            <p:custDataLst>
              <p:tags r:id="rId12"/>
            </p:custDataLst>
          </p:nvPr>
        </p:nvSpPr>
        <p:spPr>
          <a:xfrm>
            <a:off x="5637610" y="1279922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久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731" name="Text Box 12"/>
          <p:cNvSpPr txBox="1"/>
          <p:nvPr>
            <p:custDataLst>
              <p:tags r:id="rId13"/>
            </p:custDataLst>
          </p:nvPr>
        </p:nvSpPr>
        <p:spPr>
          <a:xfrm>
            <a:off x="5706666" y="2247900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几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732" name="Text Box 13"/>
          <p:cNvSpPr txBox="1"/>
          <p:nvPr>
            <p:custDataLst>
              <p:tags r:id="rId14"/>
            </p:custDataLst>
          </p:nvPr>
        </p:nvSpPr>
        <p:spPr>
          <a:xfrm>
            <a:off x="5651897" y="3274219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旁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733" name="Text Box 14"/>
          <p:cNvSpPr txBox="1"/>
          <p:nvPr>
            <p:custDataLst>
              <p:tags r:id="rId15"/>
            </p:custDataLst>
          </p:nvPr>
        </p:nvSpPr>
        <p:spPr>
          <a:xfrm>
            <a:off x="5651897" y="4192191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玩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734" name="Text Box 16"/>
          <p:cNvSpPr txBox="1"/>
          <p:nvPr>
            <p:custDataLst>
              <p:tags r:id="rId16"/>
            </p:custDataLst>
          </p:nvPr>
        </p:nvSpPr>
        <p:spPr>
          <a:xfrm>
            <a:off x="2519521" y="2341880"/>
            <a:ext cx="6438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jiǔ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735" name="Text Box 17"/>
          <p:cNvSpPr txBox="1"/>
          <p:nvPr>
            <p:custDataLst>
              <p:tags r:id="rId17"/>
            </p:custDataLst>
          </p:nvPr>
        </p:nvSpPr>
        <p:spPr>
          <a:xfrm>
            <a:off x="2464118" y="3299698"/>
            <a:ext cx="6438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wán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736" name="Text Box 18"/>
          <p:cNvSpPr txBox="1"/>
          <p:nvPr>
            <p:custDataLst>
              <p:tags r:id="rId18"/>
            </p:custDataLst>
          </p:nvPr>
        </p:nvSpPr>
        <p:spPr>
          <a:xfrm>
            <a:off x="2450941" y="4300776"/>
            <a:ext cx="69596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páng</a:t>
            </a:r>
            <a:endParaRPr lang="en-US" altLang="zh-CN" sz="20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3747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48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41" name="Text Box 23"/>
          <p:cNvSpPr txBox="1"/>
          <p:nvPr>
            <p:custDataLst>
              <p:tags r:id="rId19"/>
            </p:custDataLst>
          </p:nvPr>
        </p:nvSpPr>
        <p:spPr>
          <a:xfrm>
            <a:off x="2464118" y="1293575"/>
            <a:ext cx="54229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jǐ</a:t>
            </a:r>
            <a:endParaRPr lang="en-US" altLang="zh-CN" sz="2800" b="1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对角圆角矩形 25"/>
          <p:cNvSpPr/>
          <p:nvPr/>
        </p:nvSpPr>
        <p:spPr>
          <a:xfrm>
            <a:off x="2412206" y="357188"/>
            <a:ext cx="3509963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</a:rPr>
              <a:t>帮鸟宝宝回家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1746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1625" y="2842022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0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1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4" name="Text Box 11"/>
          <p:cNvSpPr txBox="1"/>
          <p:nvPr>
            <p:custDataLst>
              <p:tags r:id="rId12"/>
            </p:custDataLst>
          </p:nvPr>
        </p:nvSpPr>
        <p:spPr>
          <a:xfrm>
            <a:off x="5637610" y="1279922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芽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755" name="Text Box 12"/>
          <p:cNvSpPr txBox="1"/>
          <p:nvPr>
            <p:custDataLst>
              <p:tags r:id="rId13"/>
            </p:custDataLst>
          </p:nvPr>
        </p:nvSpPr>
        <p:spPr>
          <a:xfrm>
            <a:off x="5706666" y="2247900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爬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756" name="Text Box 13"/>
          <p:cNvSpPr txBox="1"/>
          <p:nvPr>
            <p:custDataLst>
              <p:tags r:id="rId14"/>
            </p:custDataLst>
          </p:nvPr>
        </p:nvSpPr>
        <p:spPr>
          <a:xfrm>
            <a:off x="5598319" y="3274219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回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757" name="Text Box 14"/>
          <p:cNvSpPr txBox="1"/>
          <p:nvPr>
            <p:custDataLst>
              <p:tags r:id="rId15"/>
            </p:custDataLst>
          </p:nvPr>
        </p:nvSpPr>
        <p:spPr>
          <a:xfrm>
            <a:off x="5651897" y="4192191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全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1758" name="Text Box 15"/>
          <p:cNvSpPr txBox="1"/>
          <p:nvPr>
            <p:custDataLst>
              <p:tags r:id="rId16"/>
            </p:custDataLst>
          </p:nvPr>
        </p:nvSpPr>
        <p:spPr>
          <a:xfrm>
            <a:off x="2490311" y="2301320"/>
            <a:ext cx="4902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yá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759" name="Text Box 16"/>
          <p:cNvSpPr txBox="1"/>
          <p:nvPr>
            <p:custDataLst>
              <p:tags r:id="rId17"/>
            </p:custDataLst>
          </p:nvPr>
        </p:nvSpPr>
        <p:spPr>
          <a:xfrm>
            <a:off x="2412048" y="3299698"/>
            <a:ext cx="7975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qu</a:t>
            </a:r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á</a:t>
            </a:r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760" name="Text Box 17"/>
          <p:cNvSpPr txBox="1"/>
          <p:nvPr>
            <p:custDataLst>
              <p:tags r:id="rId18"/>
            </p:custDataLst>
          </p:nvPr>
        </p:nvSpPr>
        <p:spPr>
          <a:xfrm>
            <a:off x="2497931" y="4270851"/>
            <a:ext cx="6438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</a:t>
            </a:r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uí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4770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1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765" name="Text Box 22"/>
          <p:cNvSpPr txBox="1"/>
          <p:nvPr>
            <p:custDataLst>
              <p:tags r:id="rId19"/>
            </p:custDataLst>
          </p:nvPr>
        </p:nvSpPr>
        <p:spPr>
          <a:xfrm>
            <a:off x="2497773" y="1355090"/>
            <a:ext cx="4902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pá</a:t>
            </a:r>
            <a:endParaRPr lang="en-US" altLang="zh-CN" sz="2400" b="1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对角圆角矩形 25"/>
          <p:cNvSpPr/>
          <p:nvPr/>
        </p:nvSpPr>
        <p:spPr>
          <a:xfrm>
            <a:off x="2412206" y="357188"/>
            <a:ext cx="3509963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</a:rPr>
              <a:t>帮鸟宝宝回家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" name="对角圆角矩形 26"/>
          <p:cNvSpPr/>
          <p:nvPr/>
        </p:nvSpPr>
        <p:spPr>
          <a:xfrm>
            <a:off x="2412206" y="357188"/>
            <a:ext cx="3509963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</a:rPr>
              <a:t>帮小鸟收集葵花种子</a:t>
            </a:r>
            <a:endParaRPr kumimoji="0" lang="zh-CN" altLang="en-US" sz="27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pic>
        <p:nvPicPr>
          <p:cNvPr id="32770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88720" y="2610485"/>
            <a:ext cx="1925320" cy="15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7370" y="2642235"/>
            <a:ext cx="1885315" cy="1495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42970" y="2642235"/>
            <a:ext cx="1885315" cy="1495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Text Box 13"/>
          <p:cNvSpPr txBox="1"/>
          <p:nvPr>
            <p:custDataLst>
              <p:tags r:id="rId11"/>
            </p:custDataLst>
          </p:nvPr>
        </p:nvSpPr>
        <p:spPr>
          <a:xfrm>
            <a:off x="4139803" y="4192191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六画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774" name="Text Box 14"/>
          <p:cNvSpPr txBox="1"/>
          <p:nvPr>
            <p:custDataLst>
              <p:tags r:id="rId12"/>
            </p:custDataLst>
          </p:nvPr>
        </p:nvSpPr>
        <p:spPr>
          <a:xfrm>
            <a:off x="6407944" y="4192191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八画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1" name="Text Box 15"/>
          <p:cNvSpPr txBox="1"/>
          <p:nvPr>
            <p:custDataLst>
              <p:tags r:id="rId13"/>
            </p:custDataLst>
          </p:nvPr>
        </p:nvSpPr>
        <p:spPr>
          <a:xfrm>
            <a:off x="1601391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牙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776" name="Text Box 16"/>
          <p:cNvSpPr txBox="1"/>
          <p:nvPr>
            <p:custDataLst>
              <p:tags r:id="rId14"/>
            </p:custDataLst>
          </p:nvPr>
        </p:nvSpPr>
        <p:spPr>
          <a:xfrm>
            <a:off x="1898015" y="4192270"/>
            <a:ext cx="8858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四画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4" name="Text Box 18"/>
          <p:cNvSpPr txBox="1"/>
          <p:nvPr>
            <p:custDataLst>
              <p:tags r:id="rId15"/>
            </p:custDataLst>
          </p:nvPr>
        </p:nvSpPr>
        <p:spPr>
          <a:xfrm>
            <a:off x="6948488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办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5" name="Text Box 19"/>
          <p:cNvSpPr txBox="1"/>
          <p:nvPr>
            <p:custDataLst>
              <p:tags r:id="rId16"/>
            </p:custDataLst>
          </p:nvPr>
        </p:nvSpPr>
        <p:spPr>
          <a:xfrm>
            <a:off x="5975747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回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6" name="Text Box 20"/>
          <p:cNvSpPr txBox="1"/>
          <p:nvPr>
            <p:custDataLst>
              <p:tags r:id="rId17"/>
            </p:custDataLst>
          </p:nvPr>
        </p:nvSpPr>
        <p:spPr>
          <a:xfrm>
            <a:off x="4031456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放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7" name="Text Box 21"/>
          <p:cNvSpPr txBox="1"/>
          <p:nvPr>
            <p:custDataLst>
              <p:tags r:id="rId18"/>
            </p:custDataLst>
          </p:nvPr>
        </p:nvSpPr>
        <p:spPr>
          <a:xfrm>
            <a:off x="5004197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法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8" name="Text Box 22"/>
          <p:cNvSpPr txBox="1"/>
          <p:nvPr>
            <p:custDataLst>
              <p:tags r:id="rId19"/>
            </p:custDataLst>
          </p:nvPr>
        </p:nvSpPr>
        <p:spPr>
          <a:xfrm>
            <a:off x="6462713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全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39" name="Text Box 23"/>
          <p:cNvSpPr txBox="1"/>
          <p:nvPr>
            <p:custDataLst>
              <p:tags r:id="rId20"/>
            </p:custDataLst>
          </p:nvPr>
        </p:nvSpPr>
        <p:spPr>
          <a:xfrm>
            <a:off x="4518422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竹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40" name="Text Box 24"/>
          <p:cNvSpPr txBox="1"/>
          <p:nvPr>
            <p:custDataLst>
              <p:tags r:id="rId21"/>
            </p:custDataLst>
          </p:nvPr>
        </p:nvSpPr>
        <p:spPr>
          <a:xfrm>
            <a:off x="5489972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参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41" name="Text Box 25"/>
          <p:cNvSpPr txBox="1"/>
          <p:nvPr>
            <p:custDataLst>
              <p:tags r:id="rId22"/>
            </p:custDataLst>
          </p:nvPr>
        </p:nvSpPr>
        <p:spPr>
          <a:xfrm>
            <a:off x="2195513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什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842" name="Text Box 26"/>
          <p:cNvSpPr txBox="1"/>
          <p:nvPr>
            <p:custDataLst>
              <p:tags r:id="rId23"/>
            </p:custDataLst>
          </p:nvPr>
        </p:nvSpPr>
        <p:spPr>
          <a:xfrm>
            <a:off x="3437335" y="1383506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dirty="0">
                <a:solidFill>
                  <a:schemeClr val="dk1"/>
                </a:solidFill>
                <a:latin typeface="幼圆" charset="0"/>
                <a:ea typeface="幼圆" charset="0"/>
              </a:rPr>
              <a:t>为</a:t>
            </a:r>
            <a:endParaRPr lang="zh-CN" altLang="en-US" sz="3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37917 0.321481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-0.208681 0.421481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3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0069 0.424198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34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-0.049306 0.313333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97 0.005432 L -0.044792 0.426543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" y="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97 -0.005309 L 0.071736 0.332222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10741 L -0.204306 0.321481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3819 0.329506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00" y="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28611 0.412963 " pathEditMode="relative" rAng="0" ptsTypes="">
                                      <p:cBhvr>
                                        <p:cTn id="38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056 0.010741 L -0.117361 0.412963 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1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/>
      <p:bldP spid="34834" grpId="0"/>
      <p:bldP spid="34837" grpId="0"/>
      <p:bldP spid="34838" grpId="0"/>
      <p:bldP spid="34839" grpId="0"/>
      <p:bldP spid="34840" grpId="0"/>
      <p:bldP spid="34841" grpId="0"/>
      <p:bldP spid="348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1"/>
          <p:cNvSpPr txBox="1"/>
          <p:nvPr>
            <p:custDataLst>
              <p:tags r:id="rId10"/>
            </p:custDataLst>
          </p:nvPr>
        </p:nvSpPr>
        <p:spPr>
          <a:xfrm>
            <a:off x="868865" y="974077"/>
            <a:ext cx="7519988" cy="3300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亲爱的同学们，在第一单元中，我们学习了</a:t>
            </a:r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雪地里的小画家</a:t>
            </a:r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》《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乌鸦喝水</a:t>
            </a:r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》《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小蜗牛</a:t>
            </a:r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这些课文都以动物为主人公充满了童真和</a:t>
            </a:r>
            <a:r>
              <a:rPr 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童趣。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让我们一起来复习一下本单元的知识吧！</a:t>
            </a:r>
            <a:endParaRPr lang="en-US" altLang="zh-CN" sz="3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首先让我们一起来看看本单元有哪些需要注意的生字。</a:t>
            </a:r>
            <a:endParaRPr lang="zh-CN" altLang="en-US" sz="3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3799" name="Picture 16" descr="shenghuoyongpinsan2_0389">
            <a:hlinkClick r:id="rId10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3822" y="3111104"/>
            <a:ext cx="864394" cy="8548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3" name="Picture 2" descr="shenghuoyongpinsan2_0389">
            <a:hlinkClick r:id="rId10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9531" y="3111104"/>
            <a:ext cx="864394" cy="8548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4" name="Picture 3" descr="shenghuoyongpinsan2_0389">
            <a:hlinkClick r:id="rId10"/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5241" y="3057525"/>
            <a:ext cx="917972" cy="9072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7" name="Text Box 9"/>
          <p:cNvSpPr txBox="1"/>
          <p:nvPr/>
        </p:nvSpPr>
        <p:spPr>
          <a:xfrm>
            <a:off x="2412206" y="1491854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们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8138" name="Text Box 10"/>
          <p:cNvSpPr txBox="1"/>
          <p:nvPr/>
        </p:nvSpPr>
        <p:spPr>
          <a:xfrm>
            <a:off x="3059906" y="1491854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收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8141" name="Text Box 13"/>
          <p:cNvSpPr txBox="1"/>
          <p:nvPr/>
        </p:nvSpPr>
        <p:spPr>
          <a:xfrm>
            <a:off x="4551442" y="1459945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化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8142" name="Text Box 14"/>
          <p:cNvSpPr txBox="1"/>
          <p:nvPr/>
        </p:nvSpPr>
        <p:spPr>
          <a:xfrm>
            <a:off x="5294392" y="1436846"/>
            <a:ext cx="5191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班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3800" name="Text Box 19"/>
          <p:cNvSpPr txBox="1"/>
          <p:nvPr/>
        </p:nvSpPr>
        <p:spPr>
          <a:xfrm>
            <a:off x="2033588" y="3434953"/>
            <a:ext cx="675085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3801" name="Text Box 20"/>
          <p:cNvSpPr txBox="1"/>
          <p:nvPr>
            <p:custDataLst>
              <p:tags r:id="rId13"/>
            </p:custDataLst>
          </p:nvPr>
        </p:nvSpPr>
        <p:spPr>
          <a:xfrm>
            <a:off x="2140744" y="3382566"/>
            <a:ext cx="675085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3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攵 </a:t>
            </a:r>
            <a:endParaRPr lang="zh-CN" altLang="en-US" sz="33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3802" name="Text Box 21"/>
          <p:cNvSpPr txBox="1"/>
          <p:nvPr>
            <p:custDataLst>
              <p:tags r:id="rId14"/>
            </p:custDataLst>
          </p:nvPr>
        </p:nvSpPr>
        <p:spPr>
          <a:xfrm>
            <a:off x="4031456" y="3381375"/>
            <a:ext cx="675085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3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王 </a:t>
            </a:r>
            <a:endParaRPr lang="zh-CN" altLang="en-US" sz="33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3803" name="Text Box 22"/>
          <p:cNvSpPr txBox="1"/>
          <p:nvPr>
            <p:custDataLst>
              <p:tags r:id="rId15"/>
            </p:custDataLst>
          </p:nvPr>
        </p:nvSpPr>
        <p:spPr>
          <a:xfrm>
            <a:off x="6029325" y="3381375"/>
            <a:ext cx="702469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3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亻 </a:t>
            </a:r>
            <a:endParaRPr lang="zh-CN" altLang="en-US" sz="33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8153" name="Text Box 25"/>
          <p:cNvSpPr txBox="1"/>
          <p:nvPr/>
        </p:nvSpPr>
        <p:spPr>
          <a:xfrm>
            <a:off x="1622743" y="1468835"/>
            <a:ext cx="603885" cy="598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放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8154" name="Text Box 26"/>
          <p:cNvSpPr txBox="1"/>
          <p:nvPr/>
        </p:nvSpPr>
        <p:spPr>
          <a:xfrm>
            <a:off x="3815953" y="1437085"/>
            <a:ext cx="558403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玩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3806" name="Text Box 28"/>
          <p:cNvSpPr txBox="1"/>
          <p:nvPr/>
        </p:nvSpPr>
        <p:spPr>
          <a:xfrm>
            <a:off x="2897981" y="1383506"/>
            <a:ext cx="309880" cy="598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3300" b="1" dirty="0">
              <a:solidFill>
                <a:srgbClr val="FF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2303860" y="411956"/>
            <a:ext cx="3996929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</a:rPr>
              <a:t>读一读，给字宝宝找家</a:t>
            </a:r>
            <a:endParaRPr kumimoji="0" lang="zh-CN" altLang="en-US" sz="27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2" name="Text Box 26"/>
          <p:cNvSpPr txBox="1"/>
          <p:nvPr/>
        </p:nvSpPr>
        <p:spPr>
          <a:xfrm>
            <a:off x="6029246" y="1414384"/>
            <a:ext cx="558403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他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10"/>
          <p:cNvSpPr txBox="1"/>
          <p:nvPr/>
        </p:nvSpPr>
        <p:spPr>
          <a:xfrm>
            <a:off x="6731794" y="1406764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数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0.06181 0.290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1481 L 0.381806 0.341111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-0.128750 0.272222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2963 L 0.051319 0.301852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0.17482 0.3057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-0.159722 0.316667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0139 0.3224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23 L -0.509306 0.365309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  <p:bldP spid="48138" grpId="0"/>
      <p:bldP spid="48141" grpId="0"/>
      <p:bldP spid="48142" grpId="0"/>
      <p:bldP spid="48153" grpId="0"/>
      <p:bldP spid="48154" grpId="0"/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rcRect b="35165"/>
          <a:stretch>
            <a:fillRect/>
          </a:stretch>
        </p:blipFill>
        <p:spPr>
          <a:xfrm>
            <a:off x="1384935" y="2114550"/>
            <a:ext cx="3048000" cy="16859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43755" y="2114550"/>
            <a:ext cx="3181350" cy="914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15205" y="3028950"/>
            <a:ext cx="2838450" cy="90487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440815" y="1036955"/>
            <a:ext cx="48901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cs typeface="幼圆" charset="0"/>
              </a:rPr>
              <a:t>加偏旁组成新字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cs typeface="幼圆" charset="0"/>
              </a:rPr>
              <a:t>,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cs typeface="幼圆" charset="0"/>
              </a:rPr>
              <a:t>再组词。</a:t>
            </a:r>
            <a:endParaRPr lang="zh-CN" altLang="en-US" sz="28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97735" y="1990725"/>
            <a:ext cx="253619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全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zh-CN" altLang="en-US" sz="400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全体</a:t>
            </a:r>
            <a:endParaRPr lang="zh-CN" altLang="en-US" sz="400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吗  好吗</a:t>
            </a:r>
            <a:endParaRPr lang="zh-CN" altLang="en-US" sz="400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37835" y="1990725"/>
            <a:ext cx="253619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玩  玩具</a:t>
            </a:r>
            <a:endParaRPr lang="zh-CN" altLang="en-US" sz="400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对  对错</a:t>
            </a:r>
            <a:endParaRPr lang="zh-CN" altLang="en-US" sz="400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89" name="Rectangle 4"/>
          <p:cNvSpPr/>
          <p:nvPr/>
        </p:nvSpPr>
        <p:spPr>
          <a:xfrm>
            <a:off x="2195513" y="1059656"/>
            <a:ext cx="4968479" cy="47999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ǎ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guāi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guāi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小     乖   乖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zì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ĭ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shuì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自  己   睡，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tuō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di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à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yī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fu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à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ǎ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bèi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脱    </a:t>
            </a:r>
            <a:r>
              <a:rPr lang="zh-CN" altLang="en-US" sz="2100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掉 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衣  服   </a:t>
            </a:r>
            <a:r>
              <a:rPr lang="zh-CN" altLang="en-US" sz="2100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盖  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好   被，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xié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zi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chu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á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ng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qi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á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ǎ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zhĕng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鞋  子      床       前    摆      整     齐，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shuì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ji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à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bù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yòng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mā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ɑ</a:t>
            </a: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péi</a:t>
            </a:r>
            <a:endParaRPr lang="en-US" altLang="zh-CN" sz="2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睡   </a:t>
            </a:r>
            <a:r>
              <a:rPr lang="zh-CN" altLang="en-US" sz="2100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觉   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不     用     妈  </a:t>
            </a:r>
            <a:r>
              <a:rPr lang="zh-CN" altLang="en-US" sz="2100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妈   陪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zh-CN" altLang="en-US" sz="21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2303860" y="250031"/>
            <a:ext cx="3348038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</a:rPr>
              <a:t>读一读，读出轻声</a:t>
            </a:r>
            <a:endParaRPr kumimoji="0" lang="zh-CN" altLang="en-US" sz="27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TextBox 1"/>
          <p:cNvSpPr txBox="1"/>
          <p:nvPr>
            <p:custDataLst>
              <p:tags r:id="rId10"/>
            </p:custDataLst>
          </p:nvPr>
        </p:nvSpPr>
        <p:spPr>
          <a:xfrm>
            <a:off x="1044179" y="1275160"/>
            <a:ext cx="7055644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掌握了这一单元的生字后，我们再一起看一看本单元有哪些需要掌握的词语吧！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841960" y="1384191"/>
            <a:ext cx="2482215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ABAB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式的词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32" name="文本框 54288"/>
          <p:cNvSpPr txBox="1"/>
          <p:nvPr>
            <p:custDataLst>
              <p:tags r:id="rId11"/>
            </p:custDataLst>
          </p:nvPr>
        </p:nvSpPr>
        <p:spPr>
          <a:xfrm>
            <a:off x="4164077" y="1406402"/>
            <a:ext cx="10237470" cy="1730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碧绿碧绿   乌黑乌黑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雪白雪白   火红火红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金黄金黄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3" name="矩形 32"/>
          <p:cNvSpPr/>
          <p:nvPr>
            <p:custDataLst>
              <p:tags r:id="rId12"/>
            </p:custDataLst>
          </p:nvPr>
        </p:nvSpPr>
        <p:spPr>
          <a:xfrm>
            <a:off x="614947" y="3233449"/>
            <a:ext cx="293751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表示植物的词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文本框 54288"/>
          <p:cNvSpPr txBox="1"/>
          <p:nvPr>
            <p:custDataLst>
              <p:tags r:id="rId13"/>
            </p:custDataLst>
          </p:nvPr>
        </p:nvSpPr>
        <p:spPr>
          <a:xfrm>
            <a:off x="4164491" y="3233350"/>
            <a:ext cx="427482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竹子  梅花  草莓 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4185" y="391795"/>
            <a:ext cx="144081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词语积累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3" grpId="0" bldLvl="0" animBg="1"/>
      <p:bldP spid="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174383" y="626636"/>
            <a:ext cx="110109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量词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3062766" y="626675"/>
            <a:ext cx="4501515" cy="17303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一群小画家   一幅画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一只乌鸦   一个瓶子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一颗石子  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174383" y="2695466"/>
            <a:ext cx="110109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动词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3062766" y="2695505"/>
            <a:ext cx="450342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画竹叶  看见瓶子   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想出办法  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6" grpId="0"/>
      <p:bldP spid="3" grpId="0" bldLvl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944831" y="626636"/>
            <a:ext cx="156019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修饰词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文本框 54288"/>
          <p:cNvSpPr txBox="1"/>
          <p:nvPr>
            <p:custDataLst>
              <p:tags r:id="rId10"/>
            </p:custDataLst>
          </p:nvPr>
        </p:nvSpPr>
        <p:spPr>
          <a:xfrm>
            <a:off x="3062766" y="626675"/>
            <a:ext cx="289369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许多小石子 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352693" y="1690261"/>
            <a:ext cx="293751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形容动物的词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54288"/>
          <p:cNvSpPr txBox="1"/>
          <p:nvPr>
            <p:custDataLst>
              <p:tags r:id="rId12"/>
            </p:custDataLst>
          </p:nvPr>
        </p:nvSpPr>
        <p:spPr>
          <a:xfrm>
            <a:off x="3613311" y="1690300"/>
            <a:ext cx="519303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小巧玲珑   四蹄生风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欢蹦乱跳   摇头摆尾  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6" grpId="0"/>
      <p:bldP spid="3" grpId="0" bldLvl="0" animBg="1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944831" y="626636"/>
            <a:ext cx="156019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近义词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文本框 54288"/>
          <p:cNvSpPr txBox="1"/>
          <p:nvPr>
            <p:custDataLst>
              <p:tags r:id="rId10"/>
            </p:custDataLst>
          </p:nvPr>
        </p:nvSpPr>
        <p:spPr>
          <a:xfrm>
            <a:off x="2869726" y="626675"/>
            <a:ext cx="6341745" cy="17303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洞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穴  参加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加入  到处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处处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许多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很多  办法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方法 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渐渐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慢慢  掉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落  采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摘 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944831" y="2715151"/>
            <a:ext cx="1560195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反义词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54288"/>
          <p:cNvSpPr txBox="1"/>
          <p:nvPr>
            <p:custDataLst>
              <p:tags r:id="rId12"/>
            </p:custDataLst>
          </p:nvPr>
        </p:nvSpPr>
        <p:spPr>
          <a:xfrm>
            <a:off x="3076101" y="2618670"/>
            <a:ext cx="611505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睡</a:t>
            </a:r>
            <a:r>
              <a:rPr 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醒  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降</a:t>
            </a:r>
            <a:r>
              <a:rPr 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-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低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许多</a:t>
            </a:r>
            <a:r>
              <a:rPr 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少许</a:t>
            </a:r>
            <a:endParaRPr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l"/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升</a:t>
            </a:r>
            <a:r>
              <a:rPr 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高  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参加</a:t>
            </a:r>
            <a:r>
              <a:rPr 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-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退出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来</a:t>
            </a:r>
            <a:r>
              <a:rPr 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-</a:t>
            </a:r>
            <a:r>
              <a:rPr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去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6" grpId="0"/>
      <p:bldP spid="3" grpId="0" bldLvl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86355" y="3402330"/>
            <a:ext cx="3971925" cy="125730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2412365" y="1958340"/>
            <a:ext cx="45167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一颗   一只   一个   一片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4410" y="594995"/>
            <a:ext cx="37039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accent1"/>
                </a:solidFill>
                <a:latin typeface="幼圆" charset="0"/>
                <a:ea typeface="幼圆" charset="0"/>
              </a:rPr>
              <a:t>一、看图，连一连。</a:t>
            </a:r>
            <a:endParaRPr lang="zh-CN" altLang="en-US" sz="32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5" name="直接连接符 4"/>
          <p:cNvCxnSpPr/>
          <p:nvPr>
            <p:custDataLst>
              <p:tags r:id="rId12"/>
            </p:custDataLst>
          </p:nvPr>
        </p:nvCxnSpPr>
        <p:spPr>
          <a:xfrm>
            <a:off x="2990850" y="2715895"/>
            <a:ext cx="784860" cy="9366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13"/>
            </p:custDataLst>
          </p:nvPr>
        </p:nvCxnSpPr>
        <p:spPr>
          <a:xfrm flipH="1">
            <a:off x="3121025" y="2578100"/>
            <a:ext cx="3100070" cy="10744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4"/>
            </p:custDataLst>
          </p:nvPr>
        </p:nvCxnSpPr>
        <p:spPr>
          <a:xfrm>
            <a:off x="4180205" y="2715895"/>
            <a:ext cx="784860" cy="9366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5"/>
            </p:custDataLst>
          </p:nvPr>
        </p:nvCxnSpPr>
        <p:spPr>
          <a:xfrm>
            <a:off x="5325110" y="2715895"/>
            <a:ext cx="784860" cy="9366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3700" y="1492250"/>
            <a:ext cx="6082030" cy="30410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63700" y="591820"/>
            <a:ext cx="4469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幼圆" charset="0"/>
                <a:ea typeface="幼圆" charset="0"/>
              </a:rPr>
              <a:t>比一比，再组词。</a:t>
            </a:r>
            <a:endParaRPr lang="zh-CN" altLang="en-US" sz="36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87090" y="1558925"/>
            <a:ext cx="1129030" cy="334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全面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金子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石头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右手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5095" y="1492250"/>
            <a:ext cx="1129030" cy="334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几天儿子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牙齿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好呀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21" name="Text Box 11"/>
          <p:cNvSpPr txBox="1"/>
          <p:nvPr>
            <p:custDataLst>
              <p:tags r:id="rId10"/>
            </p:custDataLst>
          </p:nvPr>
        </p:nvSpPr>
        <p:spPr>
          <a:xfrm>
            <a:off x="898112" y="116466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群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7" name="Text Box 11"/>
          <p:cNvSpPr txBox="1"/>
          <p:nvPr>
            <p:custDataLst>
              <p:tags r:id="rId11"/>
            </p:custDataLst>
          </p:nvPr>
        </p:nvSpPr>
        <p:spPr>
          <a:xfrm>
            <a:off x="2003012" y="117418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竹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Text Box 11"/>
          <p:cNvSpPr txBox="1"/>
          <p:nvPr>
            <p:custDataLst>
              <p:tags r:id="rId12"/>
            </p:custDataLst>
          </p:nvPr>
        </p:nvSpPr>
        <p:spPr>
          <a:xfrm>
            <a:off x="3069812" y="118371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牙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Text Box 11"/>
          <p:cNvSpPr txBox="1"/>
          <p:nvPr>
            <p:custDataLst>
              <p:tags r:id="rId13"/>
            </p:custDataLst>
          </p:nvPr>
        </p:nvSpPr>
        <p:spPr>
          <a:xfrm>
            <a:off x="4136612" y="117418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用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0" name="Text Box 11"/>
          <p:cNvSpPr txBox="1"/>
          <p:nvPr>
            <p:custDataLst>
              <p:tags r:id="rId14"/>
            </p:custDataLst>
          </p:nvPr>
        </p:nvSpPr>
        <p:spPr>
          <a:xfrm>
            <a:off x="5241512" y="118371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几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1" name="Text Box 11"/>
          <p:cNvSpPr txBox="1"/>
          <p:nvPr>
            <p:custDataLst>
              <p:tags r:id="rId15"/>
            </p:custDataLst>
          </p:nvPr>
        </p:nvSpPr>
        <p:spPr>
          <a:xfrm>
            <a:off x="6308312" y="119323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步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2" name="Text Box 11"/>
          <p:cNvSpPr txBox="1"/>
          <p:nvPr>
            <p:custDataLst>
              <p:tags r:id="rId16"/>
            </p:custDataLst>
          </p:nvPr>
        </p:nvSpPr>
        <p:spPr>
          <a:xfrm>
            <a:off x="898112" y="246260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参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Text Box 11"/>
          <p:cNvSpPr txBox="1"/>
          <p:nvPr>
            <p:custDataLst>
              <p:tags r:id="rId17"/>
            </p:custDataLst>
          </p:nvPr>
        </p:nvSpPr>
        <p:spPr>
          <a:xfrm>
            <a:off x="2003012" y="24721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加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4" name="Text Box 11"/>
          <p:cNvSpPr txBox="1"/>
          <p:nvPr>
            <p:custDataLst>
              <p:tags r:id="rId18"/>
            </p:custDataLst>
          </p:nvPr>
        </p:nvSpPr>
        <p:spPr>
          <a:xfrm>
            <a:off x="3069812" y="248165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洞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8" name="Text Box 11"/>
          <p:cNvSpPr txBox="1"/>
          <p:nvPr>
            <p:custDataLst>
              <p:tags r:id="rId19"/>
            </p:custDataLst>
          </p:nvPr>
        </p:nvSpPr>
        <p:spPr>
          <a:xfrm>
            <a:off x="7356062" y="1199584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为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20"/>
            </p:custDataLst>
          </p:nvPr>
        </p:nvSpPr>
        <p:spPr>
          <a:xfrm>
            <a:off x="5700713" y="2556272"/>
            <a:ext cx="3150394" cy="1020366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strike="noStrike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strike="noStrike" noProof="1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Text Box 11"/>
          <p:cNvSpPr txBox="1"/>
          <p:nvPr>
            <p:custDataLst>
              <p:tags r:id="rId21"/>
            </p:custDataLst>
          </p:nvPr>
        </p:nvSpPr>
        <p:spPr>
          <a:xfrm>
            <a:off x="4106132" y="248165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着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22"/>
            </p:custDataLst>
          </p:nvPr>
        </p:nvGraphicFramePr>
        <p:xfrm>
          <a:off x="5700713" y="3798094"/>
          <a:ext cx="2148205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180"/>
                <a:gridCol w="1216025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050">
                          <a:latin typeface="幼圆" charset="0"/>
                          <a:ea typeface="幼圆" charset="0"/>
                        </a:rPr>
                        <a:t>字音</a:t>
                      </a:r>
                      <a:endParaRPr lang="zh-CN" altLang="zh-CN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汉字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翘舌音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竹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平舌音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参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576830" y="3902710"/>
            <a:ext cx="2924175" cy="6477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4"/>
            </p:custDataLst>
          </p:nvPr>
        </p:nvSpPr>
        <p:spPr>
          <a:xfrm>
            <a:off x="1049978" y="823096"/>
            <a:ext cx="9306133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qún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zhú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yá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yòng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jǐ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bù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wéi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cān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jiā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dòng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zháo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4185" y="391795"/>
            <a:ext cx="144081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会认的字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8" grpId="0" bldLvl="0" animBg="1"/>
      <p:bldP spid="2" grpId="0" bldLvl="0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74090" y="617220"/>
            <a:ext cx="6410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accent1"/>
                </a:solidFill>
                <a:latin typeface="幼圆" charset="0"/>
                <a:ea typeface="幼圆" charset="0"/>
              </a:rPr>
              <a:t>选择恰当的量词填空。</a:t>
            </a:r>
            <a:endParaRPr lang="zh-CN" altLang="en-US" sz="28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2409190" y="1558925"/>
            <a:ext cx="46958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cs typeface="幼圆" charset="0"/>
              </a:rPr>
              <a:t>片   弯   只   幅    朵   件</a:t>
            </a:r>
            <a:endParaRPr lang="zh-CN" altLang="en-US" sz="28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1473200" y="2234565"/>
            <a:ext cx="608647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一（     ）画            一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（     ）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树叶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一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（     ）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衣服       一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（     ）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梅花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一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（     ）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青蛙       一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（     ）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月牙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24405" y="2234565"/>
            <a:ext cx="469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cs typeface="幼圆" charset="0"/>
              </a:rPr>
              <a:t>  幅</a:t>
            </a:r>
            <a:endParaRPr lang="zh-CN" altLang="en-US" sz="28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1950" y="2310765"/>
            <a:ext cx="469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cs typeface="幼圆" charset="0"/>
              </a:rPr>
              <a:t>片   </a:t>
            </a:r>
            <a:endParaRPr lang="zh-CN" altLang="en-US" sz="28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2195" y="2756535"/>
            <a:ext cx="469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cs typeface="幼圆" charset="0"/>
              </a:rPr>
              <a:t> 件</a:t>
            </a:r>
            <a:endParaRPr lang="zh-CN" altLang="en-US" sz="28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45430" y="2832735"/>
            <a:ext cx="469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cs typeface="幼圆" charset="0"/>
              </a:rPr>
              <a:t> 朵 </a:t>
            </a:r>
            <a:endParaRPr lang="zh-CN" altLang="en-US" sz="28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41950" y="3281045"/>
            <a:ext cx="469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cs typeface="幼圆" charset="0"/>
              </a:rPr>
              <a:t>弯 </a:t>
            </a:r>
            <a:endParaRPr lang="zh-CN" altLang="en-US" sz="28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09190" y="3281045"/>
            <a:ext cx="4695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cs typeface="幼圆" charset="0"/>
              </a:rPr>
              <a:t>只  </a:t>
            </a:r>
            <a:endParaRPr lang="zh-CN" altLang="en-US" sz="28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00325" y="981075"/>
            <a:ext cx="4314825" cy="40481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4845" y="235585"/>
            <a:ext cx="5706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accent1"/>
                </a:solidFill>
                <a:latin typeface="幼圆" charset="0"/>
                <a:ea typeface="幼圆" charset="0"/>
              </a:rPr>
              <a:t>相对应的季节填在括号里。</a:t>
            </a:r>
            <a:endParaRPr lang="zh-CN" altLang="en-US" sz="32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rcRect b="73141"/>
          <a:stretch>
            <a:fillRect/>
          </a:stretch>
        </p:blipFill>
        <p:spPr>
          <a:xfrm>
            <a:off x="224155" y="1233170"/>
            <a:ext cx="4095750" cy="10668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0400" y="499110"/>
            <a:ext cx="287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accent1"/>
                </a:solidFill>
                <a:latin typeface="幼圆" charset="0"/>
                <a:ea typeface="幼圆" charset="0"/>
              </a:rPr>
              <a:t>照样子写词语。</a:t>
            </a:r>
            <a:endParaRPr lang="zh-CN" altLang="en-US" sz="24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rcRect l="341" t="48842" r="-341" b="24923"/>
          <a:stretch>
            <a:fillRect/>
          </a:stretch>
        </p:blipFill>
        <p:spPr>
          <a:xfrm>
            <a:off x="4319905" y="1257935"/>
            <a:ext cx="4095750" cy="104203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466725" y="2523490"/>
            <a:ext cx="53841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</a:rPr>
              <a:t>           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</a:rPr>
              <a:t>的 </a:t>
            </a:r>
            <a:r>
              <a:rPr lang="en-US" altLang="zh-CN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  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的</a:t>
            </a:r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 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的      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  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的</a:t>
            </a:r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4518660" y="2623185"/>
            <a:ext cx="53841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</a:rPr>
              <a:t>很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zh-CN" altLang="en-US" sz="2400" u="sng">
                <a:solidFill>
                  <a:schemeClr val="dk1"/>
                </a:solidFill>
                <a:latin typeface="幼圆" charset="0"/>
                <a:cs typeface="幼圆" charset="0"/>
              </a:rPr>
              <a:t>很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</a:rPr>
              <a:t>  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很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</a:t>
            </a:r>
            <a:r>
              <a:rPr lang="zh-CN" altLang="en-US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很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.</a:t>
            </a:r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</a:rPr>
              <a:t>   很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</a:t>
            </a:r>
            <a:r>
              <a:rPr lang="zh-CN" altLang="en-US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很 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很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</a:t>
            </a:r>
            <a:r>
              <a:rPr lang="zh-CN" altLang="en-US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很   </a:t>
            </a:r>
            <a:r>
              <a:rPr lang="en-US" altLang="zh-CN" sz="2400" u="sng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.</a:t>
            </a:r>
            <a:endParaRPr lang="en-US" altLang="zh-CN" sz="2400" u="sng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8040" y="2424430"/>
            <a:ext cx="3690620" cy="3193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红红                白白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270000"/>
              </a:lnSpc>
            </a:pP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香香                胖胖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10810" y="2523490"/>
            <a:ext cx="4915535" cy="252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红         红            轻        轻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230000"/>
              </a:lnSpc>
            </a:pP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黑         黑            小        小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TextBox 1"/>
          <p:cNvSpPr txBox="1"/>
          <p:nvPr>
            <p:custDataLst>
              <p:tags r:id="rId10"/>
            </p:custDataLst>
          </p:nvPr>
        </p:nvSpPr>
        <p:spPr>
          <a:xfrm>
            <a:off x="635000" y="965200"/>
            <a:ext cx="8047355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本单元的词语是不是很有特点呢？你都理解了吗？下面让我们来看看本单元课文中那朗朗上口的句子吧！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358180" y="1059779"/>
            <a:ext cx="4158854" cy="30232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40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40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小树长满了叶子，碧绿碧绿的，地上还长着许多草莓呢。</a:t>
            </a:r>
            <a:endParaRPr lang="zh-CN" altLang="en-US" sz="40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6" name="文本框 54287"/>
          <p:cNvSpPr txBox="1"/>
          <p:nvPr>
            <p:custDataLst>
              <p:tags r:id="rId11"/>
            </p:custDataLst>
          </p:nvPr>
        </p:nvSpPr>
        <p:spPr>
          <a:xfrm>
            <a:off x="5004714" y="1199613"/>
            <a:ext cx="3354705" cy="62230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l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含有</a:t>
            </a:r>
            <a:r>
              <a:rPr lang="en-US" altLang="zh-CN" sz="3600" b="1" dirty="0" smtClean="0">
                <a:solidFill>
                  <a:schemeClr val="l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ABAB</a:t>
            </a:r>
            <a:r>
              <a:rPr lang="zh-CN" altLang="en-US" sz="3600" b="1" dirty="0" smtClean="0">
                <a:solidFill>
                  <a:schemeClr val="l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词语的</a:t>
            </a:r>
            <a:endParaRPr lang="zh-CN" altLang="en-US" sz="3600" b="1" dirty="0" smtClean="0">
              <a:solidFill>
                <a:schemeClr val="lt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10" name="椭圆 9"/>
          <p:cNvSpPr/>
          <p:nvPr>
            <p:custDataLst>
              <p:tags r:id="rId12"/>
            </p:custDataLst>
          </p:nvPr>
        </p:nvSpPr>
        <p:spPr>
          <a:xfrm>
            <a:off x="1978626" y="195745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椭圆 3"/>
          <p:cNvSpPr/>
          <p:nvPr>
            <p:custDataLst>
              <p:tags r:id="rId13"/>
            </p:custDataLst>
          </p:nvPr>
        </p:nvSpPr>
        <p:spPr>
          <a:xfrm>
            <a:off x="2447891" y="195682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4"/>
            </p:custDataLst>
          </p:nvPr>
        </p:nvSpPr>
        <p:spPr>
          <a:xfrm>
            <a:off x="2935571" y="195682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5"/>
            </p:custDataLst>
          </p:nvPr>
        </p:nvSpPr>
        <p:spPr>
          <a:xfrm>
            <a:off x="3423285" y="1957070"/>
            <a:ext cx="487680" cy="5492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95470" y="3142615"/>
            <a:ext cx="44481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幼圆" charset="0"/>
                <a:cs typeface="幼圆" charset="0"/>
              </a:rPr>
              <a:t>         </a:t>
            </a:r>
            <a:r>
              <a:rPr lang="zh-CN" altLang="en-US" sz="2000">
                <a:solidFill>
                  <a:srgbClr val="000000"/>
                </a:solidFill>
                <a:latin typeface="幼圆" charset="0"/>
                <a:cs typeface="幼圆" charset="0"/>
              </a:rPr>
              <a:t>碧绿碧绿写出了夏天树叶的颜色和生机勃勃的景象。</a:t>
            </a:r>
            <a:endParaRPr lang="zh-CN" altLang="en-US" sz="2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4185" y="391795"/>
            <a:ext cx="144081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句子积累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0" grpId="0" bldLvl="0" animBg="1"/>
      <p:bldP spid="4" grpId="0" bldLvl="0" animBg="1"/>
      <p:bldP spid="7" grpId="0" bldLvl="0" animBg="1"/>
      <p:bldP spid="8" grpId="0" bldLvl="0" animBg="1"/>
      <p:bldP spid="2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99110" y="1418768"/>
            <a:ext cx="393001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下雪啦，下雪啦！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雪地里来了一群小画家。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499110" y="3208655"/>
            <a:ext cx="47085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小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蜗牛爬呀，爬呀，好久才爬回来。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4287"/>
          <p:cNvSpPr txBox="1"/>
          <p:nvPr/>
        </p:nvSpPr>
        <p:spPr>
          <a:xfrm>
            <a:off x="2977197" y="321945"/>
            <a:ext cx="4269105" cy="6223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含有重复部分的句子</a:t>
            </a:r>
            <a:endParaRPr lang="zh-CN" altLang="en-US" sz="3600" b="1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56285" y="1860728"/>
            <a:ext cx="2369185" cy="0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617785" y="3683178"/>
            <a:ext cx="1860772" cy="6394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111749" y="3455035"/>
            <a:ext cx="30568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      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爬呀爬呀，说明蜗牛爬的很慢，爬的时间很长。</a:t>
            </a:r>
            <a:endParaRPr lang="zh-CN" altLang="en-US" sz="20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8235" y="1303655"/>
            <a:ext cx="34296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连续两次用下雪了，表明动物们对下雪的期盼和下雪后的喜悦。</a:t>
            </a:r>
            <a:endParaRPr lang="zh-CN" altLang="en-US" sz="20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043608" y="1275606"/>
            <a:ext cx="7056784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这一单元的课文中有哪些知识点呢？我们一起来复习吧！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26964" y="876894"/>
            <a:ext cx="863346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《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雪地里的小画家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一课当动物们看见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下雪了是一种什么样的心情？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876317" y="3115160"/>
            <a:ext cx="749236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群 竹 牙 用 几 步 为 参 加 洞 着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竹 牙 马 用 几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26795" y="2156460"/>
            <a:ext cx="71913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动物们看见下雪了，是一种充满兴奋和喜悦的心情，从首句两句下雪啦，下雪啦可以体现出来。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3320" y="4358005"/>
            <a:ext cx="962025" cy="447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04895" y="4291330"/>
            <a:ext cx="2638425" cy="5619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5995" y="4310380"/>
            <a:ext cx="2628900" cy="54292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4185" y="391795"/>
            <a:ext cx="210629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26964" y="876894"/>
            <a:ext cx="794575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 《乌鸦喝水》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这篇寓言告诉我们什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么样的道理？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876317" y="2809725"/>
            <a:ext cx="772287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乌 鸦 处 找 半 旁 许 法  放 进 高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只 石 多 出 件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5995" y="2052955"/>
            <a:ext cx="71913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做任何事情都要开动脑筋，想办法才能获得成功。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6285" y="3876675"/>
            <a:ext cx="647700" cy="790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6300" y="3985895"/>
            <a:ext cx="2924175" cy="571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24300" y="3976370"/>
            <a:ext cx="2933700" cy="58102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4185" y="391795"/>
            <a:ext cx="210629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26964" y="876894"/>
            <a:ext cx="8174355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《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小蜗牛</a:t>
            </a: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一课作者以蜗牛的视角为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  <a:p>
            <a:pPr algn="l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我们展现了什么的变化情况？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614062" y="3115160"/>
            <a:ext cx="841248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住 孩 玩 吧 发 芽 爬 呀 久 回 全 变 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对 妈 全 回 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5995" y="2289175"/>
            <a:ext cx="7191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展现了一年四季</a:t>
            </a:r>
            <a:r>
              <a:rPr lang="en-US" altLang="zh-CN" sz="2400">
                <a:solidFill>
                  <a:srgbClr val="000000"/>
                </a:solidFill>
                <a:latin typeface="幼圆" charset="0"/>
                <a:cs typeface="幼圆" charset="0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自然变化的情况。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68110" y="4291330"/>
            <a:ext cx="647700" cy="7524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15385" y="4291330"/>
            <a:ext cx="2752725" cy="5524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8360" y="4281805"/>
            <a:ext cx="2867025" cy="5619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4185" y="391795"/>
            <a:ext cx="210629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" name="Text Box 11"/>
          <p:cNvSpPr txBox="1"/>
          <p:nvPr>
            <p:custDataLst>
              <p:tags r:id="rId10"/>
            </p:custDataLst>
          </p:nvPr>
        </p:nvSpPr>
        <p:spPr>
          <a:xfrm>
            <a:off x="868902" y="121609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乌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Text Box 11"/>
          <p:cNvSpPr txBox="1"/>
          <p:nvPr>
            <p:custDataLst>
              <p:tags r:id="rId11"/>
            </p:custDataLst>
          </p:nvPr>
        </p:nvSpPr>
        <p:spPr>
          <a:xfrm>
            <a:off x="2040477" y="123514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鸦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Text Box 11"/>
          <p:cNvSpPr txBox="1"/>
          <p:nvPr>
            <p:custDataLst>
              <p:tags r:id="rId12"/>
            </p:custDataLst>
          </p:nvPr>
        </p:nvSpPr>
        <p:spPr>
          <a:xfrm>
            <a:off x="3119977" y="123514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处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9" name="Text Box 11"/>
          <p:cNvSpPr txBox="1"/>
          <p:nvPr>
            <p:custDataLst>
              <p:tags r:id="rId13"/>
            </p:custDataLst>
          </p:nvPr>
        </p:nvSpPr>
        <p:spPr>
          <a:xfrm>
            <a:off x="5218652" y="121609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办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0" name="Text Box 11"/>
          <p:cNvSpPr txBox="1"/>
          <p:nvPr>
            <p:custDataLst>
              <p:tags r:id="rId14"/>
            </p:custDataLst>
          </p:nvPr>
        </p:nvSpPr>
        <p:spPr>
          <a:xfrm>
            <a:off x="6310217" y="122562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旁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Text Box 11"/>
          <p:cNvSpPr txBox="1"/>
          <p:nvPr>
            <p:custDataLst>
              <p:tags r:id="rId15"/>
            </p:custDataLst>
          </p:nvPr>
        </p:nvSpPr>
        <p:spPr>
          <a:xfrm>
            <a:off x="7363682" y="123514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许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2" name="Text Box 11"/>
          <p:cNvSpPr txBox="1"/>
          <p:nvPr>
            <p:custDataLst>
              <p:tags r:id="rId16"/>
            </p:custDataLst>
          </p:nvPr>
        </p:nvSpPr>
        <p:spPr>
          <a:xfrm>
            <a:off x="872077" y="254261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法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3" name="Text Box 11"/>
          <p:cNvSpPr txBox="1"/>
          <p:nvPr>
            <p:custDataLst>
              <p:tags r:id="rId17"/>
            </p:custDataLst>
          </p:nvPr>
        </p:nvSpPr>
        <p:spPr>
          <a:xfrm>
            <a:off x="1976977" y="255213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放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4" name="Text Box 11"/>
          <p:cNvSpPr txBox="1"/>
          <p:nvPr>
            <p:custDataLst>
              <p:tags r:id="rId18"/>
            </p:custDataLst>
          </p:nvPr>
        </p:nvSpPr>
        <p:spPr>
          <a:xfrm>
            <a:off x="3017742" y="256166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进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11"/>
          <p:cNvSpPr txBox="1"/>
          <p:nvPr>
            <p:custDataLst>
              <p:tags r:id="rId19"/>
            </p:custDataLst>
          </p:nvPr>
        </p:nvSpPr>
        <p:spPr>
          <a:xfrm>
            <a:off x="4183602" y="123514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找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20"/>
            </p:custDataLst>
          </p:nvPr>
        </p:nvSpPr>
        <p:spPr>
          <a:xfrm>
            <a:off x="6400086" y="2762726"/>
            <a:ext cx="2507456" cy="1020366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strike="noStrike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strike="noStrike" noProof="1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11"/>
          <p:cNvSpPr txBox="1"/>
          <p:nvPr>
            <p:custDataLst>
              <p:tags r:id="rId21"/>
            </p:custDataLst>
          </p:nvPr>
        </p:nvSpPr>
        <p:spPr>
          <a:xfrm>
            <a:off x="4052792" y="256166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高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22"/>
            </p:custDataLst>
          </p:nvPr>
        </p:nvGraphicFramePr>
        <p:xfrm>
          <a:off x="5708333" y="3805714"/>
          <a:ext cx="1461135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815"/>
                <a:gridCol w="528320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050">
                          <a:latin typeface="幼圆" charset="0"/>
                          <a:ea typeface="幼圆" charset="0"/>
                        </a:rPr>
                        <a:t>易混偏旁</a:t>
                      </a:r>
                      <a:endParaRPr lang="zh-CN" altLang="zh-CN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汉字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亻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什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彳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得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10" name="表格 9"/>
          <p:cNvGraphicFramePr/>
          <p:nvPr>
            <p:custDataLst>
              <p:tags r:id="rId23"/>
            </p:custDataLst>
          </p:nvPr>
        </p:nvGraphicFramePr>
        <p:xfrm>
          <a:off x="4052046" y="3479839"/>
          <a:ext cx="1461135" cy="139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525"/>
                <a:gridCol w="562610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050" dirty="0">
                          <a:latin typeface="幼圆" charset="0"/>
                          <a:ea typeface="幼圆" charset="0"/>
                        </a:rPr>
                        <a:t>字音</a:t>
                      </a:r>
                      <a:endParaRPr lang="zh-CN" altLang="zh-CN" sz="1050" dirty="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汉字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350">
                          <a:latin typeface="幼圆" charset="0"/>
                          <a:ea typeface="幼圆" charset="0"/>
                          <a:sym typeface="+mn-ea"/>
                        </a:rPr>
                        <a:t>后鼻音</a:t>
                      </a:r>
                      <a:endParaRPr lang="zh-CN" altLang="en-US" sz="1350">
                        <a:latin typeface="幼圆" charset="0"/>
                        <a:ea typeface="幼圆" charset="0"/>
                        <a:sym typeface="+mn-e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 dirty="0">
                          <a:latin typeface="幼圆" charset="0"/>
                          <a:cs typeface="幼圆" charset="0"/>
                        </a:rPr>
                        <a:t>放  </a:t>
                      </a:r>
                      <a:endParaRPr lang="en-US" altLang="zh-CN" sz="1050" dirty="0" smtClean="0">
                        <a:latin typeface="幼圆" charset="0"/>
                        <a:cs typeface="幼圆" charset="0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050" dirty="0" smtClean="0">
                          <a:latin typeface="幼圆" charset="0"/>
                          <a:cs typeface="幼圆" charset="0"/>
                        </a:rPr>
                        <a:t>旁</a:t>
                      </a:r>
                      <a:endParaRPr lang="zh-CN" altLang="en-US" sz="1050" dirty="0">
                        <a:latin typeface="幼圆" charset="0"/>
                        <a:cs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>
                          <a:latin typeface="幼圆" charset="0"/>
                          <a:ea typeface="幼圆" charset="0"/>
                        </a:rPr>
                        <a:t>前鼻音</a:t>
                      </a:r>
                      <a:endParaRPr lang="zh-CN" altLang="en-US" sz="120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>
                          <a:latin typeface="幼圆" charset="0"/>
                          <a:ea typeface="幼圆" charset="0"/>
                        </a:rPr>
                        <a:t>进</a:t>
                      </a:r>
                      <a:endParaRPr lang="zh-CN" altLang="en-US" sz="120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dirty="0">
                          <a:latin typeface="幼圆" charset="0"/>
                          <a:ea typeface="幼圆" charset="0"/>
                        </a:rPr>
                        <a:t>翘舌音</a:t>
                      </a:r>
                      <a:endParaRPr lang="zh-CN" altLang="en-US" sz="1200" dirty="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dirty="0">
                          <a:latin typeface="幼圆" charset="0"/>
                          <a:cs typeface="幼圆" charset="0"/>
                        </a:rPr>
                        <a:t>处  找</a:t>
                      </a:r>
                      <a:endParaRPr lang="zh-CN" altLang="en-US" sz="1200" dirty="0">
                        <a:latin typeface="幼圆" charset="0"/>
                        <a:cs typeface="幼圆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" name="文本框 1"/>
          <p:cNvSpPr txBox="1"/>
          <p:nvPr>
            <p:custDataLst>
              <p:tags r:id="rId24"/>
            </p:custDataLst>
          </p:nvPr>
        </p:nvSpPr>
        <p:spPr>
          <a:xfrm>
            <a:off x="1078229" y="890905"/>
            <a:ext cx="9564961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wū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yā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chù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zhǎo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bàn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páng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xǔ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fǎ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fàng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jìn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gāo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4185" y="391795"/>
            <a:ext cx="144081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会认的字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6" grpId="0" bldLvl="0" animBg="1"/>
      <p:bldP spid="67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3" grpId="0" bldLvl="0" animBg="1"/>
      <p:bldP spid="5" grpId="0" bldLvl="0" animBg="1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043608" y="1275606"/>
            <a:ext cx="7056784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本单元还有几篇需要我们背诵的课文，快来背一背吧！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5330190" y="1179195"/>
            <a:ext cx="3813810" cy="363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下雪啦，下雪啦！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雪地里来了一群小画家。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小鸡画竹叶，小狗画梅花，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小鸭画枫叶，小马画月牙。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不用颜料不用笔，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几步就成一幅画。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青蛙为什么没参加？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他在洞里睡着啦。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4800" y="1403350"/>
            <a:ext cx="4506595" cy="318770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4925473" y="511810"/>
            <a:ext cx="337312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《雪地里的小画家》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algn="ctr"/>
            <a:r>
              <a:rPr lang="zh-CN" altLang="en-US" sz="1400" dirty="0">
                <a:solidFill>
                  <a:schemeClr val="dk1"/>
                </a:solidFill>
                <a:latin typeface="幼圆" charset="0"/>
                <a:ea typeface="幼圆" charset="0"/>
              </a:rPr>
              <a:t>程宏明</a:t>
            </a:r>
            <a:endParaRPr lang="zh-CN" altLang="en-US" sz="1400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algn="ctr"/>
            <a:endParaRPr lang="zh-CN" altLang="en-US" sz="1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3175" y="2833370"/>
            <a:ext cx="879475" cy="1028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32835" y="781050"/>
            <a:ext cx="986155" cy="10801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2"/>
          <a:srcRect r="13376"/>
          <a:stretch>
            <a:fillRect/>
          </a:stretch>
        </p:blipFill>
        <p:spPr>
          <a:xfrm>
            <a:off x="3740785" y="3818890"/>
            <a:ext cx="850398" cy="108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75710" y="1876425"/>
            <a:ext cx="809625" cy="9702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6720" y="334010"/>
            <a:ext cx="6086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accent1"/>
                </a:solidFill>
                <a:latin typeface="幼圆" charset="0"/>
                <a:ea typeface="幼圆" charset="0"/>
              </a:rPr>
              <a:t>把小蜗牛看到的四季景色变化连一连。</a:t>
            </a:r>
            <a:endParaRPr lang="zh-CN" altLang="en-US" sz="28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603875" y="967105"/>
            <a:ext cx="5452745" cy="383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树叶黄了      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90000"/>
              </a:lnSpc>
            </a:pP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树叶发芽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90000"/>
              </a:lnSpc>
            </a:pP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树叶碧绿碧绿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90000"/>
              </a:lnSpc>
            </a:pPr>
            <a:r>
              <a:rPr lang="zh-CN" altLang="en-US" sz="3200">
                <a:solidFill>
                  <a:schemeClr val="dk1"/>
                </a:solidFill>
                <a:latin typeface="幼圆" charset="0"/>
                <a:cs typeface="幼圆" charset="0"/>
              </a:rPr>
              <a:t>树叶落了</a:t>
            </a:r>
            <a:endParaRPr lang="zh-CN" altLang="en-US" sz="32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513205" y="1237615"/>
            <a:ext cx="481965" cy="329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>
                <a:solidFill>
                  <a:schemeClr val="dk1"/>
                </a:solidFill>
                <a:latin typeface="幼圆" charset="0"/>
                <a:ea typeface="幼圆" charset="0"/>
              </a:rPr>
              <a:t>春夏秋冬</a:t>
            </a:r>
            <a:endParaRPr lang="zh-CN" altLang="en-US" sz="40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9" name="直接连接符 8"/>
          <p:cNvCxnSpPr/>
          <p:nvPr>
            <p:custDataLst>
              <p:tags r:id="rId16"/>
            </p:custDataLst>
          </p:nvPr>
        </p:nvCxnSpPr>
        <p:spPr>
          <a:xfrm flipV="1">
            <a:off x="2202180" y="1600835"/>
            <a:ext cx="1198245" cy="2336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7"/>
            </p:custDataLst>
          </p:nvPr>
        </p:nvCxnSpPr>
        <p:spPr>
          <a:xfrm>
            <a:off x="2329180" y="2576195"/>
            <a:ext cx="1456690" cy="77343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8"/>
            </p:custDataLst>
          </p:nvPr>
        </p:nvCxnSpPr>
        <p:spPr>
          <a:xfrm flipV="1">
            <a:off x="4620260" y="4295775"/>
            <a:ext cx="1198245" cy="2336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9"/>
            </p:custDataLst>
          </p:nvPr>
        </p:nvCxnSpPr>
        <p:spPr>
          <a:xfrm flipV="1">
            <a:off x="4620260" y="3290570"/>
            <a:ext cx="1198245" cy="2336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20"/>
            </p:custDataLst>
          </p:nvPr>
        </p:nvCxnSpPr>
        <p:spPr>
          <a:xfrm flipV="1">
            <a:off x="4550410" y="1765935"/>
            <a:ext cx="1177290" cy="81026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21"/>
            </p:custDataLst>
          </p:nvPr>
        </p:nvCxnSpPr>
        <p:spPr>
          <a:xfrm>
            <a:off x="4722495" y="1471295"/>
            <a:ext cx="1005205" cy="11620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22"/>
            </p:custDataLst>
          </p:nvPr>
        </p:nvCxnSpPr>
        <p:spPr>
          <a:xfrm flipV="1">
            <a:off x="2202180" y="2633345"/>
            <a:ext cx="1446530" cy="6572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4" idx="1"/>
          </p:cNvCxnSpPr>
          <p:nvPr>
            <p:custDataLst>
              <p:tags r:id="rId23"/>
            </p:custDataLst>
          </p:nvPr>
        </p:nvCxnSpPr>
        <p:spPr>
          <a:xfrm>
            <a:off x="2202180" y="4051935"/>
            <a:ext cx="1538605" cy="3073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" name="Text Box 11"/>
          <p:cNvSpPr txBox="1"/>
          <p:nvPr>
            <p:custDataLst>
              <p:tags r:id="rId10"/>
            </p:custDataLst>
          </p:nvPr>
        </p:nvSpPr>
        <p:spPr>
          <a:xfrm>
            <a:off x="861282" y="120847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住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Text Box 11"/>
          <p:cNvSpPr txBox="1"/>
          <p:nvPr>
            <p:custDataLst>
              <p:tags r:id="rId11"/>
            </p:custDataLst>
          </p:nvPr>
        </p:nvSpPr>
        <p:spPr>
          <a:xfrm>
            <a:off x="2032857" y="12275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孩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Text Box 11"/>
          <p:cNvSpPr txBox="1"/>
          <p:nvPr>
            <p:custDataLst>
              <p:tags r:id="rId12"/>
            </p:custDataLst>
          </p:nvPr>
        </p:nvSpPr>
        <p:spPr>
          <a:xfrm>
            <a:off x="3112357" y="12275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玩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9" name="Text Box 11"/>
          <p:cNvSpPr txBox="1"/>
          <p:nvPr>
            <p:custDataLst>
              <p:tags r:id="rId13"/>
            </p:custDataLst>
          </p:nvPr>
        </p:nvSpPr>
        <p:spPr>
          <a:xfrm>
            <a:off x="5211032" y="120847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发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0" name="Text Box 11"/>
          <p:cNvSpPr txBox="1"/>
          <p:nvPr>
            <p:custDataLst>
              <p:tags r:id="rId14"/>
            </p:custDataLst>
          </p:nvPr>
        </p:nvSpPr>
        <p:spPr>
          <a:xfrm>
            <a:off x="6302597" y="121800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芽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Text Box 11"/>
          <p:cNvSpPr txBox="1"/>
          <p:nvPr>
            <p:custDataLst>
              <p:tags r:id="rId15"/>
            </p:custDataLst>
          </p:nvPr>
        </p:nvSpPr>
        <p:spPr>
          <a:xfrm>
            <a:off x="7356062" y="12275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爬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11"/>
          <p:cNvSpPr txBox="1"/>
          <p:nvPr>
            <p:custDataLst>
              <p:tags r:id="rId16"/>
            </p:custDataLst>
          </p:nvPr>
        </p:nvSpPr>
        <p:spPr>
          <a:xfrm>
            <a:off x="4175982" y="12275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吧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17"/>
            </p:custDataLst>
          </p:nvPr>
        </p:nvSpPr>
        <p:spPr>
          <a:xfrm>
            <a:off x="6392466" y="2755106"/>
            <a:ext cx="2507456" cy="1020366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strike="noStrike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strike="noStrike" noProof="1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18"/>
            </p:custDataLst>
          </p:nvPr>
        </p:nvGraphicFramePr>
        <p:xfrm>
          <a:off x="6392307" y="4020344"/>
          <a:ext cx="1461135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525"/>
                <a:gridCol w="562610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050">
                          <a:latin typeface="幼圆" charset="0"/>
                          <a:ea typeface="幼圆" charset="0"/>
                        </a:rPr>
                        <a:t>字音</a:t>
                      </a:r>
                      <a:endParaRPr lang="zh-CN" altLang="zh-CN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汉字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350">
                          <a:latin typeface="幼圆" charset="0"/>
                          <a:ea typeface="幼圆" charset="0"/>
                          <a:sym typeface="+mn-ea"/>
                        </a:rPr>
                        <a:t>翘舌音</a:t>
                      </a:r>
                      <a:endParaRPr lang="zh-CN" altLang="zh-CN" sz="1350">
                        <a:latin typeface="幼圆" charset="0"/>
                        <a:ea typeface="幼圆" charset="0"/>
                        <a:sym typeface="+mn-e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住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三拼音节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50">
                          <a:latin typeface="幼圆" charset="0"/>
                          <a:ea typeface="幼圆" charset="0"/>
                        </a:rPr>
                        <a:t>久全变</a:t>
                      </a:r>
                      <a:endParaRPr lang="zh-CN" altLang="en-US" sz="1050">
                        <a:latin typeface="幼圆" charset="0"/>
                        <a:ea typeface="幼圆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文本框 3"/>
          <p:cNvSpPr txBox="1"/>
          <p:nvPr>
            <p:custDataLst>
              <p:tags r:id="rId19"/>
            </p:custDataLst>
          </p:nvPr>
        </p:nvSpPr>
        <p:spPr>
          <a:xfrm>
            <a:off x="956809" y="819001"/>
            <a:ext cx="9633216" cy="34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zhù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hái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wán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bā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fā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yá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pá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yā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jiǔ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huí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quán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biàn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20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gōng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chǎng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yī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20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yuàn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</a:t>
            </a:r>
            <a:r>
              <a:rPr lang="en-US" altLang="zh-CN" sz="2000" dirty="0" err="1" smtClean="0">
                <a:solidFill>
                  <a:schemeClr val="dk1"/>
                </a:solidFill>
                <a:latin typeface="幼圆" charset="0"/>
                <a:cs typeface="幼圆" charset="0"/>
              </a:rPr>
              <a:t>shēng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endParaRPr lang="en-US" altLang="zh-CN" sz="20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Text Box 11"/>
          <p:cNvSpPr txBox="1"/>
          <p:nvPr>
            <p:custDataLst>
              <p:tags r:id="rId20"/>
            </p:custDataLst>
          </p:nvPr>
        </p:nvSpPr>
        <p:spPr>
          <a:xfrm>
            <a:off x="891762" y="253499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呀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 Box 11"/>
          <p:cNvSpPr txBox="1"/>
          <p:nvPr>
            <p:custDataLst>
              <p:tags r:id="rId21"/>
            </p:custDataLst>
          </p:nvPr>
        </p:nvSpPr>
        <p:spPr>
          <a:xfrm>
            <a:off x="1996662" y="254451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久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 Box 11"/>
          <p:cNvSpPr txBox="1"/>
          <p:nvPr>
            <p:custDataLst>
              <p:tags r:id="rId22"/>
            </p:custDataLst>
          </p:nvPr>
        </p:nvSpPr>
        <p:spPr>
          <a:xfrm>
            <a:off x="3037427" y="255404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回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 Box 11"/>
          <p:cNvSpPr txBox="1"/>
          <p:nvPr>
            <p:custDataLst>
              <p:tags r:id="rId23"/>
            </p:custDataLst>
          </p:nvPr>
        </p:nvSpPr>
        <p:spPr>
          <a:xfrm>
            <a:off x="4059142" y="255404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全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Text Box 11"/>
          <p:cNvSpPr txBox="1"/>
          <p:nvPr>
            <p:custDataLst>
              <p:tags r:id="rId24"/>
            </p:custDataLst>
          </p:nvPr>
        </p:nvSpPr>
        <p:spPr>
          <a:xfrm>
            <a:off x="5108162" y="255404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变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Text Box 11"/>
          <p:cNvSpPr txBox="1"/>
          <p:nvPr>
            <p:custDataLst>
              <p:tags r:id="rId25"/>
            </p:custDataLst>
          </p:nvPr>
        </p:nvSpPr>
        <p:spPr>
          <a:xfrm>
            <a:off x="891762" y="389643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工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Text Box 11"/>
          <p:cNvSpPr txBox="1"/>
          <p:nvPr>
            <p:custDataLst>
              <p:tags r:id="rId26"/>
            </p:custDataLst>
          </p:nvPr>
        </p:nvSpPr>
        <p:spPr>
          <a:xfrm>
            <a:off x="1996662" y="390595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厂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Text Box 11"/>
          <p:cNvSpPr txBox="1"/>
          <p:nvPr>
            <p:custDataLst>
              <p:tags r:id="rId27"/>
            </p:custDataLst>
          </p:nvPr>
        </p:nvSpPr>
        <p:spPr>
          <a:xfrm>
            <a:off x="3037427" y="391548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医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 Box 11"/>
          <p:cNvSpPr txBox="1"/>
          <p:nvPr>
            <p:custDataLst>
              <p:tags r:id="rId28"/>
            </p:custDataLst>
          </p:nvPr>
        </p:nvSpPr>
        <p:spPr>
          <a:xfrm>
            <a:off x="4059142" y="391548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院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Text Box 11"/>
          <p:cNvSpPr txBox="1"/>
          <p:nvPr>
            <p:custDataLst>
              <p:tags r:id="rId29"/>
            </p:custDataLst>
          </p:nvPr>
        </p:nvSpPr>
        <p:spPr>
          <a:xfrm>
            <a:off x="5108162" y="391548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生</a:t>
            </a:r>
            <a:endParaRPr lang="zh-CN" altLang="en-US" sz="50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4185" y="391795"/>
            <a:ext cx="144081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会认的字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6" grpId="0" bldLvl="0" animBg="1"/>
      <p:bldP spid="67" grpId="0" bldLvl="0" animBg="1"/>
      <p:bldP spid="69" grpId="0" bldLvl="0" animBg="1"/>
      <p:bldP spid="70" grpId="0" bldLvl="0" animBg="1"/>
      <p:bldP spid="71" grpId="0" bldLvl="0" animBg="1"/>
      <p:bldP spid="3" grpId="0" bldLvl="0" animBg="1"/>
      <p:bldP spid="4" grpId="0"/>
      <p:bldP spid="6" grpId="0" bldLvl="0" animBg="1"/>
      <p:bldP spid="8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7" grpId="0" bldLvl="0" animBg="1"/>
      <p:bldP spid="18" grpId="0" bldLvl="0" animBg="1"/>
      <p:bldP spid="19" grpId="0" bldLvl="0" animBg="1"/>
      <p:bldP spid="2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402590" y="421005"/>
            <a:ext cx="6999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accent1"/>
                </a:solidFill>
                <a:latin typeface="幼圆" charset="0"/>
                <a:ea typeface="幼圆" charset="0"/>
              </a:rPr>
              <a:t>按照时间顺序来叙述</a:t>
            </a:r>
            <a:endParaRPr lang="zh-CN" altLang="en-US" sz="24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02590" y="1258588"/>
            <a:ext cx="829646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时间顺序就是按照时间发展的先后顺序来一一介绍。《小蜗牛》就是按照春、夏、秋、冬的顺序写出了不同季节的景物特点。我们在平时也可以这样来写，比如自己外出旅游时可以按照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“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早上，中午，晚上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”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的时间顺序来写。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0" name="TextBox 2"/>
          <p:cNvSpPr txBox="1"/>
          <p:nvPr>
            <p:custDataLst>
              <p:tags r:id="rId10"/>
            </p:custDataLst>
          </p:nvPr>
        </p:nvSpPr>
        <p:spPr>
          <a:xfrm>
            <a:off x="1728788" y="155376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71" name="TextBox 3"/>
          <p:cNvSpPr txBox="1"/>
          <p:nvPr>
            <p:custDataLst>
              <p:tags r:id="rId11"/>
            </p:custDataLst>
          </p:nvPr>
        </p:nvSpPr>
        <p:spPr>
          <a:xfrm>
            <a:off x="1839516" y="964406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zhú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72" name="TextBox 4"/>
          <p:cNvSpPr txBox="1"/>
          <p:nvPr>
            <p:custDataLst>
              <p:tags r:id="rId12"/>
            </p:custDataLst>
          </p:nvPr>
        </p:nvSpPr>
        <p:spPr>
          <a:xfrm>
            <a:off x="3071813" y="121920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73" name="TextBox 5"/>
          <p:cNvSpPr txBox="1"/>
          <p:nvPr>
            <p:custDataLst>
              <p:tags r:id="rId13"/>
            </p:custDataLst>
          </p:nvPr>
        </p:nvSpPr>
        <p:spPr>
          <a:xfrm>
            <a:off x="3080147" y="1840706"/>
            <a:ext cx="28714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：竹笋  竹叶  竹篮  竹子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7174" name="TextBox 13"/>
          <p:cNvSpPr txBox="1"/>
          <p:nvPr>
            <p:custDataLst>
              <p:tags r:id="rId14"/>
            </p:custDataLst>
          </p:nvPr>
        </p:nvSpPr>
        <p:spPr>
          <a:xfrm>
            <a:off x="3090863" y="2164556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巧记：左边一把无钩伞，右边一把伞有钩。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175" name="TextBox 14"/>
          <p:cNvSpPr txBox="1"/>
          <p:nvPr>
            <p:custDataLst>
              <p:tags r:id="rId15"/>
            </p:custDataLst>
          </p:nvPr>
        </p:nvSpPr>
        <p:spPr>
          <a:xfrm>
            <a:off x="3071812" y="1540669"/>
            <a:ext cx="448270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书写提示：左稍小右稍大。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176" name="TextBox 16"/>
          <p:cNvSpPr txBox="1"/>
          <p:nvPr>
            <p:custDataLst>
              <p:tags r:id="rId16"/>
            </p:custDataLst>
          </p:nvPr>
        </p:nvSpPr>
        <p:spPr>
          <a:xfrm>
            <a:off x="1682354" y="334565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/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77" name="TextBox 17"/>
          <p:cNvSpPr txBox="1"/>
          <p:nvPr>
            <p:custDataLst>
              <p:tags r:id="rId17"/>
            </p:custDataLst>
          </p:nvPr>
        </p:nvSpPr>
        <p:spPr>
          <a:xfrm>
            <a:off x="2008585" y="2757488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yá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78" name="TextBox 18"/>
          <p:cNvSpPr txBox="1"/>
          <p:nvPr>
            <p:custDataLst>
              <p:tags r:id="rId18"/>
            </p:custDataLst>
          </p:nvPr>
        </p:nvSpPr>
        <p:spPr>
          <a:xfrm>
            <a:off x="2963466" y="3003947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79" name="TextBox 20"/>
          <p:cNvSpPr txBox="1"/>
          <p:nvPr>
            <p:custDataLst>
              <p:tags r:id="rId19"/>
            </p:custDataLst>
          </p:nvPr>
        </p:nvSpPr>
        <p:spPr>
          <a:xfrm>
            <a:off x="3022997" y="3644503"/>
            <a:ext cx="287147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：月牙  牙齿  门牙  刷牙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7180" name="TextBox 21"/>
          <p:cNvSpPr txBox="1"/>
          <p:nvPr>
            <p:custDataLst>
              <p:tags r:id="rId20"/>
            </p:custDataLst>
          </p:nvPr>
        </p:nvSpPr>
        <p:spPr>
          <a:xfrm>
            <a:off x="3027760" y="3929063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巧记：像乐不是乐，比乐少一点。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181" name="TextBox 23"/>
          <p:cNvSpPr txBox="1"/>
          <p:nvPr>
            <p:custDataLst>
              <p:tags r:id="rId21"/>
            </p:custDataLst>
          </p:nvPr>
        </p:nvSpPr>
        <p:spPr>
          <a:xfrm>
            <a:off x="2963466" y="3350419"/>
            <a:ext cx="46577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书写提示：竖折的竖要短。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183" name="TextBox 23"/>
          <p:cNvSpPr txBox="1"/>
          <p:nvPr>
            <p:custDataLst>
              <p:tags r:id="rId22"/>
            </p:custDataLst>
          </p:nvPr>
        </p:nvSpPr>
        <p:spPr>
          <a:xfrm>
            <a:off x="1722835" y="3219450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/>
                </a:solidFill>
                <a:latin typeface="幼圆" charset="0"/>
                <a:ea typeface="幼圆" charset="0"/>
              </a:rPr>
              <a:t>牙</a:t>
            </a:r>
            <a:endParaRPr lang="zh-CN" altLang="en-US" sz="7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8" name="矩形 47"/>
          <p:cNvSpPr/>
          <p:nvPr>
            <p:custDataLst>
              <p:tags r:id="rId23"/>
            </p:custDataLst>
          </p:nvPr>
        </p:nvSpPr>
        <p:spPr>
          <a:xfrm>
            <a:off x="1696720" y="154178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185" name="TextBox 23"/>
          <p:cNvSpPr txBox="1"/>
          <p:nvPr>
            <p:custDataLst>
              <p:tags r:id="rId24"/>
            </p:custDataLst>
          </p:nvPr>
        </p:nvSpPr>
        <p:spPr>
          <a:xfrm>
            <a:off x="1775222" y="1459706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竹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86" name="矩形 51"/>
          <p:cNvSpPr/>
          <p:nvPr>
            <p:custDataLst>
              <p:tags r:id="rId25"/>
            </p:custDataLst>
          </p:nvPr>
        </p:nvSpPr>
        <p:spPr>
          <a:xfrm>
            <a:off x="3027760" y="4229100"/>
            <a:ext cx="45935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造句：我们每天都要刷牙，这样才能保持口腔清洁。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87" name="矩形 52"/>
          <p:cNvSpPr/>
          <p:nvPr>
            <p:custDataLst>
              <p:tags r:id="rId26"/>
            </p:custDataLst>
          </p:nvPr>
        </p:nvSpPr>
        <p:spPr>
          <a:xfrm>
            <a:off x="3080147" y="2444353"/>
            <a:ext cx="22923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造句：大熊猫爱吃竹子。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7188" name="Picture 1" descr="C:\Users\Administrator\AppData\Roaming\Tencent\Users\56229019\QQ\WinTemp\RichOle\S%WGW7$E~RPIE%P)VG%R33J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63554" y="1219200"/>
            <a:ext cx="1732359" cy="33456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9" name="Picture 2" descr="C:\Users\Administrator\AppData\Roaming\Tencent\Users\56229019\QQ\WinTemp\RichOle\E}65HZ1%J)Z_{IUUB%H%UOC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609975" y="3095625"/>
            <a:ext cx="1189435" cy="328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矩形 30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TextBox 2"/>
          <p:cNvSpPr txBox="1"/>
          <p:nvPr>
            <p:custDataLst>
              <p:tags r:id="rId10"/>
            </p:custDataLst>
          </p:nvPr>
        </p:nvSpPr>
        <p:spPr>
          <a:xfrm>
            <a:off x="1763316" y="1397532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吃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8195" name="TextBox 4"/>
          <p:cNvSpPr txBox="1"/>
          <p:nvPr>
            <p:custDataLst>
              <p:tags r:id="rId11"/>
            </p:custDataLst>
          </p:nvPr>
        </p:nvSpPr>
        <p:spPr>
          <a:xfrm>
            <a:off x="3114675" y="1017722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196" name="TextBox 5"/>
          <p:cNvSpPr txBox="1"/>
          <p:nvPr>
            <p:custDataLst>
              <p:tags r:id="rId12"/>
            </p:custDataLst>
          </p:nvPr>
        </p:nvSpPr>
        <p:spPr>
          <a:xfrm>
            <a:off x="3114675" y="1684472"/>
            <a:ext cx="363982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：骑马  马脚  马上  马虎  小马　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8197" name="TextBox 13"/>
          <p:cNvSpPr txBox="1"/>
          <p:nvPr>
            <p:custDataLst>
              <p:tags r:id="rId13"/>
            </p:custDataLst>
          </p:nvPr>
        </p:nvSpPr>
        <p:spPr>
          <a:xfrm>
            <a:off x="3125391" y="1982128"/>
            <a:ext cx="379452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巧记：四蹄飞奔鬃毛抖，骑兵爱它如战友。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8198" name="TextBox 14"/>
          <p:cNvSpPr txBox="1"/>
          <p:nvPr>
            <p:custDataLst>
              <p:tags r:id="rId14"/>
            </p:custDataLst>
          </p:nvPr>
        </p:nvSpPr>
        <p:spPr>
          <a:xfrm>
            <a:off x="3095625" y="1355859"/>
            <a:ext cx="43934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书写提示：竖折折钩的折钩向左斜。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8199" name="TextBox 16"/>
          <p:cNvSpPr txBox="1"/>
          <p:nvPr>
            <p:custDataLst>
              <p:tags r:id="rId15"/>
            </p:custDataLst>
          </p:nvPr>
        </p:nvSpPr>
        <p:spPr>
          <a:xfrm>
            <a:off x="1721644" y="3216806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8200" name="TextBox 17"/>
          <p:cNvSpPr txBox="1"/>
          <p:nvPr>
            <p:custDataLst>
              <p:tags r:id="rId16"/>
            </p:custDataLst>
          </p:nvPr>
        </p:nvSpPr>
        <p:spPr>
          <a:xfrm>
            <a:off x="1865710" y="2627447"/>
            <a:ext cx="944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yòng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201" name="TextBox 18"/>
          <p:cNvSpPr txBox="1"/>
          <p:nvPr>
            <p:custDataLst>
              <p:tags r:id="rId17"/>
            </p:custDataLst>
          </p:nvPr>
        </p:nvSpPr>
        <p:spPr>
          <a:xfrm>
            <a:off x="3051572" y="2904863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202" name="TextBox 20"/>
          <p:cNvSpPr txBox="1"/>
          <p:nvPr>
            <p:custDataLst>
              <p:tags r:id="rId18"/>
            </p:custDataLst>
          </p:nvPr>
        </p:nvSpPr>
        <p:spPr>
          <a:xfrm>
            <a:off x="3061097" y="3550181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：不用  用笔  用功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8203" name="TextBox 21"/>
          <p:cNvSpPr txBox="1"/>
          <p:nvPr>
            <p:custDataLst>
              <p:tags r:id="rId19"/>
            </p:custDataLst>
          </p:nvPr>
        </p:nvSpPr>
        <p:spPr>
          <a:xfrm>
            <a:off x="3092053" y="3828788"/>
            <a:ext cx="396835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巧记：月里多一竖。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8204" name="TextBox 23"/>
          <p:cNvSpPr txBox="1"/>
          <p:nvPr>
            <p:custDataLst>
              <p:tags r:id="rId20"/>
            </p:custDataLst>
          </p:nvPr>
        </p:nvSpPr>
        <p:spPr>
          <a:xfrm>
            <a:off x="3006328" y="3250144"/>
            <a:ext cx="448270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书写提示：首笔是竖撇，不是竖。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5" name="矩形 14"/>
          <p:cNvSpPr/>
          <p:nvPr>
            <p:custDataLst>
              <p:tags r:id="rId21"/>
            </p:custDataLst>
          </p:nvPr>
        </p:nvSpPr>
        <p:spPr>
          <a:xfrm>
            <a:off x="1731645" y="3173730"/>
            <a:ext cx="1134110" cy="11144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6" name="直接连接符 15"/>
          <p:cNvSpPr/>
          <p:nvPr>
            <p:custDataLst>
              <p:tags r:id="rId22"/>
            </p:custDataLst>
          </p:nvPr>
        </p:nvSpPr>
        <p:spPr>
          <a:xfrm rot="10800000" flipH="1">
            <a:off x="1731645" y="3731260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" name="直接连接符 16"/>
          <p:cNvSpPr/>
          <p:nvPr>
            <p:custDataLst>
              <p:tags r:id="rId23"/>
            </p:custDataLst>
          </p:nvPr>
        </p:nvSpPr>
        <p:spPr>
          <a:xfrm rot="16200000" flipH="1">
            <a:off x="1741805" y="3731260"/>
            <a:ext cx="1114425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206" name="TextBox 23"/>
          <p:cNvSpPr txBox="1"/>
          <p:nvPr>
            <p:custDataLst>
              <p:tags r:id="rId24"/>
            </p:custDataLst>
          </p:nvPr>
        </p:nvSpPr>
        <p:spPr>
          <a:xfrm>
            <a:off x="1807369" y="3089409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用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矩形 19"/>
          <p:cNvSpPr/>
          <p:nvPr>
            <p:custDataLst>
              <p:tags r:id="rId25"/>
            </p:custDataLst>
          </p:nvPr>
        </p:nvSpPr>
        <p:spPr>
          <a:xfrm>
            <a:off x="1731010" y="138557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1" name="直接连接符 20"/>
          <p:cNvSpPr/>
          <p:nvPr>
            <p:custDataLst>
              <p:tags r:id="rId26"/>
            </p:custDataLst>
          </p:nvPr>
        </p:nvSpPr>
        <p:spPr>
          <a:xfrm rot="10800000" flipH="1">
            <a:off x="1731010" y="192087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2" name="直接连接符 21"/>
          <p:cNvSpPr/>
          <p:nvPr>
            <p:custDataLst>
              <p:tags r:id="rId27"/>
            </p:custDataLst>
          </p:nvPr>
        </p:nvSpPr>
        <p:spPr>
          <a:xfrm rot="16200000" flipH="1">
            <a:off x="1774825" y="192087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208" name="TextBox 23"/>
          <p:cNvSpPr txBox="1"/>
          <p:nvPr>
            <p:custDataLst>
              <p:tags r:id="rId28"/>
            </p:custDataLst>
          </p:nvPr>
        </p:nvSpPr>
        <p:spPr>
          <a:xfrm>
            <a:off x="1785938" y="1259419"/>
            <a:ext cx="92035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马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8209" name="矩形 23"/>
          <p:cNvSpPr/>
          <p:nvPr>
            <p:custDataLst>
              <p:tags r:id="rId29"/>
            </p:custDataLst>
          </p:nvPr>
        </p:nvSpPr>
        <p:spPr>
          <a:xfrm>
            <a:off x="3144441" y="2283357"/>
            <a:ext cx="248412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造句：爷爷非常喜欢骑马。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210" name="矩形 24"/>
          <p:cNvSpPr/>
          <p:nvPr>
            <p:custDataLst>
              <p:tags r:id="rId30"/>
            </p:custDataLst>
          </p:nvPr>
        </p:nvSpPr>
        <p:spPr>
          <a:xfrm>
            <a:off x="3062288" y="4107394"/>
            <a:ext cx="442674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造句：小动物们不用笔就能画出一幅幅画，真奇妙！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8211" name="Picture 1" descr="C:\Users\Administrator\AppData\Roaming\Tencent\Users\56229019\QQ\WinTemp\RichOle\0P1RS7}$7%ESB9@~V[RW5CB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810000" y="1066538"/>
            <a:ext cx="841772" cy="3155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12" name="Picture 2" descr="C:\Users\Administrator\AppData\Roaming\Tencent\Users\56229019\QQ\WinTemp\RichOle\@%JFJS]LCCXWA3P_H~[JFF9.png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677841" y="2927484"/>
            <a:ext cx="1553765" cy="32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7"/>
          <p:cNvSpPr txBox="1"/>
          <p:nvPr>
            <p:custDataLst>
              <p:tags r:id="rId33"/>
            </p:custDataLst>
          </p:nvPr>
        </p:nvSpPr>
        <p:spPr>
          <a:xfrm>
            <a:off x="2016213" y="814897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mǎ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8" name="TextBox 4"/>
          <p:cNvSpPr txBox="1"/>
          <p:nvPr>
            <p:custDataLst>
              <p:tags r:id="rId10"/>
            </p:custDataLst>
          </p:nvPr>
        </p:nvSpPr>
        <p:spPr>
          <a:xfrm>
            <a:off x="3178969" y="106826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19" name="TextBox 5"/>
          <p:cNvSpPr txBox="1"/>
          <p:nvPr>
            <p:custDataLst>
              <p:tags r:id="rId11"/>
            </p:custDataLst>
          </p:nvPr>
        </p:nvSpPr>
        <p:spPr>
          <a:xfrm>
            <a:off x="3178969" y="1728502"/>
            <a:ext cx="34467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：所剩无几  几张  几天  几个人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9220" name="TextBox 13"/>
          <p:cNvSpPr txBox="1"/>
          <p:nvPr>
            <p:custDataLst>
              <p:tags r:id="rId12"/>
            </p:custDataLst>
          </p:nvPr>
        </p:nvSpPr>
        <p:spPr>
          <a:xfrm>
            <a:off x="3208735" y="2010919"/>
            <a:ext cx="4095750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巧记：像九不是九，两面不出头。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9221" name="TextBox 14"/>
          <p:cNvSpPr txBox="1"/>
          <p:nvPr>
            <p:custDataLst>
              <p:tags r:id="rId13"/>
            </p:custDataLst>
          </p:nvPr>
        </p:nvSpPr>
        <p:spPr>
          <a:xfrm>
            <a:off x="3161110" y="1406399"/>
            <a:ext cx="439221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书写提示：横折弯钩的弯处圆转。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1795780" y="147447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9" name="直接连接符 8"/>
          <p:cNvSpPr/>
          <p:nvPr>
            <p:custDataLst>
              <p:tags r:id="rId15"/>
            </p:custDataLst>
          </p:nvPr>
        </p:nvSpPr>
        <p:spPr>
          <a:xfrm rot="10800000" flipH="1">
            <a:off x="1795780" y="200977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" name="直接连接符 9"/>
          <p:cNvSpPr/>
          <p:nvPr>
            <p:custDataLst>
              <p:tags r:id="rId16"/>
            </p:custDataLst>
          </p:nvPr>
        </p:nvSpPr>
        <p:spPr>
          <a:xfrm rot="16200000" flipH="1">
            <a:off x="1839595" y="200977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3" name="TextBox 23"/>
          <p:cNvSpPr txBox="1"/>
          <p:nvPr>
            <p:custDataLst>
              <p:tags r:id="rId17"/>
            </p:custDataLst>
          </p:nvPr>
        </p:nvSpPr>
        <p:spPr>
          <a:xfrm>
            <a:off x="1850231" y="1349249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几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9224" name="矩形 11"/>
          <p:cNvSpPr/>
          <p:nvPr>
            <p:custDataLst>
              <p:tags r:id="rId18"/>
            </p:custDataLst>
          </p:nvPr>
        </p:nvSpPr>
        <p:spPr>
          <a:xfrm>
            <a:off x="3208735" y="2333102"/>
            <a:ext cx="34429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造句：没过几天，小狗就学会了打滚。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25" name="TextBox 17"/>
          <p:cNvSpPr txBox="1"/>
          <p:nvPr>
            <p:custDataLst>
              <p:tags r:id="rId19"/>
            </p:custDataLst>
          </p:nvPr>
        </p:nvSpPr>
        <p:spPr>
          <a:xfrm>
            <a:off x="2015729" y="846805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jǐ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9226" name="Picture 1" descr="C:\Users\Administrator\AppData\Roaming\Tencent\Users\56229019\QQ\WinTemp\RichOle\M]][CF)%TZI8$%`)E1)`%7I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42147" y="1134936"/>
            <a:ext cx="711994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7" name="TextBox 4"/>
          <p:cNvSpPr txBox="1"/>
          <p:nvPr>
            <p:custDataLst>
              <p:tags r:id="rId21"/>
            </p:custDataLst>
          </p:nvPr>
        </p:nvSpPr>
        <p:spPr>
          <a:xfrm>
            <a:off x="2974181" y="315899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28" name="TextBox 5"/>
          <p:cNvSpPr txBox="1"/>
          <p:nvPr>
            <p:custDataLst>
              <p:tags r:id="rId22"/>
            </p:custDataLst>
          </p:nvPr>
        </p:nvSpPr>
        <p:spPr>
          <a:xfrm>
            <a:off x="2974181" y="3807889"/>
            <a:ext cx="306324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：见到  看见  见分晓  见面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9229" name="TextBox 13"/>
          <p:cNvSpPr txBox="1"/>
          <p:nvPr>
            <p:custDataLst>
              <p:tags r:id="rId23"/>
            </p:custDataLst>
          </p:nvPr>
        </p:nvSpPr>
        <p:spPr>
          <a:xfrm>
            <a:off x="2974181" y="4131739"/>
            <a:ext cx="4095750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巧记：一儿想戴帽，大桶头上套。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9230" name="TextBox 14"/>
          <p:cNvSpPr txBox="1"/>
          <p:nvPr>
            <p:custDataLst>
              <p:tags r:id="rId24"/>
            </p:custDataLst>
          </p:nvPr>
        </p:nvSpPr>
        <p:spPr>
          <a:xfrm>
            <a:off x="2974181" y="3484039"/>
            <a:ext cx="43934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书写提示：竖弯钩与撇不交叉。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9232" name="TextBox 23"/>
          <p:cNvSpPr txBox="1"/>
          <p:nvPr>
            <p:custDataLst>
              <p:tags r:id="rId25"/>
            </p:custDataLst>
          </p:nvPr>
        </p:nvSpPr>
        <p:spPr>
          <a:xfrm>
            <a:off x="1675210" y="3439986"/>
            <a:ext cx="920353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见</a:t>
            </a:r>
            <a:endParaRPr lang="zh-CN" altLang="en-US" sz="7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33" name="矩形 23"/>
          <p:cNvSpPr/>
          <p:nvPr>
            <p:custDataLst>
              <p:tags r:id="rId26"/>
            </p:custDataLst>
          </p:nvPr>
        </p:nvSpPr>
        <p:spPr>
          <a:xfrm>
            <a:off x="2974181" y="4509167"/>
            <a:ext cx="42100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造句：梅梅看见老爷爷摔倒了，赶快跑过去扶。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34" name="TextBox 17"/>
          <p:cNvSpPr txBox="1"/>
          <p:nvPr>
            <p:custDataLst>
              <p:tags r:id="rId27"/>
            </p:custDataLst>
          </p:nvPr>
        </p:nvSpPr>
        <p:spPr>
          <a:xfrm>
            <a:off x="1732360" y="2943496"/>
            <a:ext cx="944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jiàn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9235" name="Picture 1" descr="C:\Users\Administrator\AppData\Roaming\Tencent\Users\56229019\QQ\WinTemp\RichOle\HYO{15Z}12G][QJ%{G)N303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596879" y="3261392"/>
            <a:ext cx="1159669" cy="27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矩形 28"/>
          <p:cNvSpPr/>
          <p:nvPr/>
        </p:nvSpPr>
        <p:spPr>
          <a:xfrm>
            <a:off x="464185" y="391795"/>
            <a:ext cx="21291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读一读，写一写</a:t>
            </a:r>
            <a:endParaRPr lang="zh-CN" altLang="en-US" sz="20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ABLE_BEAUTIFY" val="smartTable{97c644ec-93dd-4d0f-9b87-577ce2630313}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TABLE_BEAUTIFY" val="smartTable{24154418-56db-432e-b528-ebf0e773e216}"/>
</p:tagLst>
</file>

<file path=ppt/tags/tag288.xml><?xml version="1.0" encoding="utf-8"?>
<p:tagLst xmlns:p="http://schemas.openxmlformats.org/presentationml/2006/main">
  <p:tag name="KSO_WM_UNIT_TABLE_BEAUTIFY" val="smartTable{c97193e6-d824-4240-a61b-504112b1071e}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ABLE_BEAUTIFY" val="smartTable{ef3e71f3-1bda-4baa-88ab-84662ec3bfc5}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38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385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05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06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3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4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4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7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7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6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2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2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3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3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6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65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5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6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1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4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7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2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2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6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7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7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0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8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8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8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3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3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3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8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8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8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8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9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75e93ff-3ee2-4b0d-8d7c-2efad515929b}"/>
  <p:tag name="KSO_WM_UNIT_TYPE" val="i"/>
</p:tagLst>
</file>

<file path=ppt/tags/tag9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2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3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937.xml><?xml version="1.0" encoding="utf-8"?>
<p:tagLst xmlns:p="http://schemas.openxmlformats.org/presentationml/2006/main">
  <p:tag name="COMMONDATA" val="eyJoZGlkIjoiZWE3NjZlYjJkMjNiZjRmNDUwNDg2MDIyMjNiOTJhMjAifQ==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3941</Words>
  <Application>WPS 演示</Application>
  <PresentationFormat>全屏显示(16:9)</PresentationFormat>
  <Paragraphs>767</Paragraphs>
  <Slides>42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60" baseType="lpstr">
      <vt:lpstr>Arial</vt:lpstr>
      <vt:lpstr>宋体</vt:lpstr>
      <vt:lpstr>Wingdings</vt:lpstr>
      <vt:lpstr>黑体</vt:lpstr>
      <vt:lpstr>微软雅黑</vt:lpstr>
      <vt:lpstr>楷体</vt:lpstr>
      <vt:lpstr>汉语拼音</vt:lpstr>
      <vt:lpstr>Segoe Print</vt:lpstr>
      <vt:lpstr>等线</vt:lpstr>
      <vt:lpstr>Calibri</vt:lpstr>
      <vt:lpstr>Arial Unicode MS</vt:lpstr>
      <vt:lpstr>仿宋</vt:lpstr>
      <vt:lpstr>幼圆</vt:lpstr>
      <vt:lpstr>汉仪乐喵体W</vt:lpstr>
      <vt:lpstr>Arial</vt:lpstr>
      <vt:lpstr>幼圆</vt:lpstr>
      <vt:lpstr>3_Office 主题​​</vt:lpstr>
      <vt:lpstr>11_Office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xiegaona</dc:creator>
  <cp:lastModifiedBy>万润仪器贸易公司</cp:lastModifiedBy>
  <cp:revision>124</cp:revision>
  <dcterms:created xsi:type="dcterms:W3CDTF">2020-02-14T00:12:00Z</dcterms:created>
  <dcterms:modified xsi:type="dcterms:W3CDTF">2022-05-29T03:22:39Z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4CC591A191154B17A3C0BD40278A70F0</vt:lpwstr>
  </property>
</Properties>
</file>