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0" r:id="rId3"/>
    <p:sldMasterId id="2147483652" r:id="rId4"/>
  </p:sldMasterIdLst>
  <p:notesMasterIdLst>
    <p:notesMasterId r:id="rId23"/>
  </p:notesMasterIdLst>
  <p:sldIdLst>
    <p:sldId id="321" r:id="rId5"/>
    <p:sldId id="322" r:id="rId6"/>
    <p:sldId id="323" r:id="rId7"/>
    <p:sldId id="324" r:id="rId8"/>
    <p:sldId id="325" r:id="rId9"/>
    <p:sldId id="326" r:id="rId10"/>
    <p:sldId id="327" r:id="rId11"/>
    <p:sldId id="328" r:id="rId12"/>
    <p:sldId id="329" r:id="rId13"/>
    <p:sldId id="330" r:id="rId14"/>
    <p:sldId id="331" r:id="rId15"/>
    <p:sldId id="332" r:id="rId16"/>
    <p:sldId id="333" r:id="rId17"/>
    <p:sldId id="334" r:id="rId18"/>
    <p:sldId id="335" r:id="rId19"/>
    <p:sldId id="336" r:id="rId20"/>
    <p:sldId id="337" r:id="rId21"/>
    <p:sldId id="338" r:id="rId22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E50011"/>
    <a:srgbClr val="FF1500"/>
    <a:srgbClr val="E10000"/>
    <a:srgbClr val="EA0000"/>
    <a:srgbClr val="FF3400"/>
    <a:srgbClr val="FF7524"/>
    <a:srgbClr val="ED2202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9"/>
    <p:restoredTop sz="94675"/>
  </p:normalViewPr>
  <p:slideViewPr>
    <p:cSldViewPr snapToGrid="0" snapToObjects="1">
      <p:cViewPr>
        <p:scale>
          <a:sx n="48" d="100"/>
          <a:sy n="48" d="100"/>
        </p:scale>
        <p:origin x="-1380" y="-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8" Type="http://schemas.openxmlformats.org/officeDocument/2006/relationships/tags" Target="tags/tag398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5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5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5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7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5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5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8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tags" Target="../tags/tag2.xml"/><Relationship Id="rId3" Type="http://schemas.openxmlformats.org/officeDocument/2006/relationships/image" Target="../media/image3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6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5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5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.xml"/><Relationship Id="rId8" Type="http://schemas.openxmlformats.org/officeDocument/2006/relationships/slideLayout" Target="../slideLayouts/slideLayout10.xml"/><Relationship Id="rId7" Type="http://schemas.openxmlformats.org/officeDocument/2006/relationships/slideLayout" Target="../slideLayouts/slideLayout9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3" Type="http://schemas.openxmlformats.org/officeDocument/2006/relationships/slideLayout" Target="../slideLayouts/slideLayout5.xml"/><Relationship Id="rId25" Type="http://schemas.openxmlformats.org/officeDocument/2006/relationships/theme" Target="../theme/theme3.xml"/><Relationship Id="rId24" Type="http://schemas.openxmlformats.org/officeDocument/2006/relationships/tags" Target="../tags/tag227.xml"/><Relationship Id="rId23" Type="http://schemas.openxmlformats.org/officeDocument/2006/relationships/tags" Target="../tags/tag226.xml"/><Relationship Id="rId22" Type="http://schemas.openxmlformats.org/officeDocument/2006/relationships/tags" Target="../tags/tag225.xml"/><Relationship Id="rId21" Type="http://schemas.openxmlformats.org/officeDocument/2006/relationships/tags" Target="../tags/tag224.xml"/><Relationship Id="rId20" Type="http://schemas.openxmlformats.org/officeDocument/2006/relationships/tags" Target="../tags/tag223.xml"/><Relationship Id="rId2" Type="http://schemas.openxmlformats.org/officeDocument/2006/relationships/slideLayout" Target="../slideLayouts/slideLayout4.xml"/><Relationship Id="rId19" Type="http://schemas.openxmlformats.org/officeDocument/2006/relationships/tags" Target="../tags/tag222.xml"/><Relationship Id="rId18" Type="http://schemas.openxmlformats.org/officeDocument/2006/relationships/slideLayout" Target="../slideLayouts/slideLayout20.xml"/><Relationship Id="rId17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tags" Target="../tags/tag233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image" Target="../media/image10.png"/><Relationship Id="rId4" Type="http://schemas.openxmlformats.org/officeDocument/2006/relationships/tags" Target="../tags/tag230.xml"/><Relationship Id="rId3" Type="http://schemas.openxmlformats.org/officeDocument/2006/relationships/tags" Target="../tags/tag229.xml"/><Relationship Id="rId2" Type="http://schemas.openxmlformats.org/officeDocument/2006/relationships/image" Target="../media/image9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22.xml"/><Relationship Id="rId8" Type="http://schemas.openxmlformats.org/officeDocument/2006/relationships/tags" Target="../tags/tag321.xml"/><Relationship Id="rId7" Type="http://schemas.openxmlformats.org/officeDocument/2006/relationships/tags" Target="../tags/tag320.xml"/><Relationship Id="rId6" Type="http://schemas.openxmlformats.org/officeDocument/2006/relationships/tags" Target="../tags/tag319.xml"/><Relationship Id="rId5" Type="http://schemas.openxmlformats.org/officeDocument/2006/relationships/tags" Target="../tags/tag318.xml"/><Relationship Id="rId4" Type="http://schemas.openxmlformats.org/officeDocument/2006/relationships/tags" Target="../tags/tag317.xml"/><Relationship Id="rId3" Type="http://schemas.openxmlformats.org/officeDocument/2006/relationships/tags" Target="../tags/tag316.xml"/><Relationship Id="rId2" Type="http://schemas.openxmlformats.org/officeDocument/2006/relationships/tags" Target="../tags/tag315.xml"/><Relationship Id="rId12" Type="http://schemas.openxmlformats.org/officeDocument/2006/relationships/slideLayout" Target="../slideLayouts/slideLayout9.xml"/><Relationship Id="rId11" Type="http://schemas.openxmlformats.org/officeDocument/2006/relationships/tags" Target="../tags/tag323.xml"/><Relationship Id="rId10" Type="http://schemas.openxmlformats.org/officeDocument/2006/relationships/image" Target="../media/image18.jpeg"/><Relationship Id="rId1" Type="http://schemas.openxmlformats.org/officeDocument/2006/relationships/tags" Target="../tags/tag314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32.xml"/><Relationship Id="rId8" Type="http://schemas.openxmlformats.org/officeDocument/2006/relationships/tags" Target="../tags/tag331.xml"/><Relationship Id="rId7" Type="http://schemas.openxmlformats.org/officeDocument/2006/relationships/tags" Target="../tags/tag330.xml"/><Relationship Id="rId6" Type="http://schemas.openxmlformats.org/officeDocument/2006/relationships/tags" Target="../tags/tag329.xml"/><Relationship Id="rId5" Type="http://schemas.openxmlformats.org/officeDocument/2006/relationships/tags" Target="../tags/tag328.xml"/><Relationship Id="rId4" Type="http://schemas.openxmlformats.org/officeDocument/2006/relationships/tags" Target="../tags/tag327.xml"/><Relationship Id="rId3" Type="http://schemas.openxmlformats.org/officeDocument/2006/relationships/tags" Target="../tags/tag326.xml"/><Relationship Id="rId2" Type="http://schemas.openxmlformats.org/officeDocument/2006/relationships/tags" Target="../tags/tag325.xml"/><Relationship Id="rId13" Type="http://schemas.openxmlformats.org/officeDocument/2006/relationships/slideLayout" Target="../slideLayouts/slideLayout9.xml"/><Relationship Id="rId12" Type="http://schemas.openxmlformats.org/officeDocument/2006/relationships/tags" Target="../tags/tag333.xml"/><Relationship Id="rId11" Type="http://schemas.openxmlformats.org/officeDocument/2006/relationships/image" Target="../media/image20.jpeg"/><Relationship Id="rId10" Type="http://schemas.openxmlformats.org/officeDocument/2006/relationships/image" Target="../media/image19.jpeg"/><Relationship Id="rId1" Type="http://schemas.openxmlformats.org/officeDocument/2006/relationships/tags" Target="../tags/tag324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42.xml"/><Relationship Id="rId8" Type="http://schemas.openxmlformats.org/officeDocument/2006/relationships/tags" Target="../tags/tag341.xml"/><Relationship Id="rId7" Type="http://schemas.openxmlformats.org/officeDocument/2006/relationships/tags" Target="../tags/tag340.xml"/><Relationship Id="rId6" Type="http://schemas.openxmlformats.org/officeDocument/2006/relationships/tags" Target="../tags/tag339.xml"/><Relationship Id="rId5" Type="http://schemas.openxmlformats.org/officeDocument/2006/relationships/tags" Target="../tags/tag338.xml"/><Relationship Id="rId4" Type="http://schemas.openxmlformats.org/officeDocument/2006/relationships/tags" Target="../tags/tag337.xml"/><Relationship Id="rId3" Type="http://schemas.openxmlformats.org/officeDocument/2006/relationships/tags" Target="../tags/tag336.xml"/><Relationship Id="rId2" Type="http://schemas.openxmlformats.org/officeDocument/2006/relationships/tags" Target="../tags/tag335.xml"/><Relationship Id="rId15" Type="http://schemas.openxmlformats.org/officeDocument/2006/relationships/slideLayout" Target="../slideLayouts/slideLayout9.xml"/><Relationship Id="rId14" Type="http://schemas.openxmlformats.org/officeDocument/2006/relationships/tags" Target="../tags/tag343.xml"/><Relationship Id="rId13" Type="http://schemas.openxmlformats.org/officeDocument/2006/relationships/image" Target="../media/image24.jpeg"/><Relationship Id="rId12" Type="http://schemas.openxmlformats.org/officeDocument/2006/relationships/image" Target="../media/image23.jpeg"/><Relationship Id="rId11" Type="http://schemas.openxmlformats.org/officeDocument/2006/relationships/image" Target="../media/image22.png"/><Relationship Id="rId10" Type="http://schemas.openxmlformats.org/officeDocument/2006/relationships/image" Target="../media/image21.jpeg"/><Relationship Id="rId1" Type="http://schemas.openxmlformats.org/officeDocument/2006/relationships/tags" Target="../tags/tag334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52.xml"/><Relationship Id="rId8" Type="http://schemas.openxmlformats.org/officeDocument/2006/relationships/tags" Target="../tags/tag351.xml"/><Relationship Id="rId7" Type="http://schemas.openxmlformats.org/officeDocument/2006/relationships/tags" Target="../tags/tag350.xml"/><Relationship Id="rId6" Type="http://schemas.openxmlformats.org/officeDocument/2006/relationships/tags" Target="../tags/tag349.xml"/><Relationship Id="rId5" Type="http://schemas.openxmlformats.org/officeDocument/2006/relationships/tags" Target="../tags/tag348.xml"/><Relationship Id="rId4" Type="http://schemas.openxmlformats.org/officeDocument/2006/relationships/tags" Target="../tags/tag347.xml"/><Relationship Id="rId3" Type="http://schemas.openxmlformats.org/officeDocument/2006/relationships/tags" Target="../tags/tag346.xml"/><Relationship Id="rId2" Type="http://schemas.openxmlformats.org/officeDocument/2006/relationships/tags" Target="../tags/tag345.xml"/><Relationship Id="rId12" Type="http://schemas.openxmlformats.org/officeDocument/2006/relationships/slideLayout" Target="../slideLayouts/slideLayout9.xml"/><Relationship Id="rId11" Type="http://schemas.openxmlformats.org/officeDocument/2006/relationships/tags" Target="../tags/tag354.xml"/><Relationship Id="rId10" Type="http://schemas.openxmlformats.org/officeDocument/2006/relationships/tags" Target="../tags/tag353.xml"/><Relationship Id="rId1" Type="http://schemas.openxmlformats.org/officeDocument/2006/relationships/tags" Target="../tags/tag344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63.xml"/><Relationship Id="rId8" Type="http://schemas.openxmlformats.org/officeDocument/2006/relationships/tags" Target="../tags/tag362.xml"/><Relationship Id="rId7" Type="http://schemas.openxmlformats.org/officeDocument/2006/relationships/tags" Target="../tags/tag361.xml"/><Relationship Id="rId6" Type="http://schemas.openxmlformats.org/officeDocument/2006/relationships/tags" Target="../tags/tag360.xml"/><Relationship Id="rId5" Type="http://schemas.openxmlformats.org/officeDocument/2006/relationships/tags" Target="../tags/tag359.xml"/><Relationship Id="rId4" Type="http://schemas.openxmlformats.org/officeDocument/2006/relationships/tags" Target="../tags/tag358.xml"/><Relationship Id="rId3" Type="http://schemas.openxmlformats.org/officeDocument/2006/relationships/tags" Target="../tags/tag357.xml"/><Relationship Id="rId2" Type="http://schemas.openxmlformats.org/officeDocument/2006/relationships/tags" Target="../tags/tag356.xml"/><Relationship Id="rId13" Type="http://schemas.openxmlformats.org/officeDocument/2006/relationships/slideLayout" Target="../slideLayouts/slideLayout9.xml"/><Relationship Id="rId12" Type="http://schemas.openxmlformats.org/officeDocument/2006/relationships/tags" Target="../tags/tag364.xml"/><Relationship Id="rId11" Type="http://schemas.openxmlformats.org/officeDocument/2006/relationships/image" Target="../media/image26.png"/><Relationship Id="rId10" Type="http://schemas.openxmlformats.org/officeDocument/2006/relationships/image" Target="../media/image25.jpeg"/><Relationship Id="rId1" Type="http://schemas.openxmlformats.org/officeDocument/2006/relationships/tags" Target="../tags/tag355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73.xml"/><Relationship Id="rId8" Type="http://schemas.openxmlformats.org/officeDocument/2006/relationships/tags" Target="../tags/tag372.xml"/><Relationship Id="rId7" Type="http://schemas.openxmlformats.org/officeDocument/2006/relationships/tags" Target="../tags/tag371.xml"/><Relationship Id="rId6" Type="http://schemas.openxmlformats.org/officeDocument/2006/relationships/tags" Target="../tags/tag370.xml"/><Relationship Id="rId5" Type="http://schemas.openxmlformats.org/officeDocument/2006/relationships/tags" Target="../tags/tag369.xml"/><Relationship Id="rId4" Type="http://schemas.openxmlformats.org/officeDocument/2006/relationships/tags" Target="../tags/tag368.xml"/><Relationship Id="rId3" Type="http://schemas.openxmlformats.org/officeDocument/2006/relationships/tags" Target="../tags/tag367.xml"/><Relationship Id="rId2" Type="http://schemas.openxmlformats.org/officeDocument/2006/relationships/tags" Target="../tags/tag366.xml"/><Relationship Id="rId11" Type="http://schemas.openxmlformats.org/officeDocument/2006/relationships/slideLayout" Target="../slideLayouts/slideLayout9.xml"/><Relationship Id="rId10" Type="http://schemas.openxmlformats.org/officeDocument/2006/relationships/tags" Target="../tags/tag374.xml"/><Relationship Id="rId1" Type="http://schemas.openxmlformats.org/officeDocument/2006/relationships/tags" Target="../tags/tag365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383.xml"/><Relationship Id="rId8" Type="http://schemas.openxmlformats.org/officeDocument/2006/relationships/tags" Target="../tags/tag382.xml"/><Relationship Id="rId7" Type="http://schemas.openxmlformats.org/officeDocument/2006/relationships/tags" Target="../tags/tag381.xml"/><Relationship Id="rId6" Type="http://schemas.openxmlformats.org/officeDocument/2006/relationships/tags" Target="../tags/tag380.xml"/><Relationship Id="rId5" Type="http://schemas.openxmlformats.org/officeDocument/2006/relationships/tags" Target="../tags/tag379.xml"/><Relationship Id="rId4" Type="http://schemas.openxmlformats.org/officeDocument/2006/relationships/tags" Target="../tags/tag378.xml"/><Relationship Id="rId3" Type="http://schemas.openxmlformats.org/officeDocument/2006/relationships/tags" Target="../tags/tag377.xml"/><Relationship Id="rId2" Type="http://schemas.openxmlformats.org/officeDocument/2006/relationships/tags" Target="../tags/tag376.xml"/><Relationship Id="rId11" Type="http://schemas.openxmlformats.org/officeDocument/2006/relationships/slideLayout" Target="../slideLayouts/slideLayout9.xml"/><Relationship Id="rId10" Type="http://schemas.openxmlformats.org/officeDocument/2006/relationships/tags" Target="../tags/tag384.xml"/><Relationship Id="rId1" Type="http://schemas.openxmlformats.org/officeDocument/2006/relationships/tags" Target="../tags/tag375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393.xml"/><Relationship Id="rId8" Type="http://schemas.openxmlformats.org/officeDocument/2006/relationships/tags" Target="../tags/tag392.xml"/><Relationship Id="rId7" Type="http://schemas.openxmlformats.org/officeDocument/2006/relationships/tags" Target="../tags/tag391.xml"/><Relationship Id="rId6" Type="http://schemas.openxmlformats.org/officeDocument/2006/relationships/tags" Target="../tags/tag390.xml"/><Relationship Id="rId5" Type="http://schemas.openxmlformats.org/officeDocument/2006/relationships/tags" Target="../tags/tag389.xml"/><Relationship Id="rId4" Type="http://schemas.openxmlformats.org/officeDocument/2006/relationships/tags" Target="../tags/tag388.xml"/><Relationship Id="rId3" Type="http://schemas.openxmlformats.org/officeDocument/2006/relationships/tags" Target="../tags/tag387.xml"/><Relationship Id="rId2" Type="http://schemas.openxmlformats.org/officeDocument/2006/relationships/tags" Target="../tags/tag386.xml"/><Relationship Id="rId11" Type="http://schemas.openxmlformats.org/officeDocument/2006/relationships/slideLayout" Target="../slideLayouts/slideLayout9.xml"/><Relationship Id="rId10" Type="http://schemas.openxmlformats.org/officeDocument/2006/relationships/tags" Target="../tags/tag394.xml"/><Relationship Id="rId1" Type="http://schemas.openxmlformats.org/officeDocument/2006/relationships/tags" Target="../tags/tag385.xml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397.xml"/><Relationship Id="rId3" Type="http://schemas.openxmlformats.org/officeDocument/2006/relationships/tags" Target="../tags/tag396.xml"/><Relationship Id="rId2" Type="http://schemas.openxmlformats.org/officeDocument/2006/relationships/image" Target="../media/image10.png"/><Relationship Id="rId1" Type="http://schemas.openxmlformats.org/officeDocument/2006/relationships/tags" Target="../tags/tag395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2.xml"/><Relationship Id="rId8" Type="http://schemas.openxmlformats.org/officeDocument/2006/relationships/tags" Target="../tags/tag241.xml"/><Relationship Id="rId7" Type="http://schemas.openxmlformats.org/officeDocument/2006/relationships/tags" Target="../tags/tag240.xml"/><Relationship Id="rId6" Type="http://schemas.openxmlformats.org/officeDocument/2006/relationships/tags" Target="../tags/tag239.xml"/><Relationship Id="rId5" Type="http://schemas.openxmlformats.org/officeDocument/2006/relationships/tags" Target="../tags/tag238.xml"/><Relationship Id="rId4" Type="http://schemas.openxmlformats.org/officeDocument/2006/relationships/tags" Target="../tags/tag237.xml"/><Relationship Id="rId3" Type="http://schemas.openxmlformats.org/officeDocument/2006/relationships/tags" Target="../tags/tag236.xml"/><Relationship Id="rId2" Type="http://schemas.openxmlformats.org/officeDocument/2006/relationships/tags" Target="../tags/tag235.xml"/><Relationship Id="rId12" Type="http://schemas.openxmlformats.org/officeDocument/2006/relationships/slideLayout" Target="../slideLayouts/slideLayout9.xml"/><Relationship Id="rId11" Type="http://schemas.openxmlformats.org/officeDocument/2006/relationships/tags" Target="../tags/tag244.xml"/><Relationship Id="rId10" Type="http://schemas.openxmlformats.org/officeDocument/2006/relationships/tags" Target="../tags/tag243.xml"/><Relationship Id="rId1" Type="http://schemas.openxmlformats.org/officeDocument/2006/relationships/tags" Target="../tags/tag23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3.xml"/><Relationship Id="rId8" Type="http://schemas.openxmlformats.org/officeDocument/2006/relationships/tags" Target="../tags/tag252.xml"/><Relationship Id="rId7" Type="http://schemas.openxmlformats.org/officeDocument/2006/relationships/tags" Target="../tags/tag251.xml"/><Relationship Id="rId6" Type="http://schemas.openxmlformats.org/officeDocument/2006/relationships/tags" Target="../tags/tag250.xml"/><Relationship Id="rId5" Type="http://schemas.openxmlformats.org/officeDocument/2006/relationships/tags" Target="../tags/tag249.xml"/><Relationship Id="rId4" Type="http://schemas.openxmlformats.org/officeDocument/2006/relationships/tags" Target="../tags/tag248.xml"/><Relationship Id="rId3" Type="http://schemas.openxmlformats.org/officeDocument/2006/relationships/tags" Target="../tags/tag247.xml"/><Relationship Id="rId2" Type="http://schemas.openxmlformats.org/officeDocument/2006/relationships/tags" Target="../tags/tag246.xml"/><Relationship Id="rId13" Type="http://schemas.openxmlformats.org/officeDocument/2006/relationships/slideLayout" Target="../slideLayouts/slideLayout9.xml"/><Relationship Id="rId12" Type="http://schemas.openxmlformats.org/officeDocument/2006/relationships/tags" Target="../tags/tag256.xml"/><Relationship Id="rId11" Type="http://schemas.openxmlformats.org/officeDocument/2006/relationships/tags" Target="../tags/tag255.xml"/><Relationship Id="rId10" Type="http://schemas.openxmlformats.org/officeDocument/2006/relationships/tags" Target="../tags/tag254.xml"/><Relationship Id="rId1" Type="http://schemas.openxmlformats.org/officeDocument/2006/relationships/tags" Target="../tags/tag245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5.xml"/><Relationship Id="rId8" Type="http://schemas.openxmlformats.org/officeDocument/2006/relationships/tags" Target="../tags/tag264.xml"/><Relationship Id="rId7" Type="http://schemas.openxmlformats.org/officeDocument/2006/relationships/tags" Target="../tags/tag263.xml"/><Relationship Id="rId6" Type="http://schemas.openxmlformats.org/officeDocument/2006/relationships/tags" Target="../tags/tag262.xml"/><Relationship Id="rId5" Type="http://schemas.openxmlformats.org/officeDocument/2006/relationships/tags" Target="../tags/tag261.xml"/><Relationship Id="rId4" Type="http://schemas.openxmlformats.org/officeDocument/2006/relationships/tags" Target="../tags/tag260.xml"/><Relationship Id="rId3" Type="http://schemas.openxmlformats.org/officeDocument/2006/relationships/tags" Target="../tags/tag259.xml"/><Relationship Id="rId2" Type="http://schemas.openxmlformats.org/officeDocument/2006/relationships/tags" Target="../tags/tag258.xml"/><Relationship Id="rId11" Type="http://schemas.openxmlformats.org/officeDocument/2006/relationships/slideLayout" Target="../slideLayouts/slideLayout9.xml"/><Relationship Id="rId10" Type="http://schemas.openxmlformats.org/officeDocument/2006/relationships/tags" Target="../tags/tag266.xml"/><Relationship Id="rId1" Type="http://schemas.openxmlformats.org/officeDocument/2006/relationships/tags" Target="../tags/tag257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5.xml"/><Relationship Id="rId8" Type="http://schemas.openxmlformats.org/officeDocument/2006/relationships/tags" Target="../tags/tag274.xml"/><Relationship Id="rId7" Type="http://schemas.openxmlformats.org/officeDocument/2006/relationships/tags" Target="../tags/tag273.xml"/><Relationship Id="rId6" Type="http://schemas.openxmlformats.org/officeDocument/2006/relationships/tags" Target="../tags/tag272.xml"/><Relationship Id="rId5" Type="http://schemas.openxmlformats.org/officeDocument/2006/relationships/tags" Target="../tags/tag271.xml"/><Relationship Id="rId4" Type="http://schemas.openxmlformats.org/officeDocument/2006/relationships/tags" Target="../tags/tag270.xml"/><Relationship Id="rId3" Type="http://schemas.openxmlformats.org/officeDocument/2006/relationships/tags" Target="../tags/tag269.xml"/><Relationship Id="rId2" Type="http://schemas.openxmlformats.org/officeDocument/2006/relationships/tags" Target="../tags/tag268.xml"/><Relationship Id="rId12" Type="http://schemas.openxmlformats.org/officeDocument/2006/relationships/slideLayout" Target="../slideLayouts/slideLayout9.xml"/><Relationship Id="rId11" Type="http://schemas.openxmlformats.org/officeDocument/2006/relationships/tags" Target="../tags/tag276.xml"/><Relationship Id="rId10" Type="http://schemas.openxmlformats.org/officeDocument/2006/relationships/image" Target="../media/image11.png"/><Relationship Id="rId1" Type="http://schemas.openxmlformats.org/officeDocument/2006/relationships/tags" Target="../tags/tag267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5.xml"/><Relationship Id="rId8" Type="http://schemas.openxmlformats.org/officeDocument/2006/relationships/tags" Target="../tags/tag284.xml"/><Relationship Id="rId7" Type="http://schemas.openxmlformats.org/officeDocument/2006/relationships/tags" Target="../tags/tag283.xml"/><Relationship Id="rId6" Type="http://schemas.openxmlformats.org/officeDocument/2006/relationships/tags" Target="../tags/tag282.xml"/><Relationship Id="rId5" Type="http://schemas.openxmlformats.org/officeDocument/2006/relationships/tags" Target="../tags/tag281.xml"/><Relationship Id="rId4" Type="http://schemas.openxmlformats.org/officeDocument/2006/relationships/tags" Target="../tags/tag280.xml"/><Relationship Id="rId3" Type="http://schemas.openxmlformats.org/officeDocument/2006/relationships/tags" Target="../tags/tag279.xml"/><Relationship Id="rId2" Type="http://schemas.openxmlformats.org/officeDocument/2006/relationships/tags" Target="../tags/tag278.xml"/><Relationship Id="rId12" Type="http://schemas.openxmlformats.org/officeDocument/2006/relationships/slideLayout" Target="../slideLayouts/slideLayout9.xml"/><Relationship Id="rId11" Type="http://schemas.openxmlformats.org/officeDocument/2006/relationships/tags" Target="../tags/tag286.xml"/><Relationship Id="rId10" Type="http://schemas.openxmlformats.org/officeDocument/2006/relationships/image" Target="../media/image11.png"/><Relationship Id="rId1" Type="http://schemas.openxmlformats.org/officeDocument/2006/relationships/tags" Target="../tags/tag277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.xml"/><Relationship Id="rId8" Type="http://schemas.openxmlformats.org/officeDocument/2006/relationships/tags" Target="../tags/tag291.xml"/><Relationship Id="rId7" Type="http://schemas.openxmlformats.org/officeDocument/2006/relationships/tags" Target="../tags/tag290.xml"/><Relationship Id="rId6" Type="http://schemas.openxmlformats.org/officeDocument/2006/relationships/tags" Target="../tags/tag289.xml"/><Relationship Id="rId5" Type="http://schemas.openxmlformats.org/officeDocument/2006/relationships/image" Target="../media/image10.png"/><Relationship Id="rId4" Type="http://schemas.openxmlformats.org/officeDocument/2006/relationships/tags" Target="../tags/tag288.xml"/><Relationship Id="rId3" Type="http://schemas.openxmlformats.org/officeDocument/2006/relationships/image" Target="../media/image12.GIF"/><Relationship Id="rId2" Type="http://schemas.openxmlformats.org/officeDocument/2006/relationships/tags" Target="../tags/tag287.xml"/><Relationship Id="rId1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0.xml"/><Relationship Id="rId8" Type="http://schemas.openxmlformats.org/officeDocument/2006/relationships/tags" Target="../tags/tag299.xml"/><Relationship Id="rId7" Type="http://schemas.openxmlformats.org/officeDocument/2006/relationships/tags" Target="../tags/tag298.xml"/><Relationship Id="rId6" Type="http://schemas.openxmlformats.org/officeDocument/2006/relationships/tags" Target="../tags/tag297.xml"/><Relationship Id="rId5" Type="http://schemas.openxmlformats.org/officeDocument/2006/relationships/tags" Target="../tags/tag296.xml"/><Relationship Id="rId4" Type="http://schemas.openxmlformats.org/officeDocument/2006/relationships/tags" Target="../tags/tag295.xml"/><Relationship Id="rId3" Type="http://schemas.openxmlformats.org/officeDocument/2006/relationships/tags" Target="../tags/tag294.xml"/><Relationship Id="rId2" Type="http://schemas.openxmlformats.org/officeDocument/2006/relationships/tags" Target="../tags/tag293.xml"/><Relationship Id="rId14" Type="http://schemas.openxmlformats.org/officeDocument/2006/relationships/slideLayout" Target="../slideLayouts/slideLayout9.xml"/><Relationship Id="rId13" Type="http://schemas.openxmlformats.org/officeDocument/2006/relationships/tags" Target="../tags/tag301.xml"/><Relationship Id="rId12" Type="http://schemas.openxmlformats.org/officeDocument/2006/relationships/image" Target="../media/image15.jpeg"/><Relationship Id="rId11" Type="http://schemas.openxmlformats.org/officeDocument/2006/relationships/image" Target="../media/image14.jpeg"/><Relationship Id="rId10" Type="http://schemas.openxmlformats.org/officeDocument/2006/relationships/image" Target="../media/image13.jpeg"/><Relationship Id="rId1" Type="http://schemas.openxmlformats.org/officeDocument/2006/relationships/tags" Target="../tags/tag292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0.xml"/><Relationship Id="rId8" Type="http://schemas.openxmlformats.org/officeDocument/2006/relationships/tags" Target="../tags/tag309.xml"/><Relationship Id="rId7" Type="http://schemas.openxmlformats.org/officeDocument/2006/relationships/tags" Target="../tags/tag308.xml"/><Relationship Id="rId6" Type="http://schemas.openxmlformats.org/officeDocument/2006/relationships/tags" Target="../tags/tag307.xml"/><Relationship Id="rId5" Type="http://schemas.openxmlformats.org/officeDocument/2006/relationships/tags" Target="../tags/tag306.xml"/><Relationship Id="rId4" Type="http://schemas.openxmlformats.org/officeDocument/2006/relationships/tags" Target="../tags/tag305.xml"/><Relationship Id="rId3" Type="http://schemas.openxmlformats.org/officeDocument/2006/relationships/tags" Target="../tags/tag304.xml"/><Relationship Id="rId2" Type="http://schemas.openxmlformats.org/officeDocument/2006/relationships/tags" Target="../tags/tag303.xml"/><Relationship Id="rId15" Type="http://schemas.openxmlformats.org/officeDocument/2006/relationships/slideLayout" Target="../slideLayouts/slideLayout9.xml"/><Relationship Id="rId14" Type="http://schemas.openxmlformats.org/officeDocument/2006/relationships/tags" Target="../tags/tag313.xml"/><Relationship Id="rId13" Type="http://schemas.openxmlformats.org/officeDocument/2006/relationships/image" Target="../media/image17.jpeg"/><Relationship Id="rId12" Type="http://schemas.openxmlformats.org/officeDocument/2006/relationships/image" Target="../media/image16.jpeg"/><Relationship Id="rId11" Type="http://schemas.openxmlformats.org/officeDocument/2006/relationships/tags" Target="../tags/tag312.xml"/><Relationship Id="rId10" Type="http://schemas.openxmlformats.org/officeDocument/2006/relationships/tags" Target="../tags/tag311.xml"/><Relationship Id="rId1" Type="http://schemas.openxmlformats.org/officeDocument/2006/relationships/tags" Target="../tags/tag30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348237" y="2043532"/>
            <a:ext cx="4927600" cy="1498600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96017" y="6289255"/>
            <a:ext cx="36535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dirty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语文部编版二年级上册</a:t>
            </a:r>
            <a:endParaRPr lang="zh-CN" altLang="en-US" sz="2000" dirty="0">
              <a:solidFill>
                <a:schemeClr val="dk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  <p:sp>
        <p:nvSpPr>
          <p:cNvPr id="8" name="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altLang="zh-CN" sz="6000" dirty="0">
                <a:solidFill>
                  <a:schemeClr val="accent1">
                    <a:lumMod val="75000"/>
                  </a:schemeClr>
                </a:solidFill>
                <a:sym typeface="+mn-ea"/>
              </a:rPr>
              <a:t>课文（一）</a:t>
            </a:r>
            <a:endParaRPr lang="en-US" altLang="zh-CN" sz="6000" dirty="0">
              <a:solidFill>
                <a:schemeClr val="accent1">
                  <a:lumMod val="75000"/>
                </a:schemeClr>
              </a:solidFill>
              <a:sym typeface="+mn-ea"/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sym typeface="+mn-ea"/>
              </a:rPr>
              <a:t>2.我是什么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  <a:sym typeface="+mn-ea"/>
            </a:endParaRPr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矩形 3"/>
          <p:cNvSpPr/>
          <p:nvPr/>
        </p:nvSpPr>
        <p:spPr>
          <a:xfrm>
            <a:off x="182620" y="220103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</a:t>
            </a:r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68314" y="1486314"/>
            <a:ext cx="5713826" cy="3969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我在空中漂浮着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碰到冷风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就变成水珠落下来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人们就管我叫“雨”。有时候我变成小硬球打下来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人们就管我叫”雹子”。到了冬天，我变成小花朵飘下来，人们又管我叫“雪”。。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6" name="Picture 4" descr="166463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91"/>
          <a:stretch>
            <a:fillRect/>
          </a:stretch>
        </p:blipFill>
        <p:spPr bwMode="auto">
          <a:xfrm>
            <a:off x="6885817" y="1486314"/>
            <a:ext cx="2843212" cy="328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676551" y="3352165"/>
            <a:ext cx="10662285" cy="224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1" dirty="0">
                <a:solidFill>
                  <a:srgbClr val="FF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sz="2800" b="1" dirty="0" smtClean="0">
                <a:solidFill>
                  <a:srgbClr val="FF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平常我在池子里睡觉</a:t>
            </a:r>
            <a:r>
              <a:rPr sz="2800" b="1" dirty="0">
                <a:solidFill>
                  <a:srgbClr val="FF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，在小溪里散步，在江河里奔跑，在海洋里跳舞、唱歌、开大会。”</a:t>
            </a:r>
            <a:endParaRPr sz="2800" b="1" dirty="0">
              <a:solidFill>
                <a:srgbClr val="FF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indent="0"/>
            <a:endParaRPr sz="2800" b="1" dirty="0">
              <a:solidFill>
                <a:srgbClr val="FF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indent="0"/>
            <a:r>
              <a:rPr sz="28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幼圆" charset="0"/>
                <a:ea typeface="黑体" panose="02010609060101010101" pitchFamily="49" charset="-122"/>
                <a:cs typeface="幼圆" charset="0"/>
              </a:rPr>
              <a:t>四个拟人句组成排比句，生动形象地写出了水存在的不同地方，语言优美，有气势。</a:t>
            </a:r>
            <a:endParaRPr sz="2800" b="1" dirty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4995" y="235343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细度感悟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pic>
        <p:nvPicPr>
          <p:cNvPr id="6" name="Picture 6" descr="55D2748E9BCE1D1A0656241B16D82ED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175" y="1128602"/>
            <a:ext cx="3627437" cy="2005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20070726165228img4015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289" y="1128601"/>
            <a:ext cx="3121130" cy="2005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矩形 3"/>
          <p:cNvSpPr/>
          <p:nvPr/>
        </p:nvSpPr>
        <p:spPr>
          <a:xfrm>
            <a:off x="182620" y="220103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细度感悟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pic>
        <p:nvPicPr>
          <p:cNvPr id="6" name="Picture 2" descr="tiandi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95"/>
          <a:stretch>
            <a:fillRect/>
          </a:stretch>
        </p:blipFill>
        <p:spPr bwMode="auto">
          <a:xfrm>
            <a:off x="2504661" y="1174210"/>
            <a:ext cx="3301864" cy="2097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daba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51"/>
          <a:stretch>
            <a:fillRect/>
          </a:stretch>
        </p:blipFill>
        <p:spPr bwMode="auto">
          <a:xfrm>
            <a:off x="6172545" y="1174210"/>
            <a:ext cx="3119230" cy="1944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20278" y="220103"/>
            <a:ext cx="7056783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读第四自然段，想一想“我”温和、暴躁的时候分别会做些什么？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51681" y="2595133"/>
            <a:ext cx="11940319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我”在温和的时候，做过许多好事，灌溉田地，发动机器，</a:t>
            </a:r>
            <a:r>
              <a:rPr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帮助人们工作</a:t>
            </a:r>
            <a:endParaRPr sz="28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8" name="Picture 4" descr="hongshui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02017" y="3794192"/>
            <a:ext cx="3107152" cy="2150927"/>
          </a:xfrm>
          <a:prstGeom prst="rect">
            <a:avLst/>
          </a:prstGeom>
          <a:noFill/>
        </p:spPr>
      </p:pic>
      <p:pic>
        <p:nvPicPr>
          <p:cNvPr id="9" name="Picture 3" descr="haixia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065" y="3794192"/>
            <a:ext cx="2688190" cy="2150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36410" y="5217600"/>
            <a:ext cx="11893654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我”在暴躁的时候，也做过许多坏事，淹没庄稼，冲毁房屋，给人们带来灾害。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矩形 3"/>
          <p:cNvSpPr/>
          <p:nvPr/>
        </p:nvSpPr>
        <p:spPr>
          <a:xfrm>
            <a:off x="182620" y="220103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</a:t>
            </a:r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6588124" y="2295663"/>
            <a:ext cx="1561963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温和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098275" y="2295663"/>
            <a:ext cx="8158907" cy="341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en-US" altLang="zh-CN" sz="36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6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有</a:t>
            </a:r>
            <a:r>
              <a:rPr lang="zh-CN" altLang="en-US" sz="36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时候，我很（          ），有时候，我很（          ）。我既给人们带来（           ），又给人们造成（          ）。</a:t>
            </a:r>
            <a:endParaRPr lang="zh-CN" altLang="en-US" sz="36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342789" y="3297551"/>
            <a:ext cx="1669878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暴躁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506133" y="4016807"/>
            <a:ext cx="1562953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帮助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3559692" y="4940790"/>
            <a:ext cx="1783097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灾害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7" grpId="0" autoUpdateAnimBg="0"/>
      <p:bldP spid="8" grpId="0" autoUpdateAnimBg="0"/>
      <p:bldP spid="9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矩形 3"/>
          <p:cNvSpPr/>
          <p:nvPr/>
        </p:nvSpPr>
        <p:spPr>
          <a:xfrm>
            <a:off x="182620" y="220103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</a:t>
            </a:r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pic>
        <p:nvPicPr>
          <p:cNvPr id="3" name="Picture 4" descr="zhishu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786" y="1626946"/>
            <a:ext cx="4643438" cy="2748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001" y="1550504"/>
            <a:ext cx="4572000" cy="2748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993945" y="4469351"/>
            <a:ext cx="10630107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人们想出种种办法管住我，让我光做好事，不做坏事。</a:t>
            </a:r>
            <a:endParaRPr lang="zh-CN" altLang="en-US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2138034" y="2093291"/>
            <a:ext cx="8019360" cy="18148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1" dirty="0">
                <a:solidFill>
                  <a:srgbClr val="FF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sz="2800" b="1" dirty="0" smtClean="0">
                <a:solidFill>
                  <a:srgbClr val="FF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sz="2800" b="1" dirty="0">
                <a:solidFill>
                  <a:srgbClr val="FF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我”是什么？“我”会变成些什么？</a:t>
            </a:r>
            <a:endParaRPr sz="2800" b="1" dirty="0">
              <a:solidFill>
                <a:srgbClr val="FF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indent="0"/>
            <a:endParaRPr sz="2800" b="1" dirty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indent="0"/>
            <a:r>
              <a:rPr sz="28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幼圆" charset="0"/>
                <a:ea typeface="黑体" panose="02010609060101010101" pitchFamily="49" charset="-122"/>
                <a:cs typeface="幼圆" charset="0"/>
              </a:rPr>
              <a:t>“我”是水</a:t>
            </a:r>
            <a:r>
              <a:rPr sz="2800" b="1" dirty="0" smtClean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en-US" sz="2800" b="1" dirty="0" smtClean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indent="0"/>
            <a:r>
              <a:rPr sz="2800" b="1" dirty="0" smtClean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sz="28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幼圆" charset="0"/>
                <a:ea typeface="黑体" panose="02010609060101010101" pitchFamily="49" charset="-122"/>
                <a:cs typeface="幼圆" charset="0"/>
              </a:rPr>
              <a:t>我”会变成汽、云、雨、冰雹、雪。</a:t>
            </a:r>
            <a:endParaRPr sz="2800" b="1" dirty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2620" y="220103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细度感悟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文本框 4"/>
          <p:cNvSpPr txBox="1"/>
          <p:nvPr/>
        </p:nvSpPr>
        <p:spPr>
          <a:xfrm>
            <a:off x="642620" y="1962150"/>
            <a:ext cx="10662285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1" dirty="0">
                <a:solidFill>
                  <a:srgbClr val="FF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sz="2800" b="1" dirty="0" smtClean="0">
                <a:solidFill>
                  <a:srgbClr val="FF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结尾有什么特点</a:t>
            </a:r>
            <a:r>
              <a:rPr sz="2800" b="1" dirty="0">
                <a:solidFill>
                  <a:srgbClr val="FF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？起到了什么作用？</a:t>
            </a:r>
            <a:endParaRPr sz="2800" b="1" dirty="0">
              <a:solidFill>
                <a:srgbClr val="FF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indent="0"/>
            <a:endParaRPr sz="2800" b="1" dirty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indent="0"/>
            <a:r>
              <a:rPr sz="28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幼圆" charset="0"/>
                <a:ea typeface="黑体" panose="02010609060101010101" pitchFamily="49" charset="-122"/>
                <a:cs typeface="幼圆" charset="0"/>
              </a:rPr>
              <a:t>采用疑问句的形式结尾，照应了文题，使文章结构更加完整。</a:t>
            </a:r>
            <a:endParaRPr sz="2800" b="1" dirty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2620" y="220103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</a:t>
            </a:r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课堂小结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sp>
        <p:nvSpPr>
          <p:cNvPr id="8" name="文本框 4"/>
          <p:cNvSpPr txBox="1"/>
          <p:nvPr/>
        </p:nvSpPr>
        <p:spPr>
          <a:xfrm>
            <a:off x="937260" y="2364105"/>
            <a:ext cx="1031557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sz="32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课文采用拟人手法</a:t>
            </a:r>
            <a:r>
              <a:rPr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，生动形象地介绍了水的不同形态和对人的影响，告诉我们：要想让水全心全意为我们服务，还需我们继续努力。</a:t>
            </a:r>
            <a:endParaRPr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679179" y="421975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sp>
        <p:nvSpPr>
          <p:cNvPr id="2" name="TextBox 1"/>
          <p:cNvSpPr txBox="1"/>
          <p:nvPr>
            <p:custDataLst>
              <p:tags r:id="rId10"/>
            </p:custDataLst>
          </p:nvPr>
        </p:nvSpPr>
        <p:spPr>
          <a:xfrm>
            <a:off x="1673158" y="2285999"/>
            <a:ext cx="9003463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谜语</a:t>
            </a:r>
            <a:r>
              <a:rPr lang="zh-CN" altLang="en-US" sz="32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一：我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是一朵小白花，一夜北风遍地开。无根无枝无花叶，朵朵都从天上</a:t>
            </a:r>
            <a:r>
              <a:rPr lang="zh-CN" altLang="en-US" sz="32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来</a:t>
            </a:r>
            <a:endParaRPr lang="en-US" altLang="zh-CN" sz="32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谜语</a:t>
            </a:r>
            <a:r>
              <a:rPr lang="zh-CN" altLang="en-US" sz="32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二：我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是一颗小硬球，握在手里冷飕飕，有大有小从天降，动物庄稼都害怕。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17235" y="1172817"/>
            <a:ext cx="4015408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猜一猜</a:t>
            </a:r>
            <a:endParaRPr lang="zh-CN" altLang="en-US" sz="3600" b="1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3820795" y="957580"/>
            <a:ext cx="1665605" cy="64516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FFFF"/>
                </a:solidFill>
                <a:latin typeface="幼圆" charset="0"/>
                <a:ea typeface="幼圆" charset="0"/>
              </a:rPr>
              <a:t>读一读</a:t>
            </a:r>
            <a:endParaRPr lang="zh-CN" altLang="en-US" sz="3600" b="1" dirty="0" smtClean="0">
              <a:solidFill>
                <a:srgbClr val="FFFFFF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3735" y="220103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535238" y="2128838"/>
            <a:ext cx="6697662" cy="347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飘浮  灌溉  灾害</a:t>
            </a:r>
            <a:endParaRPr lang="zh-CN" altLang="en-US" sz="40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机器  电器  乐器</a:t>
            </a:r>
            <a:endParaRPr lang="zh-CN" altLang="en-US" sz="40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冲毁  毁坏  毁灭</a:t>
            </a:r>
            <a:endParaRPr lang="zh-CN" altLang="en-US" sz="40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暴躁  风暴  暴风雨</a:t>
            </a:r>
            <a:endParaRPr lang="zh-CN" altLang="en-US" sz="40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4495887" y="712546"/>
            <a:ext cx="30753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幼圆" charset="0"/>
                <a:ea typeface="幼圆" charset="0"/>
              </a:rPr>
              <a:t>生字组词</a:t>
            </a:r>
            <a:endParaRPr lang="zh-CN" altLang="en-US" sz="3600" dirty="0" smtClean="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latin typeface="幼圆" charset="0"/>
              <a:ea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5137" y="1603911"/>
            <a:ext cx="5403215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变biàn（变成、变化、变动）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极jí（北极、极小、极好）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片piàn（木片、一片、铁片）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傍bàng（傍晚、依山傍水）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海hǎi（海洋、大海、上海）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3735" y="220103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sp>
        <p:nvSpPr>
          <p:cNvPr id="6" name="文本框 2"/>
          <p:cNvSpPr txBox="1"/>
          <p:nvPr/>
        </p:nvSpPr>
        <p:spPr>
          <a:xfrm>
            <a:off x="6033540" y="1603911"/>
            <a:ext cx="5971540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洋yáng（大洋、洋人、太平洋）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作zuò（工作、当作、作业）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坏huài（好坏、坏人、坏事）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给gěi（给你、送给、献给）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带dài（带上、带来、带走）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1718642" y="1314727"/>
            <a:ext cx="177993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gradFill>
                  <a:gsLst>
                    <a:gs pos="0">
                      <a:schemeClr val="accent1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幼圆" charset="0"/>
                <a:ea typeface="幼圆" charset="0"/>
              </a:rPr>
              <a:t>多音</a:t>
            </a:r>
            <a:r>
              <a:rPr lang="zh-CN" altLang="en-US" sz="4000" dirty="0" smtClean="0">
                <a:gradFill>
                  <a:gsLst>
                    <a:gs pos="0">
                      <a:schemeClr val="accent1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幼圆" charset="0"/>
                <a:ea typeface="幼圆" charset="0"/>
              </a:rPr>
              <a:t>字</a:t>
            </a:r>
            <a:endParaRPr lang="zh-CN" altLang="en-US" sz="4000" dirty="0" smtClean="0">
              <a:gradFill>
                <a:gsLst>
                  <a:gs pos="0">
                    <a:schemeClr val="accent1"/>
                  </a:gs>
                  <a:gs pos="100000">
                    <a:srgbClr val="0E2557"/>
                  </a:gs>
                </a:gsLst>
                <a:lin scaled="0"/>
              </a:gradFill>
              <a:latin typeface="幼圆" charset="0"/>
              <a:ea typeface="幼圆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2925859" y="2136637"/>
            <a:ext cx="5586095" cy="26765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冲 chōng (冲击) chòng (冲着)</a:t>
            </a:r>
            <a:endParaRPr sz="28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indent="0" fontAlgn="auto">
              <a:lnSpc>
                <a:spcPct val="150000"/>
              </a:lnSpc>
            </a:pPr>
            <a:r>
              <a:rPr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没 méi (没有) mò(吞没)</a:t>
            </a:r>
            <a:endParaRPr sz="28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indent="0" fontAlgn="auto">
              <a:lnSpc>
                <a:spcPct val="150000"/>
              </a:lnSpc>
            </a:pPr>
            <a:r>
              <a:rPr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给 gěi（给你） jǐ（给予）</a:t>
            </a:r>
            <a:endParaRPr sz="28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indent="0" fontAlgn="auto">
              <a:lnSpc>
                <a:spcPct val="150000"/>
              </a:lnSpc>
            </a:pPr>
            <a:r>
              <a:rPr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作 zuò（作业） zuō（作坊）</a:t>
            </a:r>
            <a:endParaRPr sz="28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8925" y="268605"/>
            <a:ext cx="1924050" cy="495300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3700256" y="748665"/>
            <a:ext cx="2143953" cy="6451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gradFill>
                  <a:gsLst>
                    <a:gs pos="0">
                      <a:schemeClr val="dk1">
                        <a:lumMod val="85000"/>
                        <a:lumOff val="15000"/>
                      </a:schemeClr>
                    </a:gs>
                    <a:gs pos="100000">
                      <a:srgbClr val="0E2557"/>
                    </a:gs>
                  </a:gsLst>
                  <a:lin scaled="0"/>
                </a:gradFill>
                <a:latin typeface="幼圆" charset="0"/>
                <a:ea typeface="幼圆" charset="0"/>
              </a:rPr>
              <a:t>理解词</a:t>
            </a:r>
            <a:r>
              <a:rPr lang="zh-CN" altLang="en-US" sz="3600" dirty="0" smtClean="0">
                <a:gradFill>
                  <a:gsLst>
                    <a:gs pos="0">
                      <a:schemeClr val="dk1">
                        <a:lumMod val="85000"/>
                        <a:lumOff val="15000"/>
                      </a:schemeClr>
                    </a:gs>
                    <a:gs pos="100000">
                      <a:srgbClr val="0E2557"/>
                    </a:gs>
                  </a:gsLst>
                  <a:lin scaled="0"/>
                </a:gradFill>
                <a:latin typeface="幼圆" charset="0"/>
                <a:ea typeface="幼圆" charset="0"/>
              </a:rPr>
              <a:t>语</a:t>
            </a:r>
            <a:endParaRPr lang="zh-CN" altLang="en-US" sz="3600" dirty="0" smtClean="0">
              <a:gradFill>
                <a:gsLst>
                  <a:gs pos="0">
                    <a:schemeClr val="dk1">
                      <a:lumMod val="85000"/>
                      <a:lumOff val="15000"/>
                    </a:schemeClr>
                  </a:gs>
                  <a:gs pos="100000">
                    <a:srgbClr val="0E2557"/>
                  </a:gs>
                </a:gsLst>
                <a:lin scaled="0"/>
              </a:gradFill>
              <a:latin typeface="幼圆" charset="0"/>
              <a:ea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87125" y="2014220"/>
            <a:ext cx="6714076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傍晚：临近晚上的时候。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温和：不严厉，不粗暴，使人感到亲切。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暴躁：遇事急躁，容易发怒。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灌溉：把水输送到田地里。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灾害：自然或认为的因素造成的伤害。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9235" y="253365"/>
            <a:ext cx="1924050" cy="495300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GL_192">
            <a:hlinkClick r:id="rId1" action="ppaction://hlinksldjump"/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937" y="-101112"/>
            <a:ext cx="17145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4427538" y="1341438"/>
            <a:ext cx="140335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96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汽</a:t>
            </a:r>
            <a:endParaRPr lang="zh-CN" altLang="en-US" sz="96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1222375" y="3933825"/>
            <a:ext cx="7921625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40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zh-CN" altLang="en-US" sz="40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太阳一晒，我就变成汽。升到天空，我又变成无数极小极小的点儿，连成一片，在空中飘浮。</a:t>
            </a:r>
            <a:endParaRPr lang="zh-CN" altLang="en-US" sz="40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988419" y="5055877"/>
            <a:ext cx="2016661" cy="1802123"/>
          </a:xfrm>
          <a:prstGeom prst="rect">
            <a:avLst/>
          </a:prstGeom>
        </p:spPr>
      </p:pic>
      <p:sp>
        <p:nvSpPr>
          <p:cNvPr id="55" name="文本框 107"/>
          <p:cNvSpPr txBox="1"/>
          <p:nvPr>
            <p:custDataLst>
              <p:tags r:id="rId6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PART.01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5" name="标题 11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</a:rPr>
              <a:t>整体感知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642619" y="3943350"/>
            <a:ext cx="10662285" cy="224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1" dirty="0">
                <a:solidFill>
                  <a:srgbClr val="FF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sz="2800" b="1" dirty="0" smtClean="0">
                <a:latin typeface="幼圆" charset="0"/>
                <a:ea typeface="黑体" panose="02010609060101010101" pitchFamily="49" charset="-122"/>
                <a:cs typeface="幼圆" charset="0"/>
              </a:rPr>
              <a:t>有时候我穿着</a:t>
            </a:r>
            <a:r>
              <a:rPr sz="2800" b="1" dirty="0" smtClean="0">
                <a:solidFill>
                  <a:srgbClr val="FF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白</a:t>
            </a:r>
            <a:r>
              <a:rPr sz="2800" b="1" dirty="0" smtClean="0">
                <a:latin typeface="幼圆" charset="0"/>
                <a:ea typeface="黑体" panose="02010609060101010101" pitchFamily="49" charset="-122"/>
                <a:cs typeface="幼圆" charset="0"/>
              </a:rPr>
              <a:t>衣服</a:t>
            </a:r>
            <a:r>
              <a:rPr sz="2800" b="1" dirty="0">
                <a:latin typeface="幼圆" charset="0"/>
                <a:ea typeface="黑体" panose="02010609060101010101" pitchFamily="49" charset="-122"/>
                <a:cs typeface="幼圆" charset="0"/>
              </a:rPr>
              <a:t>，有时候我穿着</a:t>
            </a:r>
            <a:r>
              <a:rPr sz="2800" b="1" dirty="0">
                <a:solidFill>
                  <a:srgbClr val="FF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黑</a:t>
            </a:r>
            <a:r>
              <a:rPr sz="2800" b="1" dirty="0">
                <a:latin typeface="幼圆" charset="0"/>
                <a:ea typeface="黑体" panose="02010609060101010101" pitchFamily="49" charset="-122"/>
                <a:cs typeface="幼圆" charset="0"/>
              </a:rPr>
              <a:t>衣服，早晨和傍晚我又把</a:t>
            </a:r>
            <a:r>
              <a:rPr sz="2800" b="1" dirty="0">
                <a:solidFill>
                  <a:srgbClr val="FF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红袍</a:t>
            </a:r>
            <a:r>
              <a:rPr sz="2800" b="1" dirty="0">
                <a:latin typeface="幼圆" charset="0"/>
                <a:ea typeface="黑体" panose="02010609060101010101" pitchFamily="49" charset="-122"/>
                <a:cs typeface="幼圆" charset="0"/>
              </a:rPr>
              <a:t>披在身上。</a:t>
            </a:r>
            <a:endParaRPr sz="2800" b="1" dirty="0"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indent="0"/>
            <a:endParaRPr sz="2800" b="1" dirty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indent="0"/>
            <a:r>
              <a:rPr sz="28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幼圆" charset="0"/>
                <a:ea typeface="黑体" panose="02010609060101010101" pitchFamily="49" charset="-122"/>
                <a:cs typeface="幼圆" charset="0"/>
              </a:rPr>
              <a:t>     运用比喻的修辞方法，形象地写出了云的不同色彩。“白衣服”指白云，“黑衣服”指乌云，“红袍”指朝霞和晚霞。</a:t>
            </a:r>
            <a:endParaRPr sz="2800" b="1" dirty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34995" y="235343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</a:t>
            </a:r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pic>
        <p:nvPicPr>
          <p:cNvPr id="6" name="Picture 3" descr="beiji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79" y="1273229"/>
            <a:ext cx="3132138" cy="2322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10340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519" y="1137414"/>
            <a:ext cx="2540484" cy="244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2005041419220195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12765" y="1137414"/>
            <a:ext cx="3260034" cy="2458645"/>
          </a:xfrm>
          <a:prstGeom prst="rect">
            <a:avLst/>
          </a:prstGeom>
          <a:noFill/>
        </p:spPr>
      </p:pic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矩形 3"/>
          <p:cNvSpPr/>
          <p:nvPr/>
        </p:nvSpPr>
        <p:spPr>
          <a:xfrm>
            <a:off x="182620" y="220103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</a:t>
            </a:r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422354" y="845896"/>
            <a:ext cx="3455987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dirty="0">
                <a:solidFill>
                  <a:schemeClr val="dk1"/>
                </a:solidFill>
                <a:latin typeface="幼圆" charset="0"/>
                <a:ea typeface="幼圆" charset="0"/>
              </a:rPr>
              <a:t>朝霞</a:t>
            </a:r>
            <a:endParaRPr lang="zh-CN" altLang="en-US" sz="40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7111892" y="712546"/>
            <a:ext cx="3529013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dirty="0">
                <a:solidFill>
                  <a:schemeClr val="dk1"/>
                </a:solidFill>
                <a:latin typeface="幼圆" charset="0"/>
                <a:ea typeface="幼圆" charset="0"/>
              </a:rPr>
              <a:t>晚霞</a:t>
            </a:r>
            <a:endParaRPr lang="zh-CN" altLang="en-US" sz="40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6" name="Picture 2" descr="D:\五年级\周春田\347052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448" y="1694656"/>
            <a:ext cx="4537075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D:\五年级\周春田\347017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292" y="1797050"/>
            <a:ext cx="4392613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591261a-85ea-4e89-8222-c96e5f557b07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2360,&quot;width&quot;:7760}"/>
</p:tagLst>
</file>

<file path=ppt/tags/tag229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PLACING_PICTURE_USER_VIEWPORT" val="{&quot;height&quot;:7088.595275590551,&quot;width&quot;:7932.475590551181}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2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3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591261a-85ea-4e89-8222-c96e5f557b07}"/>
  <p:tag name="KSO_WM_UNIT_TYPE" val="i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591261a-85ea-4e89-8222-c96e5f557b07}"/>
  <p:tag name="KSO_WM_UNIT_TYPE" val="i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4.xml><?xml version="1.0" encoding="utf-8"?>
<p:tagLst xmlns:p="http://schemas.openxmlformats.org/presentationml/2006/main">
  <p:tag name="KSO_WM_UNIT_FILL_FORE_SCHEMECOLOR_INDEX_BRIGHTNESS" val="0.4"/>
  <p:tag name="KSO_WM_UNIT_FILL_FORE_SCHEMECOLOR_INDEX" val="9"/>
  <p:tag name="KSO_WM_UNIT_FILL_TYPE" val="1"/>
</p:tagLst>
</file>

<file path=ppt/tags/tag2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591261a-85ea-4e89-8222-c96e5f557b07}"/>
  <p:tag name="KSO_WM_UNIT_TYPE" val="i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591261a-85ea-4e89-8222-c96e5f557b07}"/>
  <p:tag name="KSO_WM_UNIT_TYPE" val="i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591261a-85ea-4e89-8222-c96e5f557b07}"/>
  <p:tag name="KSO_WM_UNIT_TYPE" val="i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7.xml><?xml version="1.0" encoding="utf-8"?>
<p:tagLst xmlns:p="http://schemas.openxmlformats.org/presentationml/2006/main">
  <p:tag name="KSO_WM_UNIT_PLACING_PICTURE_USER_VIEWPORT" val="{&quot;height&quot;:2340,&quot;width&quot;:2700}"/>
</p:tagLst>
</file>

<file path=ppt/tags/tag288.xml><?xml version="1.0" encoding="utf-8"?>
<p:tagLst xmlns:p="http://schemas.openxmlformats.org/presentationml/2006/main">
  <p:tag name="KSO_WM_UNIT_PLACING_PICTURE_USER_VIEWPORT" val="{&quot;height&quot;:2837.988976377953,&quot;width&quot;:3175.844094488189}"/>
</p:tagLst>
</file>

<file path=ppt/tags/tag289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1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291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591261a-85ea-4e89-8222-c96e5f557b07}"/>
  <p:tag name="KSO_WM_UNIT_TYPE" val="i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591261a-85ea-4e89-8222-c96e5f557b07}"/>
  <p:tag name="KSO_WM_UNIT_TYPE" val="i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591261a-85ea-4e89-8222-c96e5f557b07}"/>
  <p:tag name="KSO_WM_UNIT_TYPE" val="i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591261a-85ea-4e89-8222-c96e5f557b07}"/>
  <p:tag name="KSO_WM_UNIT_TYPE" val="i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591261a-85ea-4e89-8222-c96e5f557b07}"/>
  <p:tag name="KSO_WM_UNIT_TYPE" val="i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591261a-85ea-4e89-8222-c96e5f557b07}"/>
  <p:tag name="KSO_WM_UNIT_TYPE" val="i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591261a-85ea-4e89-8222-c96e5f557b07}"/>
  <p:tag name="KSO_WM_UNIT_TYPE" val="i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591261a-85ea-4e89-8222-c96e5f557b07}"/>
  <p:tag name="KSO_WM_UNIT_TYPE" val="i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591261a-85ea-4e89-8222-c96e5f557b07}"/>
  <p:tag name="KSO_WM_UNIT_TYPE" val="i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591261a-85ea-4e89-8222-c96e5f557b07}"/>
  <p:tag name="KSO_WM_UNIT_TYPE" val="i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5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3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397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398.xml><?xml version="1.0" encoding="utf-8"?>
<p:tagLst xmlns:p="http://schemas.openxmlformats.org/presentationml/2006/main">
  <p:tag name="COMMONDATA" val="eyJoZGlkIjoiZWE3NjZlYjJkMjNiZjRmNDUwNDg2MDIyMjNiOTJhMjAifQ==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1181</Words>
  <Application>WPS 演示</Application>
  <PresentationFormat>自定义</PresentationFormat>
  <Paragraphs>127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18</vt:i4>
      </vt:variant>
    </vt:vector>
  </HeadingPairs>
  <TitlesOfParts>
    <vt:vector size="35" baseType="lpstr">
      <vt:lpstr>Arial</vt:lpstr>
      <vt:lpstr>宋体</vt:lpstr>
      <vt:lpstr>Wingdings</vt:lpstr>
      <vt:lpstr>黑体</vt:lpstr>
      <vt:lpstr>Songti SC Black</vt:lpstr>
      <vt:lpstr>微软雅黑</vt:lpstr>
      <vt:lpstr>华文楷体</vt:lpstr>
      <vt:lpstr>等线</vt:lpstr>
      <vt:lpstr>Calibri</vt:lpstr>
      <vt:lpstr>Arial Unicode MS</vt:lpstr>
      <vt:lpstr>幼圆</vt:lpstr>
      <vt:lpstr>汉仪乐喵体W</vt:lpstr>
      <vt:lpstr>Arial</vt:lpstr>
      <vt:lpstr>幼圆</vt:lpstr>
      <vt:lpstr>3_Office 主题​​</vt:lpstr>
      <vt:lpstr>1_Office 主题​​</vt:lpstr>
      <vt:lpstr>4_Office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38</cp:revision>
  <dcterms:created xsi:type="dcterms:W3CDTF">2020-06-05T01:16:00Z</dcterms:created>
  <dcterms:modified xsi:type="dcterms:W3CDTF">2022-05-29T01:09:39Z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BA9C0A64B16B41BB97344E9FC6F26E8B</vt:lpwstr>
  </property>
</Properties>
</file>