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5" r:id="rId3"/>
  </p:sldMasterIdLst>
  <p:notesMasterIdLst>
    <p:notesMasterId r:id="rId5"/>
  </p:notesMasterIdLst>
  <p:sldIdLst>
    <p:sldId id="622" r:id="rId4"/>
    <p:sldId id="623" r:id="rId6"/>
    <p:sldId id="624" r:id="rId7"/>
    <p:sldId id="625" r:id="rId8"/>
    <p:sldId id="626" r:id="rId9"/>
    <p:sldId id="627" r:id="rId10"/>
    <p:sldId id="628" r:id="rId11"/>
    <p:sldId id="629" r:id="rId12"/>
    <p:sldId id="630" r:id="rId13"/>
    <p:sldId id="631" r:id="rId14"/>
    <p:sldId id="632" r:id="rId15"/>
    <p:sldId id="633" r:id="rId16"/>
    <p:sldId id="634" r:id="rId17"/>
    <p:sldId id="635" r:id="rId18"/>
    <p:sldId id="636" r:id="rId19"/>
    <p:sldId id="637" r:id="rId20"/>
    <p:sldId id="638" r:id="rId21"/>
    <p:sldId id="639" r:id="rId22"/>
    <p:sldId id="640" r:id="rId23"/>
    <p:sldId id="641" r:id="rId24"/>
    <p:sldId id="642" r:id="rId25"/>
    <p:sldId id="643" r:id="rId26"/>
  </p:sldIdLst>
  <p:sldSz cx="9144000" cy="5143500" type="screen16x9"/>
  <p:notesSz cx="6858000" cy="9144000"/>
  <p:custDataLst>
    <p:tags r:id="rId31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548" autoAdjust="0"/>
    <p:restoredTop sz="94660"/>
  </p:normalViewPr>
  <p:slideViewPr>
    <p:cSldViewPr snapToGrid="0">
      <p:cViewPr varScale="1">
        <p:scale>
          <a:sx n="95" d="100"/>
          <a:sy n="95" d="100"/>
        </p:scale>
        <p:origin x="546" y="90"/>
      </p:cViewPr>
      <p:guideLst>
        <p:guide orient="horz" pos="1638"/>
        <p:guide pos="287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1" Type="http://schemas.openxmlformats.org/officeDocument/2006/relationships/tags" Target="tags/tag510.xml"/><Relationship Id="rId30" Type="http://schemas.openxmlformats.org/officeDocument/2006/relationships/commentAuthors" Target="commentAuthors.xml"/><Relationship Id="rId3" Type="http://schemas.openxmlformats.org/officeDocument/2006/relationships/slideMaster" Target="slideMasters/slideMaster2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95E84D-E216-43B2-9F62-3F93FE9D1EA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CEDD04-66FF-4F0B-9BF6-B27C2DB74A4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614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614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6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6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6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6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6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8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6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6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9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5.png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6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7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圆角矩形 1"/>
          <p:cNvSpPr/>
          <p:nvPr/>
        </p:nvSpPr>
        <p:spPr>
          <a:xfrm>
            <a:off x="3743325" y="2578894"/>
            <a:ext cx="1976438" cy="450056"/>
          </a:xfrm>
          <a:prstGeom prst="roundRect">
            <a:avLst>
              <a:gd name="adj" fmla="val 50000"/>
            </a:avLst>
          </a:prstGeom>
          <a:solidFill>
            <a:srgbClr val="FF9B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kumimoji="1" lang="zh-CN" altLang="en-US" sz="1800" b="1" dirty="0"/>
          </a:p>
        </p:txBody>
      </p:sp>
      <p:sp>
        <p:nvSpPr>
          <p:cNvPr id="86" name="内容占位符 6"/>
          <p:cNvSpPr>
            <a:spLocks noGrp="1"/>
          </p:cNvSpPr>
          <p:nvPr>
            <p:ph sz="quarter" idx="10"/>
          </p:nvPr>
        </p:nvSpPr>
        <p:spPr>
          <a:xfrm>
            <a:off x="1864760" y="1387121"/>
            <a:ext cx="5732980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45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7" name="内容占位符 8"/>
          <p:cNvSpPr>
            <a:spLocks noGrp="1"/>
          </p:cNvSpPr>
          <p:nvPr>
            <p:ph sz="quarter" idx="11"/>
          </p:nvPr>
        </p:nvSpPr>
        <p:spPr>
          <a:xfrm>
            <a:off x="3182467" y="2082593"/>
            <a:ext cx="3097565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5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8" name="内容占位符 10"/>
          <p:cNvSpPr>
            <a:spLocks noGrp="1"/>
          </p:cNvSpPr>
          <p:nvPr>
            <p:ph sz="quarter" idx="12"/>
          </p:nvPr>
        </p:nvSpPr>
        <p:spPr>
          <a:xfrm>
            <a:off x="3742696" y="2632382"/>
            <a:ext cx="1977107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8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4679158" y="714381"/>
            <a:ext cx="3962432" cy="4041680"/>
          </a:xfrm>
        </p:spPr>
        <p:txBody>
          <a:bodyPr lIns="90000" tIns="46800" rIns="90000" bIns="46800">
            <a:normAutofit/>
          </a:bodyPr>
          <a:lstStyle>
            <a:lvl1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502448" y="714381"/>
            <a:ext cx="3962432" cy="285752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125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502444" y="1054894"/>
            <a:ext cx="3962400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4676813" y="714381"/>
            <a:ext cx="3962432" cy="285752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125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4676813" y="1054894"/>
            <a:ext cx="3962432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997073" y="811340"/>
            <a:ext cx="2475702" cy="3520821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579317" y="975808"/>
            <a:ext cx="892014" cy="116576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2743200" y="3071336"/>
            <a:ext cx="1614488" cy="1711166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3473013" y="3488807"/>
            <a:ext cx="593843" cy="954975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465264" y="2864760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464498" y="3232732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462398" y="3600704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461632" y="3968675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464869" y="2133269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462793" y="2501241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2878222" y="205482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2878222" y="242027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2878222" y="278571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2878222" y="315116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2878222" y="351660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2878222" y="3882051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2827812" y="1952852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2827812" y="2320407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2827812" y="305551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2827812" y="379062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48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4679194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7928351" y="714381"/>
            <a:ext cx="713238" cy="404168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502444" y="714375"/>
            <a:ext cx="7371076" cy="4041680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02448" y="71438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75" y="2955475"/>
            <a:ext cx="2176461" cy="2350212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7205663" y="2930843"/>
            <a:ext cx="2127885" cy="2197418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36684" y="303371"/>
            <a:ext cx="1153001" cy="1110615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35719" y="227171"/>
            <a:ext cx="1338739" cy="1418749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1733435" y="1615466"/>
            <a:ext cx="5671430" cy="1020063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05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1723800" y="2704100"/>
            <a:ext cx="5629621" cy="894418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1575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600" y="228150"/>
            <a:ext cx="8704800" cy="4687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961200" y="936900"/>
            <a:ext cx="7219800" cy="542700"/>
          </a:xfrm>
        </p:spPr>
        <p:txBody>
          <a:bodyPr anchor="ctr"/>
          <a:lstStyle>
            <a:lvl1pPr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960835" y="162270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5149691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577800"/>
            <a:ext cx="2970000" cy="661500"/>
          </a:xfrm>
        </p:spPr>
        <p:txBody>
          <a:bodyPr anchor="ctr"/>
          <a:lstStyle>
            <a:lvl1pPr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132300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577454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293370" y="4106704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199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405" y="4673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59000" y="585900"/>
            <a:ext cx="8232300" cy="469800"/>
          </a:xfrm>
        </p:spPr>
        <p:txBody>
          <a:bodyPr anchor="ctr"/>
          <a:lstStyle>
            <a:lvl1pPr algn="ctr"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459000" y="12447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59581" y="210600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3771901"/>
            <a:ext cx="9144000" cy="13715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502200"/>
            <a:ext cx="8232300" cy="423900"/>
          </a:xfrm>
        </p:spPr>
        <p:txBody>
          <a:bodyPr anchor="ctr"/>
          <a:lstStyle>
            <a:lvl1pPr algn="ctr"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12609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388530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430530" y="24289"/>
            <a:ext cx="1096328" cy="1161574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224" y="4076717"/>
            <a:ext cx="832176" cy="80474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34700" y="178200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434700" y="12474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681800" y="12474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429300" y="361260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4689900" y="360990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719418"/>
            <a:ext cx="9144000" cy="370466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004400"/>
            <a:ext cx="6858000" cy="1790100"/>
          </a:xfrm>
        </p:spPr>
        <p:txBody>
          <a:bodyPr lIns="90000" tIns="46800" rIns="90000" bIns="46800" anchor="b"/>
          <a:lstStyle>
            <a:lvl1pPr algn="ctr">
              <a:defRPr sz="337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2897100"/>
            <a:ext cx="6858000" cy="1242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30492" y="-432435"/>
            <a:ext cx="2127885" cy="2197418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7495223" y="3395663"/>
            <a:ext cx="1648778" cy="1747838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2794159"/>
            <a:ext cx="1874520" cy="234934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58965" y="3194209"/>
            <a:ext cx="2201704" cy="1966436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7689533" y="294323"/>
            <a:ext cx="1153001" cy="1110615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1716353" y="1606100"/>
            <a:ext cx="5671694" cy="1041992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3375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1716354" y="2682761"/>
            <a:ext cx="5671694" cy="894843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5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7604760" y="218123"/>
            <a:ext cx="1338739" cy="1418749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502412" y="714381"/>
            <a:ext cx="8139178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36" y="3069827"/>
            <a:ext cx="2048434" cy="1678070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7078163" y="220976"/>
            <a:ext cx="1563393" cy="1789935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184083" y="2635881"/>
            <a:ext cx="4775835" cy="758666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135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079771" y="731715"/>
            <a:ext cx="6984459" cy="368007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5.xml"/><Relationship Id="rId8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3" Type="http://schemas.openxmlformats.org/officeDocument/2006/relationships/slideLayout" Target="../slideLayouts/slideLayout9.xml"/><Relationship Id="rId26" Type="http://schemas.openxmlformats.org/officeDocument/2006/relationships/theme" Target="../theme/theme2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8.xml"/><Relationship Id="rId19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6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502412" y="332423"/>
            <a:ext cx="8139178" cy="331473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502412" y="714381"/>
            <a:ext cx="8139178" cy="404168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  <p:sldLayoutId id="2147483669" r:id="rId14"/>
    <p:sldLayoutId id="2147483670" r:id="rId15"/>
    <p:sldLayoutId id="2147483671" r:id="rId16"/>
    <p:sldLayoutId id="2147483672" r:id="rId17"/>
    <p:sldLayoutId id="2147483673" r:id="rId18"/>
    <p:sldLayoutId id="2147483674" r:id="rId19"/>
  </p:sldLayoutIdLst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135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289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38608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905510" algn="l"/>
        </a:tabLst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64325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90043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1576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4147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230.xml"/><Relationship Id="rId2" Type="http://schemas.openxmlformats.org/officeDocument/2006/relationships/tags" Target="../tags/tag229.xml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61.xml"/><Relationship Id="rId8" Type="http://schemas.openxmlformats.org/officeDocument/2006/relationships/tags" Target="../tags/tag360.xml"/><Relationship Id="rId7" Type="http://schemas.openxmlformats.org/officeDocument/2006/relationships/tags" Target="../tags/tag359.xml"/><Relationship Id="rId6" Type="http://schemas.openxmlformats.org/officeDocument/2006/relationships/tags" Target="../tags/tag358.xml"/><Relationship Id="rId5" Type="http://schemas.openxmlformats.org/officeDocument/2006/relationships/tags" Target="../tags/tag357.xml"/><Relationship Id="rId4" Type="http://schemas.openxmlformats.org/officeDocument/2006/relationships/tags" Target="../tags/tag356.xml"/><Relationship Id="rId3" Type="http://schemas.openxmlformats.org/officeDocument/2006/relationships/tags" Target="../tags/tag355.xml"/><Relationship Id="rId20" Type="http://schemas.openxmlformats.org/officeDocument/2006/relationships/slideLayout" Target="../slideLayouts/slideLayout13.xml"/><Relationship Id="rId2" Type="http://schemas.openxmlformats.org/officeDocument/2006/relationships/tags" Target="../tags/tag354.xml"/><Relationship Id="rId19" Type="http://schemas.openxmlformats.org/officeDocument/2006/relationships/tags" Target="../tags/tag370.xml"/><Relationship Id="rId18" Type="http://schemas.openxmlformats.org/officeDocument/2006/relationships/tags" Target="../tags/tag369.xml"/><Relationship Id="rId17" Type="http://schemas.openxmlformats.org/officeDocument/2006/relationships/tags" Target="../tags/tag368.xml"/><Relationship Id="rId16" Type="http://schemas.openxmlformats.org/officeDocument/2006/relationships/tags" Target="../tags/tag367.xml"/><Relationship Id="rId15" Type="http://schemas.openxmlformats.org/officeDocument/2006/relationships/tags" Target="../tags/tag366.xml"/><Relationship Id="rId14" Type="http://schemas.openxmlformats.org/officeDocument/2006/relationships/image" Target="../media/image11.png"/><Relationship Id="rId13" Type="http://schemas.openxmlformats.org/officeDocument/2006/relationships/tags" Target="../tags/tag365.xml"/><Relationship Id="rId12" Type="http://schemas.openxmlformats.org/officeDocument/2006/relationships/tags" Target="../tags/tag364.xml"/><Relationship Id="rId11" Type="http://schemas.openxmlformats.org/officeDocument/2006/relationships/tags" Target="../tags/tag363.xml"/><Relationship Id="rId10" Type="http://schemas.openxmlformats.org/officeDocument/2006/relationships/tags" Target="../tags/tag362.xml"/><Relationship Id="rId1" Type="http://schemas.openxmlformats.org/officeDocument/2006/relationships/tags" Target="../tags/tag353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79.xml"/><Relationship Id="rId8" Type="http://schemas.openxmlformats.org/officeDocument/2006/relationships/tags" Target="../tags/tag378.xml"/><Relationship Id="rId7" Type="http://schemas.openxmlformats.org/officeDocument/2006/relationships/tags" Target="../tags/tag377.xml"/><Relationship Id="rId6" Type="http://schemas.openxmlformats.org/officeDocument/2006/relationships/tags" Target="../tags/tag376.xml"/><Relationship Id="rId5" Type="http://schemas.openxmlformats.org/officeDocument/2006/relationships/tags" Target="../tags/tag375.xml"/><Relationship Id="rId4" Type="http://schemas.openxmlformats.org/officeDocument/2006/relationships/tags" Target="../tags/tag374.xml"/><Relationship Id="rId3" Type="http://schemas.openxmlformats.org/officeDocument/2006/relationships/tags" Target="../tags/tag373.xml"/><Relationship Id="rId2" Type="http://schemas.openxmlformats.org/officeDocument/2006/relationships/tags" Target="../tags/tag372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381.xml"/><Relationship Id="rId10" Type="http://schemas.openxmlformats.org/officeDocument/2006/relationships/tags" Target="../tags/tag380.xml"/><Relationship Id="rId1" Type="http://schemas.openxmlformats.org/officeDocument/2006/relationships/tags" Target="../tags/tag371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90.xml"/><Relationship Id="rId8" Type="http://schemas.openxmlformats.org/officeDocument/2006/relationships/tags" Target="../tags/tag389.xml"/><Relationship Id="rId7" Type="http://schemas.openxmlformats.org/officeDocument/2006/relationships/tags" Target="../tags/tag388.xml"/><Relationship Id="rId6" Type="http://schemas.openxmlformats.org/officeDocument/2006/relationships/tags" Target="../tags/tag387.xml"/><Relationship Id="rId5" Type="http://schemas.openxmlformats.org/officeDocument/2006/relationships/tags" Target="../tags/tag386.xml"/><Relationship Id="rId4" Type="http://schemas.openxmlformats.org/officeDocument/2006/relationships/tags" Target="../tags/tag385.xml"/><Relationship Id="rId3" Type="http://schemas.openxmlformats.org/officeDocument/2006/relationships/tags" Target="../tags/tag384.xml"/><Relationship Id="rId2" Type="http://schemas.openxmlformats.org/officeDocument/2006/relationships/tags" Target="../tags/tag383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392.xml"/><Relationship Id="rId11" Type="http://schemas.openxmlformats.org/officeDocument/2006/relationships/image" Target="../media/image12.png"/><Relationship Id="rId10" Type="http://schemas.openxmlformats.org/officeDocument/2006/relationships/tags" Target="../tags/tag391.xml"/><Relationship Id="rId1" Type="http://schemas.openxmlformats.org/officeDocument/2006/relationships/tags" Target="../tags/tag382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401.xml"/><Relationship Id="rId8" Type="http://schemas.openxmlformats.org/officeDocument/2006/relationships/tags" Target="../tags/tag400.xml"/><Relationship Id="rId7" Type="http://schemas.openxmlformats.org/officeDocument/2006/relationships/tags" Target="../tags/tag399.xml"/><Relationship Id="rId6" Type="http://schemas.openxmlformats.org/officeDocument/2006/relationships/tags" Target="../tags/tag398.xml"/><Relationship Id="rId5" Type="http://schemas.openxmlformats.org/officeDocument/2006/relationships/tags" Target="../tags/tag397.xml"/><Relationship Id="rId4" Type="http://schemas.openxmlformats.org/officeDocument/2006/relationships/tags" Target="../tags/tag396.xml"/><Relationship Id="rId3" Type="http://schemas.openxmlformats.org/officeDocument/2006/relationships/tags" Target="../tags/tag395.xml"/><Relationship Id="rId26" Type="http://schemas.openxmlformats.org/officeDocument/2006/relationships/slideLayout" Target="../slideLayouts/slideLayout13.xml"/><Relationship Id="rId25" Type="http://schemas.openxmlformats.org/officeDocument/2006/relationships/tags" Target="../tags/tag417.xml"/><Relationship Id="rId24" Type="http://schemas.openxmlformats.org/officeDocument/2006/relationships/tags" Target="../tags/tag416.xml"/><Relationship Id="rId23" Type="http://schemas.openxmlformats.org/officeDocument/2006/relationships/tags" Target="../tags/tag415.xml"/><Relationship Id="rId22" Type="http://schemas.openxmlformats.org/officeDocument/2006/relationships/tags" Target="../tags/tag414.xml"/><Relationship Id="rId21" Type="http://schemas.openxmlformats.org/officeDocument/2006/relationships/tags" Target="../tags/tag413.xml"/><Relationship Id="rId20" Type="http://schemas.openxmlformats.org/officeDocument/2006/relationships/tags" Target="../tags/tag412.xml"/><Relationship Id="rId2" Type="http://schemas.openxmlformats.org/officeDocument/2006/relationships/tags" Target="../tags/tag394.xml"/><Relationship Id="rId19" Type="http://schemas.openxmlformats.org/officeDocument/2006/relationships/tags" Target="../tags/tag411.xml"/><Relationship Id="rId18" Type="http://schemas.openxmlformats.org/officeDocument/2006/relationships/tags" Target="../tags/tag410.xml"/><Relationship Id="rId17" Type="http://schemas.openxmlformats.org/officeDocument/2006/relationships/tags" Target="../tags/tag409.xml"/><Relationship Id="rId16" Type="http://schemas.openxmlformats.org/officeDocument/2006/relationships/tags" Target="../tags/tag408.xml"/><Relationship Id="rId15" Type="http://schemas.openxmlformats.org/officeDocument/2006/relationships/tags" Target="../tags/tag407.xml"/><Relationship Id="rId14" Type="http://schemas.openxmlformats.org/officeDocument/2006/relationships/tags" Target="../tags/tag406.xml"/><Relationship Id="rId13" Type="http://schemas.openxmlformats.org/officeDocument/2006/relationships/tags" Target="../tags/tag405.xml"/><Relationship Id="rId12" Type="http://schemas.openxmlformats.org/officeDocument/2006/relationships/tags" Target="../tags/tag404.xml"/><Relationship Id="rId11" Type="http://schemas.openxmlformats.org/officeDocument/2006/relationships/tags" Target="../tags/tag403.xml"/><Relationship Id="rId10" Type="http://schemas.openxmlformats.org/officeDocument/2006/relationships/tags" Target="../tags/tag402.xml"/><Relationship Id="rId1" Type="http://schemas.openxmlformats.org/officeDocument/2006/relationships/tags" Target="../tags/tag393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426.xml"/><Relationship Id="rId8" Type="http://schemas.openxmlformats.org/officeDocument/2006/relationships/tags" Target="../tags/tag425.xml"/><Relationship Id="rId7" Type="http://schemas.openxmlformats.org/officeDocument/2006/relationships/tags" Target="../tags/tag424.xml"/><Relationship Id="rId6" Type="http://schemas.openxmlformats.org/officeDocument/2006/relationships/tags" Target="../tags/tag423.xml"/><Relationship Id="rId5" Type="http://schemas.openxmlformats.org/officeDocument/2006/relationships/tags" Target="../tags/tag422.xml"/><Relationship Id="rId4" Type="http://schemas.openxmlformats.org/officeDocument/2006/relationships/tags" Target="../tags/tag421.xml"/><Relationship Id="rId3" Type="http://schemas.openxmlformats.org/officeDocument/2006/relationships/tags" Target="../tags/tag420.xml"/><Relationship Id="rId2" Type="http://schemas.openxmlformats.org/officeDocument/2006/relationships/tags" Target="../tags/tag419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428.xml"/><Relationship Id="rId11" Type="http://schemas.openxmlformats.org/officeDocument/2006/relationships/image" Target="../media/image13.png"/><Relationship Id="rId10" Type="http://schemas.openxmlformats.org/officeDocument/2006/relationships/tags" Target="../tags/tag427.xml"/><Relationship Id="rId1" Type="http://schemas.openxmlformats.org/officeDocument/2006/relationships/tags" Target="../tags/tag418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437.xml"/><Relationship Id="rId8" Type="http://schemas.openxmlformats.org/officeDocument/2006/relationships/tags" Target="../tags/tag436.xml"/><Relationship Id="rId7" Type="http://schemas.openxmlformats.org/officeDocument/2006/relationships/tags" Target="../tags/tag435.xml"/><Relationship Id="rId6" Type="http://schemas.openxmlformats.org/officeDocument/2006/relationships/tags" Target="../tags/tag434.xml"/><Relationship Id="rId5" Type="http://schemas.openxmlformats.org/officeDocument/2006/relationships/tags" Target="../tags/tag433.xml"/><Relationship Id="rId4" Type="http://schemas.openxmlformats.org/officeDocument/2006/relationships/tags" Target="../tags/tag432.xml"/><Relationship Id="rId3" Type="http://schemas.openxmlformats.org/officeDocument/2006/relationships/tags" Target="../tags/tag431.xml"/><Relationship Id="rId2" Type="http://schemas.openxmlformats.org/officeDocument/2006/relationships/tags" Target="../tags/tag430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39.xml"/><Relationship Id="rId10" Type="http://schemas.openxmlformats.org/officeDocument/2006/relationships/tags" Target="../tags/tag438.xml"/><Relationship Id="rId1" Type="http://schemas.openxmlformats.org/officeDocument/2006/relationships/tags" Target="../tags/tag429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448.xml"/><Relationship Id="rId8" Type="http://schemas.openxmlformats.org/officeDocument/2006/relationships/tags" Target="../tags/tag447.xml"/><Relationship Id="rId7" Type="http://schemas.openxmlformats.org/officeDocument/2006/relationships/tags" Target="../tags/tag446.xml"/><Relationship Id="rId6" Type="http://schemas.openxmlformats.org/officeDocument/2006/relationships/tags" Target="../tags/tag445.xml"/><Relationship Id="rId5" Type="http://schemas.openxmlformats.org/officeDocument/2006/relationships/tags" Target="../tags/tag444.xml"/><Relationship Id="rId4" Type="http://schemas.openxmlformats.org/officeDocument/2006/relationships/tags" Target="../tags/tag443.xml"/><Relationship Id="rId3" Type="http://schemas.openxmlformats.org/officeDocument/2006/relationships/tags" Target="../tags/tag442.xml"/><Relationship Id="rId2" Type="http://schemas.openxmlformats.org/officeDocument/2006/relationships/tags" Target="../tags/tag441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50.xml"/><Relationship Id="rId10" Type="http://schemas.openxmlformats.org/officeDocument/2006/relationships/tags" Target="../tags/tag449.xml"/><Relationship Id="rId1" Type="http://schemas.openxmlformats.org/officeDocument/2006/relationships/tags" Target="../tags/tag440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59.xml"/><Relationship Id="rId8" Type="http://schemas.openxmlformats.org/officeDocument/2006/relationships/tags" Target="../tags/tag458.xml"/><Relationship Id="rId7" Type="http://schemas.openxmlformats.org/officeDocument/2006/relationships/tags" Target="../tags/tag457.xml"/><Relationship Id="rId6" Type="http://schemas.openxmlformats.org/officeDocument/2006/relationships/tags" Target="../tags/tag456.xml"/><Relationship Id="rId5" Type="http://schemas.openxmlformats.org/officeDocument/2006/relationships/tags" Target="../tags/tag455.xml"/><Relationship Id="rId4" Type="http://schemas.openxmlformats.org/officeDocument/2006/relationships/tags" Target="../tags/tag454.xml"/><Relationship Id="rId3" Type="http://schemas.openxmlformats.org/officeDocument/2006/relationships/tags" Target="../tags/tag453.xml"/><Relationship Id="rId2" Type="http://schemas.openxmlformats.org/officeDocument/2006/relationships/tags" Target="../tags/tag452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61.xml"/><Relationship Id="rId10" Type="http://schemas.openxmlformats.org/officeDocument/2006/relationships/tags" Target="../tags/tag460.xml"/><Relationship Id="rId1" Type="http://schemas.openxmlformats.org/officeDocument/2006/relationships/tags" Target="../tags/tag451.xml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9.xml"/><Relationship Id="rId5" Type="http://schemas.openxmlformats.org/officeDocument/2006/relationships/tags" Target="../tags/tag465.xml"/><Relationship Id="rId4" Type="http://schemas.openxmlformats.org/officeDocument/2006/relationships/tags" Target="../tags/tag464.xml"/><Relationship Id="rId3" Type="http://schemas.openxmlformats.org/officeDocument/2006/relationships/tags" Target="../tags/tag463.xml"/><Relationship Id="rId2" Type="http://schemas.openxmlformats.org/officeDocument/2006/relationships/image" Target="../media/image14.png"/><Relationship Id="rId1" Type="http://schemas.openxmlformats.org/officeDocument/2006/relationships/tags" Target="../tags/tag462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74.xml"/><Relationship Id="rId8" Type="http://schemas.openxmlformats.org/officeDocument/2006/relationships/tags" Target="../tags/tag473.xml"/><Relationship Id="rId7" Type="http://schemas.openxmlformats.org/officeDocument/2006/relationships/tags" Target="../tags/tag472.xml"/><Relationship Id="rId6" Type="http://schemas.openxmlformats.org/officeDocument/2006/relationships/tags" Target="../tags/tag471.xml"/><Relationship Id="rId5" Type="http://schemas.openxmlformats.org/officeDocument/2006/relationships/tags" Target="../tags/tag470.xml"/><Relationship Id="rId4" Type="http://schemas.openxmlformats.org/officeDocument/2006/relationships/tags" Target="../tags/tag469.xml"/><Relationship Id="rId3" Type="http://schemas.openxmlformats.org/officeDocument/2006/relationships/tags" Target="../tags/tag468.xml"/><Relationship Id="rId2" Type="http://schemas.openxmlformats.org/officeDocument/2006/relationships/tags" Target="../tags/tag467.xml"/><Relationship Id="rId14" Type="http://schemas.openxmlformats.org/officeDocument/2006/relationships/notesSlide" Target="../notesSlides/notesSlide2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476.xml"/><Relationship Id="rId11" Type="http://schemas.openxmlformats.org/officeDocument/2006/relationships/image" Target="../media/image15.png"/><Relationship Id="rId10" Type="http://schemas.openxmlformats.org/officeDocument/2006/relationships/tags" Target="../tags/tag475.xml"/><Relationship Id="rId1" Type="http://schemas.openxmlformats.org/officeDocument/2006/relationships/tags" Target="../tags/tag466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39.xml"/><Relationship Id="rId8" Type="http://schemas.openxmlformats.org/officeDocument/2006/relationships/tags" Target="../tags/tag238.xml"/><Relationship Id="rId7" Type="http://schemas.openxmlformats.org/officeDocument/2006/relationships/tags" Target="../tags/tag237.xml"/><Relationship Id="rId6" Type="http://schemas.openxmlformats.org/officeDocument/2006/relationships/tags" Target="../tags/tag236.xml"/><Relationship Id="rId5" Type="http://schemas.openxmlformats.org/officeDocument/2006/relationships/tags" Target="../tags/tag235.xml"/><Relationship Id="rId4" Type="http://schemas.openxmlformats.org/officeDocument/2006/relationships/tags" Target="../tags/tag234.xml"/><Relationship Id="rId3" Type="http://schemas.openxmlformats.org/officeDocument/2006/relationships/tags" Target="../tags/tag233.xml"/><Relationship Id="rId2" Type="http://schemas.openxmlformats.org/officeDocument/2006/relationships/tags" Target="../tags/tag232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241.xml"/><Relationship Id="rId11" Type="http://schemas.openxmlformats.org/officeDocument/2006/relationships/image" Target="../media/image10.png"/><Relationship Id="rId10" Type="http://schemas.openxmlformats.org/officeDocument/2006/relationships/tags" Target="../tags/tag240.xml"/><Relationship Id="rId1" Type="http://schemas.openxmlformats.org/officeDocument/2006/relationships/tags" Target="../tags/tag231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485.xml"/><Relationship Id="rId8" Type="http://schemas.openxmlformats.org/officeDocument/2006/relationships/tags" Target="../tags/tag484.xml"/><Relationship Id="rId7" Type="http://schemas.openxmlformats.org/officeDocument/2006/relationships/tags" Target="../tags/tag483.xml"/><Relationship Id="rId6" Type="http://schemas.openxmlformats.org/officeDocument/2006/relationships/tags" Target="../tags/tag482.xml"/><Relationship Id="rId5" Type="http://schemas.openxmlformats.org/officeDocument/2006/relationships/tags" Target="../tags/tag481.xml"/><Relationship Id="rId4" Type="http://schemas.openxmlformats.org/officeDocument/2006/relationships/tags" Target="../tags/tag480.xml"/><Relationship Id="rId3" Type="http://schemas.openxmlformats.org/officeDocument/2006/relationships/tags" Target="../tags/tag479.xml"/><Relationship Id="rId2" Type="http://schemas.openxmlformats.org/officeDocument/2006/relationships/tags" Target="../tags/tag478.xml"/><Relationship Id="rId15" Type="http://schemas.openxmlformats.org/officeDocument/2006/relationships/notesSlide" Target="../notesSlides/notesSlide3.xml"/><Relationship Id="rId14" Type="http://schemas.openxmlformats.org/officeDocument/2006/relationships/slideLayout" Target="../slideLayouts/slideLayout13.xml"/><Relationship Id="rId13" Type="http://schemas.openxmlformats.org/officeDocument/2006/relationships/tags" Target="../tags/tag487.xml"/><Relationship Id="rId12" Type="http://schemas.openxmlformats.org/officeDocument/2006/relationships/image" Target="../media/image16.png"/><Relationship Id="rId11" Type="http://schemas.openxmlformats.org/officeDocument/2006/relationships/image" Target="../media/image15.png"/><Relationship Id="rId10" Type="http://schemas.openxmlformats.org/officeDocument/2006/relationships/tags" Target="../tags/tag486.xml"/><Relationship Id="rId1" Type="http://schemas.openxmlformats.org/officeDocument/2006/relationships/tags" Target="../tags/tag477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496.xml"/><Relationship Id="rId8" Type="http://schemas.openxmlformats.org/officeDocument/2006/relationships/tags" Target="../tags/tag495.xml"/><Relationship Id="rId7" Type="http://schemas.openxmlformats.org/officeDocument/2006/relationships/tags" Target="../tags/tag494.xml"/><Relationship Id="rId6" Type="http://schemas.openxmlformats.org/officeDocument/2006/relationships/tags" Target="../tags/tag493.xml"/><Relationship Id="rId5" Type="http://schemas.openxmlformats.org/officeDocument/2006/relationships/tags" Target="../tags/tag492.xml"/><Relationship Id="rId4" Type="http://schemas.openxmlformats.org/officeDocument/2006/relationships/tags" Target="../tags/tag491.xml"/><Relationship Id="rId3" Type="http://schemas.openxmlformats.org/officeDocument/2006/relationships/tags" Target="../tags/tag490.xml"/><Relationship Id="rId2" Type="http://schemas.openxmlformats.org/officeDocument/2006/relationships/tags" Target="../tags/tag489.xml"/><Relationship Id="rId14" Type="http://schemas.openxmlformats.org/officeDocument/2006/relationships/notesSlide" Target="../notesSlides/notesSlide4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498.xml"/><Relationship Id="rId11" Type="http://schemas.openxmlformats.org/officeDocument/2006/relationships/image" Target="../media/image15.png"/><Relationship Id="rId10" Type="http://schemas.openxmlformats.org/officeDocument/2006/relationships/tags" Target="../tags/tag497.xml"/><Relationship Id="rId1" Type="http://schemas.openxmlformats.org/officeDocument/2006/relationships/tags" Target="../tags/tag488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507.xml"/><Relationship Id="rId8" Type="http://schemas.openxmlformats.org/officeDocument/2006/relationships/tags" Target="../tags/tag506.xml"/><Relationship Id="rId7" Type="http://schemas.openxmlformats.org/officeDocument/2006/relationships/tags" Target="../tags/tag505.xml"/><Relationship Id="rId6" Type="http://schemas.openxmlformats.org/officeDocument/2006/relationships/tags" Target="../tags/tag504.xml"/><Relationship Id="rId5" Type="http://schemas.openxmlformats.org/officeDocument/2006/relationships/tags" Target="../tags/tag503.xml"/><Relationship Id="rId4" Type="http://schemas.openxmlformats.org/officeDocument/2006/relationships/tags" Target="../tags/tag502.xml"/><Relationship Id="rId3" Type="http://schemas.openxmlformats.org/officeDocument/2006/relationships/tags" Target="../tags/tag501.xml"/><Relationship Id="rId2" Type="http://schemas.openxmlformats.org/officeDocument/2006/relationships/tags" Target="../tags/tag500.xml"/><Relationship Id="rId15" Type="http://schemas.openxmlformats.org/officeDocument/2006/relationships/notesSlide" Target="../notesSlides/notesSlide5.xml"/><Relationship Id="rId14" Type="http://schemas.openxmlformats.org/officeDocument/2006/relationships/slideLayout" Target="../slideLayouts/slideLayout13.xml"/><Relationship Id="rId13" Type="http://schemas.openxmlformats.org/officeDocument/2006/relationships/tags" Target="../tags/tag509.xml"/><Relationship Id="rId12" Type="http://schemas.openxmlformats.org/officeDocument/2006/relationships/image" Target="../media/image10.png"/><Relationship Id="rId11" Type="http://schemas.openxmlformats.org/officeDocument/2006/relationships/image" Target="../media/image15.png"/><Relationship Id="rId10" Type="http://schemas.openxmlformats.org/officeDocument/2006/relationships/tags" Target="../tags/tag508.xml"/><Relationship Id="rId1" Type="http://schemas.openxmlformats.org/officeDocument/2006/relationships/tags" Target="../tags/tag499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0.xml"/><Relationship Id="rId8" Type="http://schemas.openxmlformats.org/officeDocument/2006/relationships/tags" Target="../tags/tag249.xml"/><Relationship Id="rId7" Type="http://schemas.openxmlformats.org/officeDocument/2006/relationships/tags" Target="../tags/tag248.xml"/><Relationship Id="rId6" Type="http://schemas.openxmlformats.org/officeDocument/2006/relationships/tags" Target="../tags/tag247.xml"/><Relationship Id="rId5" Type="http://schemas.openxmlformats.org/officeDocument/2006/relationships/tags" Target="../tags/tag246.xml"/><Relationship Id="rId4" Type="http://schemas.openxmlformats.org/officeDocument/2006/relationships/tags" Target="../tags/tag245.xml"/><Relationship Id="rId3" Type="http://schemas.openxmlformats.org/officeDocument/2006/relationships/tags" Target="../tags/tag244.xml"/><Relationship Id="rId2" Type="http://schemas.openxmlformats.org/officeDocument/2006/relationships/tags" Target="../tags/tag243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252.xml"/><Relationship Id="rId10" Type="http://schemas.openxmlformats.org/officeDocument/2006/relationships/tags" Target="../tags/tag251.xml"/><Relationship Id="rId1" Type="http://schemas.openxmlformats.org/officeDocument/2006/relationships/tags" Target="../tags/tag242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61.xml"/><Relationship Id="rId8" Type="http://schemas.openxmlformats.org/officeDocument/2006/relationships/tags" Target="../tags/tag260.xml"/><Relationship Id="rId7" Type="http://schemas.openxmlformats.org/officeDocument/2006/relationships/tags" Target="../tags/tag259.xml"/><Relationship Id="rId6" Type="http://schemas.openxmlformats.org/officeDocument/2006/relationships/tags" Target="../tags/tag258.xml"/><Relationship Id="rId5" Type="http://schemas.openxmlformats.org/officeDocument/2006/relationships/tags" Target="../tags/tag257.xml"/><Relationship Id="rId4" Type="http://schemas.openxmlformats.org/officeDocument/2006/relationships/tags" Target="../tags/tag256.xml"/><Relationship Id="rId3" Type="http://schemas.openxmlformats.org/officeDocument/2006/relationships/tags" Target="../tags/tag255.xml"/><Relationship Id="rId2" Type="http://schemas.openxmlformats.org/officeDocument/2006/relationships/tags" Target="../tags/tag254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263.xml"/><Relationship Id="rId10" Type="http://schemas.openxmlformats.org/officeDocument/2006/relationships/tags" Target="../tags/tag262.xml"/><Relationship Id="rId1" Type="http://schemas.openxmlformats.org/officeDocument/2006/relationships/tags" Target="../tags/tag253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72.xml"/><Relationship Id="rId8" Type="http://schemas.openxmlformats.org/officeDocument/2006/relationships/tags" Target="../tags/tag271.xml"/><Relationship Id="rId7" Type="http://schemas.openxmlformats.org/officeDocument/2006/relationships/tags" Target="../tags/tag270.xml"/><Relationship Id="rId6" Type="http://schemas.openxmlformats.org/officeDocument/2006/relationships/tags" Target="../tags/tag269.xml"/><Relationship Id="rId5" Type="http://schemas.openxmlformats.org/officeDocument/2006/relationships/tags" Target="../tags/tag268.xml"/><Relationship Id="rId4" Type="http://schemas.openxmlformats.org/officeDocument/2006/relationships/tags" Target="../tags/tag267.xml"/><Relationship Id="rId3" Type="http://schemas.openxmlformats.org/officeDocument/2006/relationships/tags" Target="../tags/tag266.xml"/><Relationship Id="rId2" Type="http://schemas.openxmlformats.org/officeDocument/2006/relationships/tags" Target="../tags/tag265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73.xml"/><Relationship Id="rId1" Type="http://schemas.openxmlformats.org/officeDocument/2006/relationships/tags" Target="../tags/tag264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82.xml"/><Relationship Id="rId8" Type="http://schemas.openxmlformats.org/officeDocument/2006/relationships/tags" Target="../tags/tag281.xml"/><Relationship Id="rId7" Type="http://schemas.openxmlformats.org/officeDocument/2006/relationships/tags" Target="../tags/tag280.xml"/><Relationship Id="rId6" Type="http://schemas.openxmlformats.org/officeDocument/2006/relationships/tags" Target="../tags/tag279.xml"/><Relationship Id="rId5" Type="http://schemas.openxmlformats.org/officeDocument/2006/relationships/tags" Target="../tags/tag278.xml"/><Relationship Id="rId4" Type="http://schemas.openxmlformats.org/officeDocument/2006/relationships/tags" Target="../tags/tag277.xml"/><Relationship Id="rId3" Type="http://schemas.openxmlformats.org/officeDocument/2006/relationships/tags" Target="../tags/tag276.xml"/><Relationship Id="rId2" Type="http://schemas.openxmlformats.org/officeDocument/2006/relationships/tags" Target="../tags/tag275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284.xml"/><Relationship Id="rId10" Type="http://schemas.openxmlformats.org/officeDocument/2006/relationships/tags" Target="../tags/tag283.xml"/><Relationship Id="rId1" Type="http://schemas.openxmlformats.org/officeDocument/2006/relationships/tags" Target="../tags/tag274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93.xml"/><Relationship Id="rId8" Type="http://schemas.openxmlformats.org/officeDocument/2006/relationships/tags" Target="../tags/tag292.xml"/><Relationship Id="rId7" Type="http://schemas.openxmlformats.org/officeDocument/2006/relationships/tags" Target="../tags/tag291.xml"/><Relationship Id="rId6" Type="http://schemas.openxmlformats.org/officeDocument/2006/relationships/tags" Target="../tags/tag290.xml"/><Relationship Id="rId5" Type="http://schemas.openxmlformats.org/officeDocument/2006/relationships/tags" Target="../tags/tag289.xml"/><Relationship Id="rId4" Type="http://schemas.openxmlformats.org/officeDocument/2006/relationships/tags" Target="../tags/tag288.xml"/><Relationship Id="rId3" Type="http://schemas.openxmlformats.org/officeDocument/2006/relationships/tags" Target="../tags/tag287.xml"/><Relationship Id="rId2" Type="http://schemas.openxmlformats.org/officeDocument/2006/relationships/tags" Target="../tags/tag286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295.xml"/><Relationship Id="rId10" Type="http://schemas.openxmlformats.org/officeDocument/2006/relationships/tags" Target="../tags/tag294.xml"/><Relationship Id="rId1" Type="http://schemas.openxmlformats.org/officeDocument/2006/relationships/tags" Target="../tags/tag285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04.xml"/><Relationship Id="rId8" Type="http://schemas.openxmlformats.org/officeDocument/2006/relationships/tags" Target="../tags/tag303.xml"/><Relationship Id="rId7" Type="http://schemas.openxmlformats.org/officeDocument/2006/relationships/tags" Target="../tags/tag302.xml"/><Relationship Id="rId6" Type="http://schemas.openxmlformats.org/officeDocument/2006/relationships/tags" Target="../tags/tag301.xml"/><Relationship Id="rId5" Type="http://schemas.openxmlformats.org/officeDocument/2006/relationships/tags" Target="../tags/tag300.xml"/><Relationship Id="rId4" Type="http://schemas.openxmlformats.org/officeDocument/2006/relationships/tags" Target="../tags/tag299.xml"/><Relationship Id="rId31" Type="http://schemas.openxmlformats.org/officeDocument/2006/relationships/slideLayout" Target="../slideLayouts/slideLayout13.xml"/><Relationship Id="rId30" Type="http://schemas.openxmlformats.org/officeDocument/2006/relationships/tags" Target="../tags/tag325.xml"/><Relationship Id="rId3" Type="http://schemas.openxmlformats.org/officeDocument/2006/relationships/tags" Target="../tags/tag298.xml"/><Relationship Id="rId29" Type="http://schemas.openxmlformats.org/officeDocument/2006/relationships/tags" Target="../tags/tag324.xml"/><Relationship Id="rId28" Type="http://schemas.openxmlformats.org/officeDocument/2006/relationships/tags" Target="../tags/tag323.xml"/><Relationship Id="rId27" Type="http://schemas.openxmlformats.org/officeDocument/2006/relationships/tags" Target="../tags/tag322.xml"/><Relationship Id="rId26" Type="http://schemas.openxmlformats.org/officeDocument/2006/relationships/tags" Target="../tags/tag321.xml"/><Relationship Id="rId25" Type="http://schemas.openxmlformats.org/officeDocument/2006/relationships/tags" Target="../tags/tag320.xml"/><Relationship Id="rId24" Type="http://schemas.openxmlformats.org/officeDocument/2006/relationships/tags" Target="../tags/tag319.xml"/><Relationship Id="rId23" Type="http://schemas.openxmlformats.org/officeDocument/2006/relationships/tags" Target="../tags/tag318.xml"/><Relationship Id="rId22" Type="http://schemas.openxmlformats.org/officeDocument/2006/relationships/tags" Target="../tags/tag317.xml"/><Relationship Id="rId21" Type="http://schemas.openxmlformats.org/officeDocument/2006/relationships/tags" Target="../tags/tag316.xml"/><Relationship Id="rId20" Type="http://schemas.openxmlformats.org/officeDocument/2006/relationships/tags" Target="../tags/tag315.xml"/><Relationship Id="rId2" Type="http://schemas.openxmlformats.org/officeDocument/2006/relationships/tags" Target="../tags/tag297.xml"/><Relationship Id="rId19" Type="http://schemas.openxmlformats.org/officeDocument/2006/relationships/tags" Target="../tags/tag314.xml"/><Relationship Id="rId18" Type="http://schemas.openxmlformats.org/officeDocument/2006/relationships/tags" Target="../tags/tag313.xml"/><Relationship Id="rId17" Type="http://schemas.openxmlformats.org/officeDocument/2006/relationships/tags" Target="../tags/tag312.xml"/><Relationship Id="rId16" Type="http://schemas.openxmlformats.org/officeDocument/2006/relationships/tags" Target="../tags/tag311.xml"/><Relationship Id="rId15" Type="http://schemas.openxmlformats.org/officeDocument/2006/relationships/tags" Target="../tags/tag310.xml"/><Relationship Id="rId14" Type="http://schemas.openxmlformats.org/officeDocument/2006/relationships/tags" Target="../tags/tag309.xml"/><Relationship Id="rId13" Type="http://schemas.openxmlformats.org/officeDocument/2006/relationships/tags" Target="../tags/tag308.xml"/><Relationship Id="rId12" Type="http://schemas.openxmlformats.org/officeDocument/2006/relationships/tags" Target="../tags/tag307.xml"/><Relationship Id="rId11" Type="http://schemas.openxmlformats.org/officeDocument/2006/relationships/tags" Target="../tags/tag306.xml"/><Relationship Id="rId10" Type="http://schemas.openxmlformats.org/officeDocument/2006/relationships/tags" Target="../tags/tag305.xml"/><Relationship Id="rId1" Type="http://schemas.openxmlformats.org/officeDocument/2006/relationships/tags" Target="../tags/tag296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34.xml"/><Relationship Id="rId8" Type="http://schemas.openxmlformats.org/officeDocument/2006/relationships/tags" Target="../tags/tag333.xml"/><Relationship Id="rId7" Type="http://schemas.openxmlformats.org/officeDocument/2006/relationships/tags" Target="../tags/tag332.xml"/><Relationship Id="rId6" Type="http://schemas.openxmlformats.org/officeDocument/2006/relationships/tags" Target="../tags/tag331.xml"/><Relationship Id="rId5" Type="http://schemas.openxmlformats.org/officeDocument/2006/relationships/tags" Target="../tags/tag330.xml"/><Relationship Id="rId4" Type="http://schemas.openxmlformats.org/officeDocument/2006/relationships/tags" Target="../tags/tag329.xml"/><Relationship Id="rId3" Type="http://schemas.openxmlformats.org/officeDocument/2006/relationships/tags" Target="../tags/tag328.xml"/><Relationship Id="rId28" Type="http://schemas.openxmlformats.org/officeDocument/2006/relationships/slideLayout" Target="../slideLayouts/slideLayout13.xml"/><Relationship Id="rId27" Type="http://schemas.openxmlformats.org/officeDocument/2006/relationships/tags" Target="../tags/tag352.xml"/><Relationship Id="rId26" Type="http://schemas.openxmlformats.org/officeDocument/2006/relationships/tags" Target="../tags/tag351.xml"/><Relationship Id="rId25" Type="http://schemas.openxmlformats.org/officeDocument/2006/relationships/tags" Target="../tags/tag350.xml"/><Relationship Id="rId24" Type="http://schemas.openxmlformats.org/officeDocument/2006/relationships/tags" Target="../tags/tag349.xml"/><Relationship Id="rId23" Type="http://schemas.openxmlformats.org/officeDocument/2006/relationships/tags" Target="../tags/tag348.xml"/><Relationship Id="rId22" Type="http://schemas.openxmlformats.org/officeDocument/2006/relationships/tags" Target="../tags/tag347.xml"/><Relationship Id="rId21" Type="http://schemas.openxmlformats.org/officeDocument/2006/relationships/tags" Target="../tags/tag346.xml"/><Relationship Id="rId20" Type="http://schemas.openxmlformats.org/officeDocument/2006/relationships/tags" Target="../tags/tag345.xml"/><Relationship Id="rId2" Type="http://schemas.openxmlformats.org/officeDocument/2006/relationships/tags" Target="../tags/tag327.xml"/><Relationship Id="rId19" Type="http://schemas.openxmlformats.org/officeDocument/2006/relationships/tags" Target="../tags/tag344.xml"/><Relationship Id="rId18" Type="http://schemas.openxmlformats.org/officeDocument/2006/relationships/tags" Target="../tags/tag343.xml"/><Relationship Id="rId17" Type="http://schemas.openxmlformats.org/officeDocument/2006/relationships/tags" Target="../tags/tag342.xml"/><Relationship Id="rId16" Type="http://schemas.openxmlformats.org/officeDocument/2006/relationships/tags" Target="../tags/tag341.xml"/><Relationship Id="rId15" Type="http://schemas.openxmlformats.org/officeDocument/2006/relationships/tags" Target="../tags/tag340.xml"/><Relationship Id="rId14" Type="http://schemas.openxmlformats.org/officeDocument/2006/relationships/tags" Target="../tags/tag339.xml"/><Relationship Id="rId13" Type="http://schemas.openxmlformats.org/officeDocument/2006/relationships/tags" Target="../tags/tag338.xml"/><Relationship Id="rId12" Type="http://schemas.openxmlformats.org/officeDocument/2006/relationships/tags" Target="../tags/tag337.xml"/><Relationship Id="rId11" Type="http://schemas.openxmlformats.org/officeDocument/2006/relationships/tags" Target="../tags/tag336.xml"/><Relationship Id="rId10" Type="http://schemas.openxmlformats.org/officeDocument/2006/relationships/tags" Target="../tags/tag335.xml"/><Relationship Id="rId1" Type="http://schemas.openxmlformats.org/officeDocument/2006/relationships/tags" Target="../tags/tag3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716353" y="1606100"/>
            <a:ext cx="5671694" cy="1041992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51435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375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300" dirty="0">
                <a:solidFill>
                  <a:schemeClr val="accent1">
                    <a:lumMod val="75000"/>
                  </a:schemeClr>
                </a:solidFill>
                <a:sym typeface="+mn-lt"/>
              </a:rPr>
              <a:t>第二单元复习</a:t>
            </a:r>
            <a:endParaRPr lang="zh-CN" altLang="en-US" sz="3300" dirty="0">
              <a:solidFill>
                <a:schemeClr val="accent1">
                  <a:lumMod val="75000"/>
                </a:schemeClr>
              </a:solidFill>
              <a:sym typeface="+mn-lt"/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716354" y="2682761"/>
            <a:ext cx="5671694" cy="894843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514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257175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905510" algn="l"/>
              </a:tabLst>
              <a:defRPr sz="112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514350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01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771525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028700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1285875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50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225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1300" dirty="0">
                <a:solidFill>
                  <a:schemeClr val="dk1">
                    <a:lumMod val="85000"/>
                    <a:lumOff val="15000"/>
                  </a:schemeClr>
                </a:solidFill>
                <a:sym typeface="+mn-lt"/>
              </a:rPr>
              <a:t>二年级上册</a:t>
            </a:r>
            <a:endParaRPr lang="zh-CN" altLang="en-US" sz="1300" dirty="0">
              <a:solidFill>
                <a:schemeClr val="dk1">
                  <a:lumMod val="85000"/>
                  <a:lumOff val="15000"/>
                </a:schemeClr>
              </a:solidFill>
              <a:sym typeface="+mn-lt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3333502" y="544944"/>
            <a:ext cx="4472781" cy="33229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altLang="zh-CN" sz="28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endParaRPr lang="en-US" altLang="zh-CN" sz="28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endParaRPr lang="en-US" altLang="zh-CN" sz="28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endParaRPr lang="en-US" altLang="zh-CN" sz="28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endParaRPr lang="en-US" altLang="zh-CN" sz="28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3" name="左大括号 2"/>
          <p:cNvSpPr/>
          <p:nvPr>
            <p:custDataLst>
              <p:tags r:id="rId11"/>
            </p:custDataLst>
          </p:nvPr>
        </p:nvSpPr>
        <p:spPr>
          <a:xfrm>
            <a:off x="3016570" y="1000338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5" name="左大括号 4"/>
          <p:cNvSpPr/>
          <p:nvPr>
            <p:custDataLst>
              <p:tags r:id="rId12"/>
            </p:custDataLst>
          </p:nvPr>
        </p:nvSpPr>
        <p:spPr>
          <a:xfrm>
            <a:off x="3023718" y="2922711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372617" y="1000338"/>
            <a:ext cx="392906" cy="7372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行</a:t>
            </a:r>
            <a:endParaRPr lang="zh-CN" altLang="en-US" sz="2800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>
            <p:custDataLst>
              <p:tags r:id="rId13"/>
            </p:custDataLst>
          </p:nvPr>
        </p:nvSpPr>
        <p:spPr>
          <a:xfrm>
            <a:off x="2372617" y="2967486"/>
            <a:ext cx="492919" cy="7372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号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27" t="69600" r="41628" b="-1520"/>
          <a:stretch>
            <a:fillRect/>
          </a:stretch>
        </p:blipFill>
        <p:spPr>
          <a:xfrm>
            <a:off x="6473069" y="3622473"/>
            <a:ext cx="2529609" cy="1106507"/>
          </a:xfrm>
          <a:prstGeom prst="rect">
            <a:avLst/>
          </a:prstGeom>
        </p:spPr>
      </p:pic>
      <p:sp>
        <p:nvSpPr>
          <p:cNvPr id="2" name="文本框 1"/>
          <p:cNvSpPr txBox="1"/>
          <p:nvPr>
            <p:custDataLst>
              <p:tags r:id="rId15"/>
            </p:custDataLst>
          </p:nvPr>
        </p:nvSpPr>
        <p:spPr>
          <a:xfrm>
            <a:off x="3274023" y="784894"/>
            <a:ext cx="15798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err="1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xíng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行走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6" name="文本框 5"/>
          <p:cNvSpPr txBox="1"/>
          <p:nvPr>
            <p:custDataLst>
              <p:tags r:id="rId16"/>
            </p:custDataLst>
          </p:nvPr>
        </p:nvSpPr>
        <p:spPr>
          <a:xfrm>
            <a:off x="3274023" y="1351807"/>
            <a:ext cx="15798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err="1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háng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银行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0" name="文本框 9"/>
          <p:cNvSpPr txBox="1"/>
          <p:nvPr>
            <p:custDataLst>
              <p:tags r:id="rId17"/>
            </p:custDataLst>
          </p:nvPr>
        </p:nvSpPr>
        <p:spPr>
          <a:xfrm>
            <a:off x="3323394" y="2635420"/>
            <a:ext cx="15544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dirty="0" err="1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hào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号手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)</a:t>
            </a:r>
            <a:endParaRPr lang="en-US" altLang="zh-CN" sz="24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1" name="文本框 10"/>
          <p:cNvSpPr txBox="1"/>
          <p:nvPr>
            <p:custDataLst>
              <p:tags r:id="rId18"/>
            </p:custDataLst>
          </p:nvPr>
        </p:nvSpPr>
        <p:spPr>
          <a:xfrm>
            <a:off x="3319223" y="3210001"/>
            <a:ext cx="21640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dirty="0" err="1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háo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号啕大哭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)</a:t>
            </a:r>
            <a:endParaRPr lang="en-US" altLang="zh-CN" sz="24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19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921545" y="893630"/>
            <a:ext cx="7558086" cy="33229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b="1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六、近义词</a:t>
            </a:r>
            <a:endParaRPr lang="zh-CN" altLang="en-US" sz="2800" b="1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披</a:t>
            </a:r>
            <a:r>
              <a:rPr lang="en-US" altLang="zh-CN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穿        喜</a:t>
            </a:r>
            <a:r>
              <a:rPr lang="en-US" altLang="zh-CN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乐        欢笑</a:t>
            </a:r>
            <a:r>
              <a:rPr lang="en-US" altLang="zh-CN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欢乐 </a:t>
            </a:r>
            <a:endParaRPr lang="en-US" altLang="zh-CN" sz="28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新奇</a:t>
            </a:r>
            <a:r>
              <a:rPr lang="en-US" altLang="zh-CN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新鲜    嬉戏</a:t>
            </a:r>
            <a:r>
              <a:rPr lang="en-US" altLang="zh-CN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玩耍 </a:t>
            </a:r>
            <a:endParaRPr lang="zh-CN" altLang="en-US" sz="28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保护</a:t>
            </a:r>
            <a:r>
              <a:rPr lang="en-US" altLang="zh-CN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爱护    耕作</a:t>
            </a:r>
            <a:r>
              <a:rPr lang="en-US" altLang="zh-CN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耕耘 </a:t>
            </a:r>
            <a:endParaRPr lang="en-US" altLang="zh-CN" sz="28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归来</a:t>
            </a:r>
            <a:r>
              <a:rPr lang="en-US" altLang="zh-CN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回来    辛苦</a:t>
            </a:r>
            <a:r>
              <a:rPr lang="en-US" altLang="zh-CN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辛劳 </a:t>
            </a:r>
            <a:endParaRPr lang="zh-CN" altLang="en-US" sz="28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937447" y="983952"/>
            <a:ext cx="7558086" cy="2630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七、反义词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高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低         暖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寒        守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攻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香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臭         香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臭        早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晚       肥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胖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新奇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平常     伙伴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对手    保护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破坏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归来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离去     辛苦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轻松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27" t="69600" r="41628" b="-1520"/>
          <a:stretch>
            <a:fillRect/>
          </a:stretch>
        </p:blipFill>
        <p:spPr>
          <a:xfrm>
            <a:off x="6287441" y="3791607"/>
            <a:ext cx="2632926" cy="1151700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764628" y="387858"/>
            <a:ext cx="7472855" cy="7293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八</a:t>
            </a:r>
            <a:r>
              <a:rPr lang="zh-CN" altLang="en-US" sz="2400" b="1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、词语搭配</a:t>
            </a:r>
            <a:endParaRPr lang="zh-CN" altLang="en-US" sz="2400" b="1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3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一</a:t>
            </a:r>
            <a:r>
              <a:rPr lang="en-US" altLang="zh-CN" sz="3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(    )</a:t>
            </a:r>
            <a:r>
              <a:rPr lang="zh-CN" altLang="en-US" sz="3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海鸥  一</a:t>
            </a:r>
            <a:r>
              <a:rPr lang="en-US" altLang="zh-CN" sz="3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(    )</a:t>
            </a:r>
            <a:r>
              <a:rPr lang="zh-CN" altLang="en-US" sz="3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军舰 一</a:t>
            </a:r>
            <a:r>
              <a:rPr lang="en-US" altLang="zh-CN" sz="3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(   )</a:t>
            </a:r>
            <a:r>
              <a:rPr lang="zh-CN" altLang="en-US" sz="3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鱼塘  </a:t>
            </a:r>
            <a:endParaRPr lang="en-US" altLang="zh-CN" sz="3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3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一</a:t>
            </a:r>
            <a:r>
              <a:rPr lang="en-US" altLang="zh-CN" sz="3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(    )</a:t>
            </a:r>
            <a:r>
              <a:rPr lang="zh-CN" altLang="en-US" sz="3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垂柳 一</a:t>
            </a:r>
            <a:r>
              <a:rPr lang="en-US" altLang="zh-CN" sz="3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(    )</a:t>
            </a:r>
            <a:r>
              <a:rPr lang="zh-CN" altLang="en-US" sz="3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港湾  一</a:t>
            </a:r>
            <a:r>
              <a:rPr lang="en-US" altLang="zh-CN" sz="3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(   )</a:t>
            </a:r>
            <a:r>
              <a:rPr lang="zh-CN" altLang="en-US" sz="3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帆船</a:t>
            </a:r>
            <a:endParaRPr lang="en-US" altLang="zh-CN" sz="3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3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 一</a:t>
            </a:r>
            <a:r>
              <a:rPr lang="en-US" altLang="zh-CN" sz="3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(    )</a:t>
            </a:r>
            <a:r>
              <a:rPr lang="zh-CN" altLang="en-US" sz="3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稻田  一</a:t>
            </a:r>
            <a:r>
              <a:rPr lang="en-US" altLang="zh-CN" sz="3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(    )</a:t>
            </a:r>
            <a:r>
              <a:rPr lang="zh-CN" altLang="en-US" sz="3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花园 一</a:t>
            </a:r>
            <a:r>
              <a:rPr lang="en-US" altLang="zh-CN" sz="3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(   )</a:t>
            </a:r>
            <a:r>
              <a:rPr lang="zh-CN" altLang="en-US" sz="3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小溪 </a:t>
            </a:r>
            <a:endParaRPr lang="en-US" altLang="zh-CN" sz="3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3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 一</a:t>
            </a:r>
            <a:r>
              <a:rPr lang="en-US" altLang="zh-CN" sz="3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(    )</a:t>
            </a:r>
            <a:r>
              <a:rPr lang="zh-CN" altLang="en-US" sz="3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翠竹 一</a:t>
            </a:r>
            <a:r>
              <a:rPr lang="en-US" altLang="zh-CN" sz="3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(    )</a:t>
            </a:r>
            <a:r>
              <a:rPr lang="zh-CN" altLang="en-US" sz="3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队旗  一</a:t>
            </a:r>
            <a:r>
              <a:rPr lang="en-US" altLang="zh-CN" sz="3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(   )</a:t>
            </a:r>
            <a:r>
              <a:rPr lang="zh-CN" altLang="en-US" sz="3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石桥</a:t>
            </a:r>
            <a:endParaRPr lang="zh-CN" altLang="en-US" sz="3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3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一</a:t>
            </a:r>
            <a:r>
              <a:rPr lang="en-US" altLang="zh-CN" sz="3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(   )</a:t>
            </a:r>
            <a:r>
              <a:rPr lang="zh-CN" altLang="en-US" sz="3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飞鸟  一</a:t>
            </a:r>
            <a:r>
              <a:rPr lang="en-US" altLang="zh-CN" sz="3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(   )</a:t>
            </a:r>
            <a:r>
              <a:rPr lang="zh-CN" altLang="en-US" sz="3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铜号</a:t>
            </a:r>
            <a:endParaRPr lang="zh-CN" altLang="en-US" sz="3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2" name="文本框 1"/>
          <p:cNvSpPr txBox="1"/>
          <p:nvPr>
            <p:custDataLst>
              <p:tags r:id="rId11"/>
            </p:custDataLst>
          </p:nvPr>
        </p:nvSpPr>
        <p:spPr>
          <a:xfrm>
            <a:off x="1365822" y="1137777"/>
            <a:ext cx="5892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dk1"/>
                </a:solidFill>
                <a:effectLst/>
                <a:latin typeface="幼圆" charset="0"/>
                <a:ea typeface="幼圆" charset="0"/>
                <a:cs typeface="+mn-ea"/>
                <a:sym typeface="+mn-lt"/>
              </a:rPr>
              <a:t>只</a:t>
            </a:r>
            <a:endParaRPr lang="zh-CN" altLang="en-US" sz="3200" dirty="0">
              <a:solidFill>
                <a:schemeClr val="dk1"/>
              </a:solidFill>
              <a:effectLst/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>
            <p:custDataLst>
              <p:tags r:id="rId12"/>
            </p:custDataLst>
          </p:nvPr>
        </p:nvSpPr>
        <p:spPr>
          <a:xfrm>
            <a:off x="3512379" y="1103791"/>
            <a:ext cx="5892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艘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>
            <p:custDataLst>
              <p:tags r:id="rId13"/>
            </p:custDataLst>
          </p:nvPr>
        </p:nvSpPr>
        <p:spPr>
          <a:xfrm>
            <a:off x="5495891" y="1103791"/>
            <a:ext cx="5892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方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>
            <p:custDataLst>
              <p:tags r:id="rId14"/>
            </p:custDataLst>
          </p:nvPr>
        </p:nvSpPr>
        <p:spPr>
          <a:xfrm>
            <a:off x="1366575" y="1860720"/>
            <a:ext cx="5892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行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>
            <p:custDataLst>
              <p:tags r:id="rId15"/>
            </p:custDataLst>
          </p:nvPr>
        </p:nvSpPr>
        <p:spPr>
          <a:xfrm>
            <a:off x="5503484" y="1860915"/>
            <a:ext cx="5892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条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>
            <p:custDataLst>
              <p:tags r:id="rId16"/>
            </p:custDataLst>
          </p:nvPr>
        </p:nvSpPr>
        <p:spPr>
          <a:xfrm>
            <a:off x="3364522" y="1819724"/>
            <a:ext cx="5892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处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>
            <p:custDataLst>
              <p:tags r:id="rId17"/>
            </p:custDataLst>
          </p:nvPr>
        </p:nvSpPr>
        <p:spPr>
          <a:xfrm>
            <a:off x="1386672" y="2561918"/>
            <a:ext cx="5892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块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>
            <p:custDataLst>
              <p:tags r:id="rId18"/>
            </p:custDataLst>
          </p:nvPr>
        </p:nvSpPr>
        <p:spPr>
          <a:xfrm>
            <a:off x="3647576" y="2623261"/>
            <a:ext cx="5892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片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>
            <p:custDataLst>
              <p:tags r:id="rId19"/>
            </p:custDataLst>
          </p:nvPr>
        </p:nvSpPr>
        <p:spPr>
          <a:xfrm>
            <a:off x="5610962" y="2561918"/>
            <a:ext cx="5892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道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>
            <p:custDataLst>
              <p:tags r:id="rId20"/>
            </p:custDataLst>
          </p:nvPr>
        </p:nvSpPr>
        <p:spPr>
          <a:xfrm>
            <a:off x="1404537" y="3343614"/>
            <a:ext cx="5892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丛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>
            <p:custDataLst>
              <p:tags r:id="rId21"/>
            </p:custDataLst>
          </p:nvPr>
        </p:nvSpPr>
        <p:spPr>
          <a:xfrm>
            <a:off x="3512379" y="3316951"/>
            <a:ext cx="5892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面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>
            <p:custDataLst>
              <p:tags r:id="rId22"/>
            </p:custDataLst>
          </p:nvPr>
        </p:nvSpPr>
        <p:spPr>
          <a:xfrm>
            <a:off x="5610962" y="3336126"/>
            <a:ext cx="5892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座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>
            <p:custDataLst>
              <p:tags r:id="rId23"/>
            </p:custDataLst>
          </p:nvPr>
        </p:nvSpPr>
        <p:spPr>
          <a:xfrm>
            <a:off x="1263326" y="4035561"/>
            <a:ext cx="5892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群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>
            <p:custDataLst>
              <p:tags r:id="rId24"/>
            </p:custDataLst>
          </p:nvPr>
        </p:nvSpPr>
        <p:spPr>
          <a:xfrm>
            <a:off x="3350058" y="4022229"/>
            <a:ext cx="5892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把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2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704472" y="581007"/>
            <a:ext cx="7447360" cy="26765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b="1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九、词语积累</a:t>
            </a:r>
            <a:endParaRPr lang="zh-CN" altLang="en-US" sz="2800" b="1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ABB</a:t>
            </a: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式的词语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:</a:t>
            </a:r>
            <a:r>
              <a:rPr lang="en-US" altLang="zh-CN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 </a:t>
            </a:r>
            <a:endParaRPr lang="en-US" altLang="zh-CN" sz="28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喜洋洋     笑盈盈     兴冲冲     乐呵呵</a:t>
            </a:r>
            <a:endParaRPr lang="zh-CN" altLang="en-US" sz="28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白花花     金灿灿     亮晶晶     绿油油</a:t>
            </a:r>
            <a:endParaRPr lang="zh-CN" altLang="en-US" sz="28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27" t="69600" r="41628" b="-1520"/>
          <a:stretch>
            <a:fillRect/>
          </a:stretch>
        </p:blipFill>
        <p:spPr>
          <a:xfrm>
            <a:off x="6259261" y="3704895"/>
            <a:ext cx="2795114" cy="1222645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760636" y="774151"/>
            <a:ext cx="7793830" cy="33229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b="1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十、佳句积累</a:t>
            </a:r>
            <a:endParaRPr lang="en-US" altLang="zh-CN" sz="2800" b="1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1. </a:t>
            </a: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拟人句 </a:t>
            </a:r>
            <a:endParaRPr lang="zh-CN" altLang="en-US" sz="28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(1)</a:t>
            </a: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枫树秋天叶儿红，松柏四季披绿装。</a:t>
            </a:r>
            <a:endParaRPr lang="zh-CN" altLang="en-US" sz="28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(2)</a:t>
            </a: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你拍四，我拍四，天空雁群会写字。</a:t>
            </a:r>
            <a:endParaRPr lang="zh-CN" altLang="en-US" sz="28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(3)</a:t>
            </a: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你拍六，我拍六，黄鹂百灵唱不休。</a:t>
            </a:r>
            <a:endParaRPr lang="zh-CN" altLang="en-US" sz="28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610864" y="497837"/>
            <a:ext cx="7793830" cy="34150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b="1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十、佳句积累</a:t>
            </a:r>
            <a:endParaRPr lang="en-US" altLang="zh-CN" sz="2400" b="1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4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2. </a:t>
            </a:r>
            <a:r>
              <a:rPr lang="zh-CN" altLang="en-US" sz="24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比喻句： </a:t>
            </a:r>
            <a:endParaRPr lang="zh-CN" altLang="en-US" sz="24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4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(1)</a:t>
            </a:r>
            <a:r>
              <a:rPr lang="zh-CN" altLang="en-US" sz="24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杨树高，榕树壮，梧桐树叶像手掌。</a:t>
            </a:r>
            <a:endParaRPr lang="zh-CN" altLang="en-US" sz="24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4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(2)</a:t>
            </a:r>
            <a:r>
              <a:rPr lang="zh-CN" altLang="en-US" sz="24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秋季里，稻上场，谷像黄金粒粒香。</a:t>
            </a:r>
            <a:endParaRPr lang="en-US" altLang="zh-CN" sz="24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endParaRPr lang="zh-CN" altLang="en-US" sz="24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4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3. </a:t>
            </a:r>
            <a:r>
              <a:rPr lang="zh-CN" altLang="en-US" sz="24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对偶句：木棉喜暖在南方，桦树耐寒守北疆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621599" y="866819"/>
            <a:ext cx="8204348" cy="2861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b="1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十一、考点提示</a:t>
            </a:r>
            <a:endParaRPr lang="en-US" altLang="zh-CN" sz="2000" b="1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0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1. </a:t>
            </a:r>
            <a:r>
              <a:rPr lang="zh-CN" altLang="en-US" sz="20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背诵：</a:t>
            </a:r>
            <a:r>
              <a:rPr lang="en-US" altLang="zh-CN" sz="20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《</a:t>
            </a:r>
            <a:r>
              <a:rPr lang="zh-CN" altLang="en-US" sz="20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场景歌</a:t>
            </a:r>
            <a:r>
              <a:rPr lang="en-US" altLang="zh-CN" sz="20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》《</a:t>
            </a:r>
            <a:r>
              <a:rPr lang="zh-CN" altLang="en-US" sz="20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树之歌</a:t>
            </a:r>
            <a:r>
              <a:rPr lang="en-US" altLang="zh-CN" sz="20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》《</a:t>
            </a:r>
            <a:r>
              <a:rPr lang="zh-CN" altLang="en-US" sz="20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拍手歌</a:t>
            </a:r>
            <a:r>
              <a:rPr lang="en-US" altLang="zh-CN" sz="20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》《</a:t>
            </a:r>
            <a:r>
              <a:rPr lang="zh-CN" altLang="en-US" sz="20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田家四季歌</a:t>
            </a:r>
            <a:r>
              <a:rPr lang="en-US" altLang="zh-CN" sz="20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》</a:t>
            </a:r>
            <a:r>
              <a:rPr lang="zh-CN" altLang="en-US" sz="20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。</a:t>
            </a:r>
            <a:endParaRPr lang="zh-CN" altLang="en-US" sz="20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0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2. </a:t>
            </a:r>
            <a:r>
              <a:rPr lang="zh-CN" altLang="en-US" sz="20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熟悉</a:t>
            </a:r>
            <a:r>
              <a:rPr lang="en-US" altLang="zh-CN" sz="20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《</a:t>
            </a:r>
            <a:r>
              <a:rPr lang="zh-CN" altLang="en-US" sz="20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场景歌</a:t>
            </a:r>
            <a:r>
              <a:rPr lang="en-US" altLang="zh-CN" sz="20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》</a:t>
            </a:r>
            <a:r>
              <a:rPr lang="zh-CN" altLang="en-US" sz="20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中讲到的场景。</a:t>
            </a:r>
            <a:endParaRPr lang="zh-CN" altLang="en-US" sz="20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0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3. </a:t>
            </a:r>
            <a:r>
              <a:rPr lang="zh-CN" altLang="en-US" sz="20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了解</a:t>
            </a:r>
            <a:r>
              <a:rPr lang="en-US" altLang="zh-CN" sz="20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《</a:t>
            </a:r>
            <a:r>
              <a:rPr lang="zh-CN" altLang="en-US" sz="20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树之歌</a:t>
            </a:r>
            <a:r>
              <a:rPr lang="en-US" altLang="zh-CN" sz="20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》</a:t>
            </a:r>
            <a:r>
              <a:rPr lang="zh-CN" altLang="en-US" sz="20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中讲到的几种树，及几种树的特点。</a:t>
            </a:r>
            <a:endParaRPr lang="zh-CN" altLang="en-US" sz="20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0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4. </a:t>
            </a:r>
            <a:r>
              <a:rPr lang="zh-CN" altLang="en-US" sz="20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了解</a:t>
            </a:r>
            <a:r>
              <a:rPr lang="en-US" altLang="zh-CN" sz="20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《</a:t>
            </a:r>
            <a:r>
              <a:rPr lang="zh-CN" altLang="en-US" sz="20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拍手歌</a:t>
            </a:r>
            <a:r>
              <a:rPr lang="en-US" altLang="zh-CN" sz="20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》</a:t>
            </a:r>
            <a:r>
              <a:rPr lang="zh-CN" altLang="en-US" sz="20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中介绍的几种动物，及人类与动物之间的关系。</a:t>
            </a:r>
            <a:endParaRPr lang="zh-CN" altLang="en-US" sz="20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0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5. </a:t>
            </a:r>
            <a:r>
              <a:rPr lang="zh-CN" altLang="en-US" sz="20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了解</a:t>
            </a:r>
            <a:r>
              <a:rPr lang="en-US" altLang="zh-CN" sz="20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《</a:t>
            </a:r>
            <a:r>
              <a:rPr lang="zh-CN" altLang="en-US" sz="20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田家四季歌</a:t>
            </a:r>
            <a:r>
              <a:rPr lang="en-US" altLang="zh-CN" sz="20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》</a:t>
            </a:r>
            <a:r>
              <a:rPr lang="zh-CN" altLang="en-US" sz="20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中田家四季的情景。 </a:t>
            </a:r>
            <a:endParaRPr lang="zh-CN" altLang="en-US" sz="20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27" t="69600" r="41628" b="-1520"/>
          <a:stretch>
            <a:fillRect/>
          </a:stretch>
        </p:blipFill>
        <p:spPr>
          <a:xfrm>
            <a:off x="6355014" y="3657599"/>
            <a:ext cx="2596884" cy="1135935"/>
          </a:xfrm>
          <a:prstGeom prst="rect">
            <a:avLst/>
          </a:prstGeom>
        </p:spPr>
      </p:pic>
      <p:sp>
        <p:nvSpPr>
          <p:cNvPr id="55" name="文本框 107"/>
          <p:cNvSpPr txBox="1"/>
          <p:nvPr>
            <p:custDataLst>
              <p:tags r:id="rId3"/>
            </p:custDataLst>
          </p:nvPr>
        </p:nvSpPr>
        <p:spPr>
          <a:xfrm>
            <a:off x="2184083" y="1743551"/>
            <a:ext cx="4775835" cy="875824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4500" b="1" i="0" u="none" strike="noStrike" kern="1200" cap="none" spc="300" normalizeH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PART.01</a:t>
            </a:r>
            <a:endParaRPr kumimoji="0" lang="en-US" altLang="zh-CN" sz="4500" b="1" i="0" u="none" strike="noStrike" kern="1200" cap="none" spc="300" normalizeH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2" name="标题 11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2184083" y="2635881"/>
            <a:ext cx="4775835" cy="758666"/>
          </a:xfrm>
          <a:prstGeom prst="rect">
            <a:avLst/>
          </a:prstGeom>
        </p:spPr>
        <p:txBody>
          <a:bodyPr vert="horz" lIns="90000" tIns="0" rIns="90000" bIns="46800" rtlCol="0" anchor="t" anchorCtr="0">
            <a:normAutofit/>
          </a:bodyPr>
          <a:lstStyle>
            <a:lvl1pPr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18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  <a:sym typeface="+mn-lt"/>
              </a:rPr>
              <a:t>第二单元课文知识点</a:t>
            </a:r>
            <a:endParaRPr lang="zh-CN" altLang="en-US" dirty="0">
              <a:solidFill>
                <a:schemeClr val="accent1">
                  <a:lumMod val="75000"/>
                </a:schemeClr>
              </a:solidFill>
              <a:sym typeface="+mn-lt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154465" y="952989"/>
            <a:ext cx="7961662" cy="311531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6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《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场景歌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》</a:t>
            </a:r>
            <a:endParaRPr lang="en-US" altLang="zh-CN" sz="24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海滩风景→海鸥 帆船 军舰 港湾</a:t>
            </a:r>
            <a:endParaRPr lang="zh-CN" altLang="en-US" sz="24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田园风光→鱼塘 稻田 垂柳 花园</a:t>
            </a:r>
            <a:endParaRPr lang="zh-CN" altLang="en-US" sz="24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公园景色→小溪 石桥 翠竹 飞鸟</a:t>
            </a:r>
            <a:endParaRPr lang="zh-CN" altLang="en-US" sz="24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活动场景→队旗 铜号 “红领巾” 欢笑</a:t>
            </a:r>
            <a:endParaRPr lang="zh-CN" altLang="en-US" sz="24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464185" y="391795"/>
            <a:ext cx="2477770" cy="737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  <a:cs typeface="+mn-ea"/>
                <a:sym typeface="+mn-lt"/>
              </a:rPr>
              <a:t>本单元知识点</a:t>
            </a:r>
            <a:endParaRPr lang="zh-CN" altLang="en-US" sz="2800" b="1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828920" y="666217"/>
            <a:ext cx="7186613" cy="33229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本单元是识字单元，以四个识字主题“场景”“树木”“动物”“农事”串联起来，在不同的语境中识字学词。这些课文内容大都以喜闻乐见的歌谣形式呈现，读起来朗朗上口，富有节奏感和音韵美。</a:t>
            </a:r>
            <a:endParaRPr lang="zh-CN" altLang="en-US" sz="28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26" r="41130" b="76279"/>
          <a:stretch>
            <a:fillRect/>
          </a:stretch>
        </p:blipFill>
        <p:spPr>
          <a:xfrm>
            <a:off x="6153383" y="3381704"/>
            <a:ext cx="2635985" cy="1505716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535418" y="1429535"/>
            <a:ext cx="7134506" cy="200723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《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树之歌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》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从树木的形状、树叶的颜色、树的生长环境、树开花的香气几个方面来介绍树木的。</a:t>
            </a:r>
            <a:endParaRPr lang="zh-CN" altLang="en-US" sz="28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464185" y="391795"/>
            <a:ext cx="2477770" cy="737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  <a:cs typeface="+mn-ea"/>
                <a:sym typeface="+mn-lt"/>
              </a:rPr>
              <a:t>本单元知识点</a:t>
            </a:r>
            <a:endParaRPr lang="zh-CN" altLang="en-US" sz="2800" b="1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392" t="-4052" r="-249" b="71762"/>
          <a:stretch>
            <a:fillRect/>
          </a:stretch>
        </p:blipFill>
        <p:spPr>
          <a:xfrm>
            <a:off x="7669924" y="2795495"/>
            <a:ext cx="1071283" cy="2212214"/>
          </a:xfrm>
          <a:prstGeom prst="rect">
            <a:avLst/>
          </a:prstGeom>
        </p:spPr>
      </p:pic>
    </p:spTree>
    <p:custDataLst>
      <p:tags r:id="rId13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464473" y="1259858"/>
            <a:ext cx="8631555" cy="265366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《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拍手歌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》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以拍手歌的形式，给我们描绘了一些动物在自然界里生存的美好画面。告诉我们地球是人类和动物共同的家园，动物与人类互相依存，保护环境是我们的责任。</a:t>
            </a:r>
            <a:endParaRPr lang="zh-CN" altLang="en-US" sz="28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464185" y="391795"/>
            <a:ext cx="2477770" cy="737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  <a:cs typeface="+mn-ea"/>
                <a:sym typeface="+mn-lt"/>
              </a:rPr>
              <a:t>本单元知识点</a:t>
            </a:r>
            <a:endParaRPr lang="zh-CN" altLang="en-US" sz="2800" b="1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464473" y="1468351"/>
            <a:ext cx="7831488" cy="200723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  《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田家四季歌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》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按照春夏秋冬的顺序，描绘了农民一年的农事活动，赞美了农家人的辛勤劳动， 抒发了他们收获的喜悦之情。</a:t>
            </a:r>
            <a:endParaRPr lang="zh-CN" altLang="en-US" sz="28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464185" y="391795"/>
            <a:ext cx="2477770" cy="737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  <a:cs typeface="+mn-ea"/>
                <a:sym typeface="+mn-lt"/>
              </a:rPr>
              <a:t>本单元知识点</a:t>
            </a:r>
            <a:endParaRPr lang="zh-CN" altLang="en-US" sz="2800" b="1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26" r="41130" b="76279"/>
          <a:stretch>
            <a:fillRect/>
          </a:stretch>
        </p:blipFill>
        <p:spPr>
          <a:xfrm>
            <a:off x="6565003" y="3476593"/>
            <a:ext cx="2232248" cy="1275095"/>
          </a:xfrm>
          <a:prstGeom prst="rect">
            <a:avLst/>
          </a:prstGeom>
        </p:spPr>
      </p:pic>
    </p:spTree>
    <p:custDataLst>
      <p:tags r:id="rId13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677176" y="286784"/>
            <a:ext cx="7272340" cy="38766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</a:pPr>
            <a:r>
              <a:rPr lang="zh-CN" altLang="zh-CN" sz="2400" kern="1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单元重点：</a:t>
            </a:r>
            <a:endParaRPr lang="zh-CN" altLang="zh-CN" sz="2400" kern="1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indent="133350" algn="just">
              <a:lnSpc>
                <a:spcPct val="150000"/>
              </a:lnSpc>
            </a:pPr>
            <a:r>
              <a:rPr lang="zh-CN" altLang="en-US" sz="2800" kern="1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（</a:t>
            </a:r>
            <a:r>
              <a:rPr lang="en-US" altLang="zh-CN" sz="2800" kern="1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1</a:t>
            </a:r>
            <a:r>
              <a:rPr lang="zh-CN" altLang="en-US" sz="2800" kern="1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）重点放在识字写字上，发现汉字规律，运用形声字形旁表义、声旁表音的特点归类识字。运用已经掌握的识字方法自主识字，要把识字、写字与朗读指导有机结合，对课文内容不必作深入的理解与分析。</a:t>
            </a:r>
            <a:endParaRPr lang="zh-CN" altLang="en-US" sz="2800" kern="1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491315" y="478434"/>
            <a:ext cx="7593809" cy="39693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</a:pPr>
            <a:r>
              <a:rPr lang="zh-CN" altLang="zh-CN" sz="2800" kern="1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单元重点：</a:t>
            </a:r>
            <a:endParaRPr lang="zh-CN" altLang="zh-CN" sz="2800" kern="1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indent="133350" algn="just">
              <a:lnSpc>
                <a:spcPct val="150000"/>
              </a:lnSpc>
            </a:pPr>
            <a:r>
              <a:rPr lang="zh-CN" altLang="en-US" sz="2800" kern="1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（</a:t>
            </a:r>
            <a:r>
              <a:rPr lang="en-US" altLang="zh-CN" sz="2800" kern="1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2</a:t>
            </a:r>
            <a:r>
              <a:rPr lang="zh-CN" altLang="en-US" sz="2800" kern="1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）学习“部首查字法”，这是独立识字经常使用的方法。本单元介绍了部首查字法的步骤要领，对其中较难的两个步骤</a:t>
            </a:r>
            <a:r>
              <a:rPr lang="en-US" altLang="zh-CN" sz="2800" kern="1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——</a:t>
            </a:r>
            <a:r>
              <a:rPr lang="zh-CN" altLang="en-US" sz="2800" kern="1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确定字的部首并查出部首在检字表的页码，数清除去部首外的剩余笔画。</a:t>
            </a:r>
            <a:endParaRPr lang="zh-CN" altLang="en-US" sz="2800" kern="1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1072318" y="220274"/>
            <a:ext cx="5806999" cy="46158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2800" b="1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一、易读错的字</a:t>
            </a:r>
            <a:endParaRPr lang="zh-CN" altLang="zh-CN" sz="28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一艘（</a:t>
            </a:r>
            <a:r>
              <a:rPr lang="en-US" altLang="zh-CN" sz="2800" dirty="0" err="1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sōu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）       翠（</a:t>
            </a:r>
            <a:r>
              <a:rPr lang="en-US" altLang="zh-CN" sz="2800" dirty="0" err="1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cuì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）竹  </a:t>
            </a:r>
            <a:endParaRPr lang="en-US" altLang="zh-CN" sz="28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红领（</a:t>
            </a:r>
            <a:r>
              <a:rPr lang="en-US" altLang="zh-CN" sz="2800" dirty="0" err="1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lǐng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）巾    水杉（</a:t>
            </a:r>
            <a:r>
              <a:rPr lang="en-US" altLang="zh-CN" sz="2800" dirty="0" err="1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shān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） </a:t>
            </a:r>
            <a:endParaRPr lang="zh-CN" altLang="en-US" sz="28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松（</a:t>
            </a:r>
            <a:r>
              <a:rPr lang="en-US" altLang="zh-CN" sz="2800" dirty="0" err="1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sōng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）树      手掌（</a:t>
            </a:r>
            <a:r>
              <a:rPr lang="en-US" altLang="zh-CN" sz="2800" dirty="0" err="1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zhǎng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） </a:t>
            </a:r>
            <a:endParaRPr lang="en-US" altLang="zh-CN" sz="28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北疆（</a:t>
            </a:r>
            <a:r>
              <a:rPr lang="en-US" altLang="zh-CN" sz="2800" dirty="0" err="1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jiāng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）     世（</a:t>
            </a:r>
            <a:r>
              <a:rPr lang="en-US" altLang="zh-CN" sz="2800" dirty="0" err="1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shì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）界</a:t>
            </a:r>
            <a:endParaRPr lang="zh-CN" altLang="en-US" sz="28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深（</a:t>
            </a:r>
            <a:r>
              <a:rPr lang="en-US" altLang="zh-CN" sz="2800" dirty="0" err="1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shēn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）处      丛（</a:t>
            </a:r>
            <a:r>
              <a:rPr lang="en-US" altLang="zh-CN" sz="2800" dirty="0" err="1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cóng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）林  </a:t>
            </a:r>
            <a:endParaRPr lang="en-US" altLang="zh-CN" sz="28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上场（</a:t>
            </a:r>
            <a:r>
              <a:rPr lang="en-US" altLang="zh-CN" sz="2800" dirty="0" err="1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chāng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）     桑（</a:t>
            </a:r>
            <a:r>
              <a:rPr lang="en-US" altLang="zh-CN" sz="2800" dirty="0" err="1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sāng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）叶</a:t>
            </a:r>
            <a:endParaRPr lang="zh-CN" altLang="en-US" sz="28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733097" y="386908"/>
            <a:ext cx="7932340" cy="39693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b="1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二、易写错的字</a:t>
            </a:r>
            <a:endParaRPr lang="zh-CN" altLang="en-US" sz="2800" b="1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杨：左边“木”的捺变点，右边“ ”一笔写成。</a:t>
            </a:r>
            <a:endParaRPr lang="zh-CN" altLang="en-US" sz="28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壮：右边是“士”不是“土”。</a:t>
            </a:r>
            <a:endParaRPr lang="zh-CN" altLang="en-US" sz="28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歌：左右结构，“哥”右侧的竖画是两笔，右</a:t>
            </a:r>
            <a:endParaRPr lang="zh-CN" altLang="en-US" sz="28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边是“欠”。</a:t>
            </a:r>
            <a:endParaRPr lang="zh-CN" altLang="en-US" sz="28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忙：最后一笔是竖折。 </a:t>
            </a:r>
            <a:endParaRPr lang="zh-CN" altLang="en-US" sz="28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843854" y="221072"/>
            <a:ext cx="7558086" cy="7847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b="1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三、会写的词语</a:t>
            </a:r>
            <a:endParaRPr lang="zh-CN" altLang="en-US" sz="2800" b="1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花园    石桥    一群    队旗    铜号     红领巾 </a:t>
            </a:r>
            <a:endParaRPr lang="en-US" altLang="zh-CN" sz="28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欢笑    杨树    树叶    强壮 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梧桐     枫树 </a:t>
            </a:r>
            <a:endParaRPr lang="en-US" altLang="zh-CN" sz="28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松柏    木棉    水杉    化石    金桂     唱歌 </a:t>
            </a:r>
            <a:endParaRPr lang="en-US" altLang="zh-CN" sz="28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写字    丛林    深处    竹林    六个     熊猫 </a:t>
            </a:r>
            <a:endParaRPr lang="en-US" altLang="zh-CN" sz="28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九条    朋友    四季    吹来    正肥     农事 </a:t>
            </a:r>
            <a:endParaRPr lang="en-US" altLang="zh-CN" sz="28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很忙    归来    辛苦    棉衣    戴月光 </a:t>
            </a:r>
            <a:endParaRPr lang="zh-CN" altLang="en-US" sz="28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2013744" y="736715"/>
            <a:ext cx="2065275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四、形近字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桥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       )</a:t>
            </a: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轿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       )</a:t>
            </a: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群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       )</a:t>
            </a: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裙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       )</a:t>
            </a: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铜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       )</a:t>
            </a: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桐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       )</a:t>
            </a: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3" name="左大括号 2"/>
          <p:cNvSpPr/>
          <p:nvPr>
            <p:custDataLst>
              <p:tags r:id="rId11"/>
            </p:custDataLst>
          </p:nvPr>
        </p:nvSpPr>
        <p:spPr>
          <a:xfrm>
            <a:off x="1820069" y="1503840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5" name="左大括号 4"/>
          <p:cNvSpPr/>
          <p:nvPr>
            <p:custDataLst>
              <p:tags r:id="rId12"/>
            </p:custDataLst>
          </p:nvPr>
        </p:nvSpPr>
        <p:spPr>
          <a:xfrm>
            <a:off x="1820069" y="2470627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6" name="左大括号 5"/>
          <p:cNvSpPr/>
          <p:nvPr>
            <p:custDataLst>
              <p:tags r:id="rId13"/>
            </p:custDataLst>
          </p:nvPr>
        </p:nvSpPr>
        <p:spPr>
          <a:xfrm>
            <a:off x="1854994" y="3437414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7" name="文本框 6"/>
          <p:cNvSpPr txBox="1"/>
          <p:nvPr>
            <p:custDataLst>
              <p:tags r:id="rId14"/>
            </p:custDataLst>
          </p:nvPr>
        </p:nvSpPr>
        <p:spPr>
          <a:xfrm>
            <a:off x="5258658" y="836769"/>
            <a:ext cx="2065275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滩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       )</a:t>
            </a: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摊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       )</a:t>
            </a: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军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       )</a:t>
            </a: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挥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       )</a:t>
            </a: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杨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       )</a:t>
            </a: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场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       )</a:t>
            </a: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8" name="左大括号 7"/>
          <p:cNvSpPr/>
          <p:nvPr>
            <p:custDataLst>
              <p:tags r:id="rId15"/>
            </p:custDataLst>
          </p:nvPr>
        </p:nvSpPr>
        <p:spPr>
          <a:xfrm>
            <a:off x="5064983" y="1554957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9" name="左大括号 8"/>
          <p:cNvSpPr/>
          <p:nvPr>
            <p:custDataLst>
              <p:tags r:id="rId16"/>
            </p:custDataLst>
          </p:nvPr>
        </p:nvSpPr>
        <p:spPr>
          <a:xfrm>
            <a:off x="5064983" y="2521744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0" name="左大括号 9"/>
          <p:cNvSpPr/>
          <p:nvPr>
            <p:custDataLst>
              <p:tags r:id="rId17"/>
            </p:custDataLst>
          </p:nvPr>
        </p:nvSpPr>
        <p:spPr>
          <a:xfrm>
            <a:off x="5099908" y="3488531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2" name="文本框 1"/>
          <p:cNvSpPr txBox="1"/>
          <p:nvPr>
            <p:custDataLst>
              <p:tags r:id="rId18"/>
            </p:custDataLst>
          </p:nvPr>
        </p:nvSpPr>
        <p:spPr>
          <a:xfrm>
            <a:off x="2375000" y="1372628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石桥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>
            <p:custDataLst>
              <p:tags r:id="rId19"/>
            </p:custDataLst>
          </p:nvPr>
        </p:nvSpPr>
        <p:spPr>
          <a:xfrm>
            <a:off x="2388149" y="1868608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轿车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>
            <p:custDataLst>
              <p:tags r:id="rId20"/>
            </p:custDataLst>
          </p:nvPr>
        </p:nvSpPr>
        <p:spPr>
          <a:xfrm>
            <a:off x="5621589" y="1435139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沙滩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>
            <p:custDataLst>
              <p:tags r:id="rId21"/>
            </p:custDataLst>
          </p:nvPr>
        </p:nvSpPr>
        <p:spPr>
          <a:xfrm>
            <a:off x="5621588" y="1927226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摊贩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>
            <p:custDataLst>
              <p:tags r:id="rId22"/>
            </p:custDataLst>
          </p:nvPr>
        </p:nvSpPr>
        <p:spPr>
          <a:xfrm>
            <a:off x="2388149" y="2385089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群众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>
            <p:custDataLst>
              <p:tags r:id="rId23"/>
            </p:custDataLst>
          </p:nvPr>
        </p:nvSpPr>
        <p:spPr>
          <a:xfrm>
            <a:off x="2388479" y="2865695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裙子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>
            <p:custDataLst>
              <p:tags r:id="rId24"/>
            </p:custDataLst>
          </p:nvPr>
        </p:nvSpPr>
        <p:spPr>
          <a:xfrm>
            <a:off x="2374998" y="3376443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铜钱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>
            <p:custDataLst>
              <p:tags r:id="rId25"/>
            </p:custDataLst>
          </p:nvPr>
        </p:nvSpPr>
        <p:spPr>
          <a:xfrm>
            <a:off x="2374999" y="3898094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梧桐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>
            <p:custDataLst>
              <p:tags r:id="rId26"/>
            </p:custDataLst>
          </p:nvPr>
        </p:nvSpPr>
        <p:spPr>
          <a:xfrm>
            <a:off x="5635021" y="2932767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指挥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>
            <p:custDataLst>
              <p:tags r:id="rId27"/>
            </p:custDataLst>
          </p:nvPr>
        </p:nvSpPr>
        <p:spPr>
          <a:xfrm>
            <a:off x="5635022" y="2412009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军队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>
            <p:custDataLst>
              <p:tags r:id="rId28"/>
            </p:custDataLst>
          </p:nvPr>
        </p:nvSpPr>
        <p:spPr>
          <a:xfrm>
            <a:off x="5614910" y="3425410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杨树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>
            <p:custDataLst>
              <p:tags r:id="rId29"/>
            </p:custDataLst>
          </p:nvPr>
        </p:nvSpPr>
        <p:spPr>
          <a:xfrm>
            <a:off x="5621587" y="3924781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场院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3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1732359" y="529516"/>
            <a:ext cx="4472781" cy="33229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  <a:cs typeface="+mn-ea"/>
                <a:sym typeface="+mn-lt"/>
              </a:rPr>
              <a:t>五、多音字</a:t>
            </a:r>
            <a:endParaRPr lang="en-US" altLang="zh-CN" sz="2800" b="1" dirty="0">
              <a:solidFill>
                <a:schemeClr val="accent1"/>
              </a:solidFill>
              <a:effectLst/>
              <a:latin typeface="幼圆" charset="0"/>
              <a:ea typeface="幼圆" charset="0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endParaRPr lang="en-US" altLang="zh-CN" sz="2800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endParaRPr lang="en-US" altLang="zh-CN" sz="2800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endParaRPr lang="en-US" altLang="zh-CN" sz="2800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endParaRPr lang="en-US" altLang="zh-CN" sz="2800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3" name="左大括号 2"/>
          <p:cNvSpPr/>
          <p:nvPr>
            <p:custDataLst>
              <p:tags r:id="rId10"/>
            </p:custDataLst>
          </p:nvPr>
        </p:nvSpPr>
        <p:spPr>
          <a:xfrm>
            <a:off x="1343059" y="2781465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5" name="左大括号 4"/>
          <p:cNvSpPr/>
          <p:nvPr>
            <p:custDataLst>
              <p:tags r:id="rId11"/>
            </p:custDataLst>
          </p:nvPr>
        </p:nvSpPr>
        <p:spPr>
          <a:xfrm>
            <a:off x="1343059" y="1446972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7" name="文本框 6"/>
          <p:cNvSpPr txBox="1"/>
          <p:nvPr>
            <p:custDataLst>
              <p:tags r:id="rId12"/>
            </p:custDataLst>
          </p:nvPr>
        </p:nvSpPr>
        <p:spPr>
          <a:xfrm>
            <a:off x="574866" y="1446972"/>
            <a:ext cx="392906" cy="598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处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>
            <p:custDataLst>
              <p:tags r:id="rId13"/>
            </p:custDataLst>
          </p:nvPr>
        </p:nvSpPr>
        <p:spPr>
          <a:xfrm>
            <a:off x="619590" y="2746744"/>
            <a:ext cx="492919" cy="598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正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>
            <p:custDataLst>
              <p:tags r:id="rId14"/>
            </p:custDataLst>
          </p:nvPr>
        </p:nvSpPr>
        <p:spPr>
          <a:xfrm>
            <a:off x="4988486" y="479381"/>
            <a:ext cx="4472781" cy="31845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endParaRPr lang="en-US" altLang="zh-CN" sz="28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endParaRPr lang="en-US" altLang="zh-CN" sz="28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endParaRPr lang="en-US" altLang="zh-CN" sz="28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endParaRPr lang="en-US" altLang="zh-CN" sz="28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0" name="左大括号 9"/>
          <p:cNvSpPr/>
          <p:nvPr>
            <p:custDataLst>
              <p:tags r:id="rId15"/>
            </p:custDataLst>
          </p:nvPr>
        </p:nvSpPr>
        <p:spPr>
          <a:xfrm>
            <a:off x="4702548" y="2619357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1" name="左大括号 10"/>
          <p:cNvSpPr/>
          <p:nvPr>
            <p:custDataLst>
              <p:tags r:id="rId16"/>
            </p:custDataLst>
          </p:nvPr>
        </p:nvSpPr>
        <p:spPr>
          <a:xfrm>
            <a:off x="4641278" y="1285749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2" name="文本框 11"/>
          <p:cNvSpPr txBox="1"/>
          <p:nvPr>
            <p:custDataLst>
              <p:tags r:id="rId17"/>
            </p:custDataLst>
          </p:nvPr>
        </p:nvSpPr>
        <p:spPr>
          <a:xfrm>
            <a:off x="4024137" y="1347585"/>
            <a:ext cx="392906" cy="598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场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>
            <p:custDataLst>
              <p:tags r:id="rId18"/>
            </p:custDataLst>
          </p:nvPr>
        </p:nvSpPr>
        <p:spPr>
          <a:xfrm>
            <a:off x="4082441" y="2619357"/>
            <a:ext cx="492919" cy="598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了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>
            <p:custDataLst>
              <p:tags r:id="rId19"/>
            </p:custDataLst>
          </p:nvPr>
        </p:nvSpPr>
        <p:spPr>
          <a:xfrm>
            <a:off x="1726044" y="1285749"/>
            <a:ext cx="17195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err="1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chù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教务处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4" name="文本框 13"/>
          <p:cNvSpPr txBox="1"/>
          <p:nvPr>
            <p:custDataLst>
              <p:tags r:id="rId20"/>
            </p:custDataLst>
          </p:nvPr>
        </p:nvSpPr>
        <p:spPr>
          <a:xfrm>
            <a:off x="1699971" y="1694058"/>
            <a:ext cx="15544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dirty="0" err="1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chǔ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处理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)</a:t>
            </a:r>
            <a:endParaRPr lang="en-US" altLang="zh-CN" sz="24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5" name="文本框 14"/>
          <p:cNvSpPr txBox="1"/>
          <p:nvPr>
            <p:custDataLst>
              <p:tags r:id="rId21"/>
            </p:custDataLst>
          </p:nvPr>
        </p:nvSpPr>
        <p:spPr>
          <a:xfrm>
            <a:off x="4964017" y="1015469"/>
            <a:ext cx="18592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dirty="0" err="1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cháng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场院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)</a:t>
            </a:r>
            <a:endParaRPr lang="en-US" altLang="zh-CN" sz="24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6" name="文本框 15"/>
          <p:cNvSpPr txBox="1"/>
          <p:nvPr>
            <p:custDataLst>
              <p:tags r:id="rId22"/>
            </p:custDataLst>
          </p:nvPr>
        </p:nvSpPr>
        <p:spPr>
          <a:xfrm>
            <a:off x="4981331" y="1531950"/>
            <a:ext cx="18592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dirty="0" err="1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chǎng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操场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)</a:t>
            </a:r>
            <a:endParaRPr lang="en-US" altLang="zh-CN" sz="24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7" name="文本框 16"/>
          <p:cNvSpPr txBox="1"/>
          <p:nvPr>
            <p:custDataLst>
              <p:tags r:id="rId23"/>
            </p:custDataLst>
          </p:nvPr>
        </p:nvSpPr>
        <p:spPr>
          <a:xfrm>
            <a:off x="1749250" y="2494174"/>
            <a:ext cx="18592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dirty="0" err="1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zhēng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正月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)</a:t>
            </a:r>
            <a:endParaRPr lang="en-US" altLang="zh-CN" sz="24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8" name="文本框 17"/>
          <p:cNvSpPr txBox="1"/>
          <p:nvPr>
            <p:custDataLst>
              <p:tags r:id="rId24"/>
            </p:custDataLst>
          </p:nvPr>
        </p:nvSpPr>
        <p:spPr>
          <a:xfrm>
            <a:off x="1749250" y="3050805"/>
            <a:ext cx="18592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dirty="0" err="1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zhèng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正好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)</a:t>
            </a:r>
            <a:endParaRPr lang="en-US" altLang="zh-CN" sz="24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9" name="文本框 18"/>
          <p:cNvSpPr txBox="1"/>
          <p:nvPr>
            <p:custDataLst>
              <p:tags r:id="rId25"/>
            </p:custDataLst>
          </p:nvPr>
        </p:nvSpPr>
        <p:spPr>
          <a:xfrm>
            <a:off x="4923304" y="2332066"/>
            <a:ext cx="14020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le(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好了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)</a:t>
            </a:r>
            <a:endParaRPr lang="en-US" altLang="zh-CN" sz="24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20" name="文本框 19"/>
          <p:cNvSpPr txBox="1"/>
          <p:nvPr>
            <p:custDataLst>
              <p:tags r:id="rId26"/>
            </p:custDataLst>
          </p:nvPr>
        </p:nvSpPr>
        <p:spPr>
          <a:xfrm>
            <a:off x="4860680" y="2877082"/>
            <a:ext cx="17068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dirty="0" err="1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liǎo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了解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)</a:t>
            </a:r>
            <a:endParaRPr lang="en-US" altLang="zh-CN" sz="24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27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14455a7-7c0d-4520-ac1c-8748d9eb0fc2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29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14455a7-7c0d-4520-ac1c-8748d9eb0fc2}"/>
  <p:tag name="KSO_WM_UNIT_TYPE" val="i"/>
</p:tagLst>
</file>

<file path=ppt/tags/tag2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14455a7-7c0d-4520-ac1c-8748d9eb0fc2}"/>
  <p:tag name="KSO_WM_UNIT_TYPE" val="i"/>
</p:tagLst>
</file>

<file path=ppt/tags/tag2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14455a7-7c0d-4520-ac1c-8748d9eb0fc2}"/>
  <p:tag name="KSO_WM_UNIT_TYPE" val="i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14455a7-7c0d-4520-ac1c-8748d9eb0fc2}"/>
  <p:tag name="KSO_WM_UNIT_TYPE" val="i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14455a7-7c0d-4520-ac1c-8748d9eb0fc2}"/>
  <p:tag name="KSO_WM_UNIT_TYPE" val="i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14455a7-7c0d-4520-ac1c-8748d9eb0fc2}"/>
  <p:tag name="KSO_WM_UNIT_TYPE" val="i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14455a7-7c0d-4520-ac1c-8748d9eb0fc2}"/>
  <p:tag name="KSO_WM_UNIT_TYPE" val="i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0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6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0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0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0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11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12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14455a7-7c0d-4520-ac1c-8748d9eb0fc2}"/>
  <p:tag name="KSO_WM_UNIT_TYPE" val="i"/>
</p:tagLst>
</file>

<file path=ppt/tags/tag3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36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41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14455a7-7c0d-4520-ac1c-8748d9eb0fc2}"/>
  <p:tag name="KSO_WM_UNIT_TYPE" val="i"/>
</p:tagLst>
</file>

<file path=ppt/tags/tag3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6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6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14455a7-7c0d-4520-ac1c-8748d9eb0fc2}"/>
  <p:tag name="KSO_WM_UNIT_TYPE" val="i"/>
</p:tagLst>
</file>

<file path=ppt/tags/tag3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14455a7-7c0d-4520-ac1c-8748d9eb0fc2}"/>
  <p:tag name="KSO_WM_UNIT_TYPE" val="i"/>
</p:tagLst>
</file>

<file path=ppt/tags/tag3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14455a7-7c0d-4520-ac1c-8748d9eb0fc2}"/>
  <p:tag name="KSO_WM_UNIT_TYPE" val="i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14455a7-7c0d-4520-ac1c-8748d9eb0fc2}"/>
  <p:tag name="KSO_WM_UNIT_TYPE" val="i"/>
</p:tagLst>
</file>

<file path=ppt/tags/tag4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14455a7-7c0d-4520-ac1c-8748d9eb0fc2}"/>
  <p:tag name="KSO_WM_UNIT_TYPE" val="i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14455a7-7c0d-4520-ac1c-8748d9eb0fc2}"/>
  <p:tag name="KSO_WM_UNIT_TYPE" val="i"/>
</p:tagLst>
</file>

<file path=ppt/tags/tag4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14455a7-7c0d-4520-ac1c-8748d9eb0fc2}"/>
  <p:tag name="KSO_WM_UNIT_TYPE" val="i"/>
</p:tagLst>
</file>

<file path=ppt/tags/tag4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62.xml><?xml version="1.0" encoding="utf-8"?>
<p:tagLst xmlns:p="http://schemas.openxmlformats.org/presentationml/2006/main">
  <p:tag name="KSO_WM_UNIT_PLACING_PICTURE_USER_VIEWPORT" val="{&quot;height&quot;:1788.8740157480315,&quot;width&quot;:4089.5811023622045}"/>
</p:tagLst>
</file>

<file path=ppt/tags/tag463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custom20205259_7*e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PRESET_TEXT" val="PART.01"/>
  <p:tag name="KSO_WM_UNIT_NOCLEAR" val="0"/>
  <p:tag name="KSO_WM_UNIT_VALUE" val="9"/>
  <p:tag name="KSO_WM_UNIT_TYPE" val="e"/>
  <p:tag name="KSO_WM_UNIT_INDEX" val="1"/>
  <p:tag name="KSO_WM_UNIT_TEXT_FILL_FORE_SCHEMECOLOR_INDEX_BRIGHTNESS" val="0"/>
  <p:tag name="KSO_WM_UNIT_TEXT_FILL_FORE_SCHEMECOLOR_INDEX" val="5"/>
  <p:tag name="KSO_WM_UNIT_TEXT_FILL_TYPE" val="1"/>
</p:tagLst>
</file>

<file path=ppt/tags/tag4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7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48"/>
  <p:tag name="KSO_WM_UNIT_TYPE" val="a"/>
  <p:tag name="KSO_WM_UNIT_INDEX" val="1"/>
</p:tagLst>
</file>

<file path=ppt/tags/tag465.xml><?xml version="1.0" encoding="utf-8"?>
<p:tagLst xmlns:p="http://schemas.openxmlformats.org/presentationml/2006/main">
  <p:tag name="KSO_WM_SLIDE_ID" val="custom20205259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5259"/>
  <p:tag name="KSO_WM_SLIDE_TYPE" val="sectionTitle"/>
  <p:tag name="KSO_WM_SLIDE_SUBTYPE" val="pureTxt"/>
  <p:tag name="KSO_WM_SLIDE_LAYOUT" val="a_e"/>
  <p:tag name="KSO_WM_SLIDE_LAYOUT_CNT" val="1_1"/>
</p:tagLst>
</file>

<file path=ppt/tags/tag4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14455a7-7c0d-4520-ac1c-8748d9eb0fc2}"/>
  <p:tag name="KSO_WM_UNIT_TYPE" val="i"/>
</p:tagLst>
</file>

<file path=ppt/tags/tag4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7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6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4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14455a7-7c0d-4520-ac1c-8748d9eb0fc2}"/>
  <p:tag name="KSO_WM_UNIT_TYPE" val="i"/>
</p:tagLst>
</file>

<file path=ppt/tags/tag4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8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87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4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14455a7-7c0d-4520-ac1c-8748d9eb0fc2}"/>
  <p:tag name="KSO_WM_UNIT_TYPE" val="i"/>
</p:tagLst>
</file>

<file path=ppt/tags/tag4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8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4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14455a7-7c0d-4520-ac1c-8748d9eb0fc2}"/>
  <p:tag name="KSO_WM_UNIT_TYPE" val="i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0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09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0.xml><?xml version="1.0" encoding="utf-8"?>
<p:tagLst xmlns:p="http://schemas.openxmlformats.org/presentationml/2006/main">
  <p:tag name="COMMONDATA" val="eyJoZGlkIjoiZWE3NjZlYjJkMjNiZjRmNDUwNDg2MDIyMjNiOTJhMjAifQ==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d0iyivok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6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0.基础版（小学语文模板）邱艳双设计版（最终版）</Template>
  <TotalTime>0</TotalTime>
  <Words>1966</Words>
  <Application>WPS 演示</Application>
  <PresentationFormat>全屏显示(16:9)</PresentationFormat>
  <Paragraphs>222</Paragraphs>
  <Slides>22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5" baseType="lpstr">
      <vt:lpstr>Arial</vt:lpstr>
      <vt:lpstr>宋体</vt:lpstr>
      <vt:lpstr>Wingdings</vt:lpstr>
      <vt:lpstr>黑体</vt:lpstr>
      <vt:lpstr>微软雅黑</vt:lpstr>
      <vt:lpstr>Calibri</vt:lpstr>
      <vt:lpstr>Arial Unicode MS</vt:lpstr>
      <vt:lpstr>幼圆</vt:lpstr>
      <vt:lpstr>汉仪乐喵体W</vt:lpstr>
      <vt:lpstr>Arial</vt:lpstr>
      <vt:lpstr>幼圆</vt:lpstr>
      <vt:lpstr>3_Office 主题​​</vt:lpstr>
      <vt:lpstr>6_Office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万润仪器贸易公司</cp:lastModifiedBy>
  <cp:revision>86</cp:revision>
  <dcterms:created xsi:type="dcterms:W3CDTF">2020-02-14T00:12:00Z</dcterms:created>
  <dcterms:modified xsi:type="dcterms:W3CDTF">2022-05-29T01:21:55Z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77123262E18C4EB2B89B69DA17493E51</vt:lpwstr>
  </property>
</Properties>
</file>