
<file path=[Content_Types].xml><?xml version="1.0" encoding="utf-8"?>
<Types xmlns="http://schemas.openxmlformats.org/package/2006/content-types">
  <Default Extension="jpeg" ContentType="image/jpeg"/>
  <Default Extension="JPG" ContentType="image/.jpg"/>
  <Default Extension="wav" ContentType="audio/x-wav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tags/tag163.xml" ContentType="application/vnd.openxmlformats-officedocument.presentationml.tags+xml"/>
  <Override PartName="/ppt/tags/tag164.xml" ContentType="application/vnd.openxmlformats-officedocument.presentationml.tags+xml"/>
  <Override PartName="/ppt/tags/tag165.xml" ContentType="application/vnd.openxmlformats-officedocument.presentationml.tags+xml"/>
  <Override PartName="/ppt/tags/tag166.xml" ContentType="application/vnd.openxmlformats-officedocument.presentationml.tags+xml"/>
  <Override PartName="/ppt/tags/tag167.xml" ContentType="application/vnd.openxmlformats-officedocument.presentationml.tags+xml"/>
  <Override PartName="/ppt/tags/tag168.xml" ContentType="application/vnd.openxmlformats-officedocument.presentationml.tags+xml"/>
  <Override PartName="/ppt/tags/tag169.xml" ContentType="application/vnd.openxmlformats-officedocument.presentationml.tags+xml"/>
  <Override PartName="/ppt/tags/tag17.xml" ContentType="application/vnd.openxmlformats-officedocument.presentationml.tags+xml"/>
  <Override PartName="/ppt/tags/tag170.xml" ContentType="application/vnd.openxmlformats-officedocument.presentationml.tags+xml"/>
  <Override PartName="/ppt/tags/tag171.xml" ContentType="application/vnd.openxmlformats-officedocument.presentationml.tags+xml"/>
  <Override PartName="/ppt/tags/tag172.xml" ContentType="application/vnd.openxmlformats-officedocument.presentationml.tags+xml"/>
  <Override PartName="/ppt/tags/tag173.xml" ContentType="application/vnd.openxmlformats-officedocument.presentationml.tags+xml"/>
  <Override PartName="/ppt/tags/tag174.xml" ContentType="application/vnd.openxmlformats-officedocument.presentationml.tags+xml"/>
  <Override PartName="/ppt/tags/tag175.xml" ContentType="application/vnd.openxmlformats-officedocument.presentationml.tags+xml"/>
  <Override PartName="/ppt/tags/tag176.xml" ContentType="application/vnd.openxmlformats-officedocument.presentationml.tags+xml"/>
  <Override PartName="/ppt/tags/tag177.xml" ContentType="application/vnd.openxmlformats-officedocument.presentationml.tags+xml"/>
  <Override PartName="/ppt/tags/tag178.xml" ContentType="application/vnd.openxmlformats-officedocument.presentationml.tags+xml"/>
  <Override PartName="/ppt/tags/tag179.xml" ContentType="application/vnd.openxmlformats-officedocument.presentationml.tags+xml"/>
  <Override PartName="/ppt/tags/tag18.xml" ContentType="application/vnd.openxmlformats-officedocument.presentationml.tags+xml"/>
  <Override PartName="/ppt/tags/tag180.xml" ContentType="application/vnd.openxmlformats-officedocument.presentationml.tags+xml"/>
  <Override PartName="/ppt/tags/tag181.xml" ContentType="application/vnd.openxmlformats-officedocument.presentationml.tags+xml"/>
  <Override PartName="/ppt/tags/tag182.xml" ContentType="application/vnd.openxmlformats-officedocument.presentationml.tags+xml"/>
  <Override PartName="/ppt/tags/tag183.xml" ContentType="application/vnd.openxmlformats-officedocument.presentationml.tags+xml"/>
  <Override PartName="/ppt/tags/tag184.xml" ContentType="application/vnd.openxmlformats-officedocument.presentationml.tags+xml"/>
  <Override PartName="/ppt/tags/tag185.xml" ContentType="application/vnd.openxmlformats-officedocument.presentationml.tags+xml"/>
  <Override PartName="/ppt/tags/tag186.xml" ContentType="application/vnd.openxmlformats-officedocument.presentationml.tags+xml"/>
  <Override PartName="/ppt/tags/tag187.xml" ContentType="application/vnd.openxmlformats-officedocument.presentationml.tags+xml"/>
  <Override PartName="/ppt/tags/tag188.xml" ContentType="application/vnd.openxmlformats-officedocument.presentationml.tags+xml"/>
  <Override PartName="/ppt/tags/tag189.xml" ContentType="application/vnd.openxmlformats-officedocument.presentationml.tags+xml"/>
  <Override PartName="/ppt/tags/tag19.xml" ContentType="application/vnd.openxmlformats-officedocument.presentationml.tags+xml"/>
  <Override PartName="/ppt/tags/tag190.xml" ContentType="application/vnd.openxmlformats-officedocument.presentationml.tags+xml"/>
  <Override PartName="/ppt/tags/tag191.xml" ContentType="application/vnd.openxmlformats-officedocument.presentationml.tags+xml"/>
  <Override PartName="/ppt/tags/tag192.xml" ContentType="application/vnd.openxmlformats-officedocument.presentationml.tags+xml"/>
  <Override PartName="/ppt/tags/tag193.xml" ContentType="application/vnd.openxmlformats-officedocument.presentationml.tags+xml"/>
  <Override PartName="/ppt/tags/tag194.xml" ContentType="application/vnd.openxmlformats-officedocument.presentationml.tags+xml"/>
  <Override PartName="/ppt/tags/tag195.xml" ContentType="application/vnd.openxmlformats-officedocument.presentationml.tags+xml"/>
  <Override PartName="/ppt/tags/tag196.xml" ContentType="application/vnd.openxmlformats-officedocument.presentationml.tags+xml"/>
  <Override PartName="/ppt/tags/tag197.xml" ContentType="application/vnd.openxmlformats-officedocument.presentationml.tags+xml"/>
  <Override PartName="/ppt/tags/tag198.xml" ContentType="application/vnd.openxmlformats-officedocument.presentationml.tags+xml"/>
  <Override PartName="/ppt/tags/tag19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00.xml" ContentType="application/vnd.openxmlformats-officedocument.presentationml.tags+xml"/>
  <Override PartName="/ppt/tags/tag201.xml" ContentType="application/vnd.openxmlformats-officedocument.presentationml.tags+xml"/>
  <Override PartName="/ppt/tags/tag202.xml" ContentType="application/vnd.openxmlformats-officedocument.presentationml.tags+xml"/>
  <Override PartName="/ppt/tags/tag203.xml" ContentType="application/vnd.openxmlformats-officedocument.presentationml.tags+xml"/>
  <Override PartName="/ppt/tags/tag204.xml" ContentType="application/vnd.openxmlformats-officedocument.presentationml.tags+xml"/>
  <Override PartName="/ppt/tags/tag205.xml" ContentType="application/vnd.openxmlformats-officedocument.presentationml.tags+xml"/>
  <Override PartName="/ppt/tags/tag206.xml" ContentType="application/vnd.openxmlformats-officedocument.presentationml.tags+xml"/>
  <Override PartName="/ppt/tags/tag207.xml" ContentType="application/vnd.openxmlformats-officedocument.presentationml.tags+xml"/>
  <Override PartName="/ppt/tags/tag208.xml" ContentType="application/vnd.openxmlformats-officedocument.presentationml.tags+xml"/>
  <Override PartName="/ppt/tags/tag209.xml" ContentType="application/vnd.openxmlformats-officedocument.presentationml.tags+xml"/>
  <Override PartName="/ppt/tags/tag21.xml" ContentType="application/vnd.openxmlformats-officedocument.presentationml.tags+xml"/>
  <Override PartName="/ppt/tags/tag210.xml" ContentType="application/vnd.openxmlformats-officedocument.presentationml.tags+xml"/>
  <Override PartName="/ppt/tags/tag211.xml" ContentType="application/vnd.openxmlformats-officedocument.presentationml.tags+xml"/>
  <Override PartName="/ppt/tags/tag212.xml" ContentType="application/vnd.openxmlformats-officedocument.presentationml.tags+xml"/>
  <Override PartName="/ppt/tags/tag213.xml" ContentType="application/vnd.openxmlformats-officedocument.presentationml.tags+xml"/>
  <Override PartName="/ppt/tags/tag214.xml" ContentType="application/vnd.openxmlformats-officedocument.presentationml.tags+xml"/>
  <Override PartName="/ppt/tags/tag215.xml" ContentType="application/vnd.openxmlformats-officedocument.presentationml.tags+xml"/>
  <Override PartName="/ppt/tags/tag216.xml" ContentType="application/vnd.openxmlformats-officedocument.presentationml.tags+xml"/>
  <Override PartName="/ppt/tags/tag217.xml" ContentType="application/vnd.openxmlformats-officedocument.presentationml.tags+xml"/>
  <Override PartName="/ppt/tags/tag218.xml" ContentType="application/vnd.openxmlformats-officedocument.presentationml.tags+xml"/>
  <Override PartName="/ppt/tags/tag219.xml" ContentType="application/vnd.openxmlformats-officedocument.presentationml.tags+xml"/>
  <Override PartName="/ppt/tags/tag22.xml" ContentType="application/vnd.openxmlformats-officedocument.presentationml.tags+xml"/>
  <Override PartName="/ppt/tags/tag220.xml" ContentType="application/vnd.openxmlformats-officedocument.presentationml.tags+xml"/>
  <Override PartName="/ppt/tags/tag221.xml" ContentType="application/vnd.openxmlformats-officedocument.presentationml.tags+xml"/>
  <Override PartName="/ppt/tags/tag222.xml" ContentType="application/vnd.openxmlformats-officedocument.presentationml.tags+xml"/>
  <Override PartName="/ppt/tags/tag223.xml" ContentType="application/vnd.openxmlformats-officedocument.presentationml.tags+xml"/>
  <Override PartName="/ppt/tags/tag224.xml" ContentType="application/vnd.openxmlformats-officedocument.presentationml.tags+xml"/>
  <Override PartName="/ppt/tags/tag225.xml" ContentType="application/vnd.openxmlformats-officedocument.presentationml.tags+xml"/>
  <Override PartName="/ppt/tags/tag226.xml" ContentType="application/vnd.openxmlformats-officedocument.presentationml.tags+xml"/>
  <Override PartName="/ppt/tags/tag227.xml" ContentType="application/vnd.openxmlformats-officedocument.presentationml.tags+xml"/>
  <Override PartName="/ppt/tags/tag228.xml" ContentType="application/vnd.openxmlformats-officedocument.presentationml.tags+xml"/>
  <Override PartName="/ppt/tags/tag229.xml" ContentType="application/vnd.openxmlformats-officedocument.presentationml.tags+xml"/>
  <Override PartName="/ppt/tags/tag23.xml" ContentType="application/vnd.openxmlformats-officedocument.presentationml.tags+xml"/>
  <Override PartName="/ppt/tags/tag230.xml" ContentType="application/vnd.openxmlformats-officedocument.presentationml.tags+xml"/>
  <Override PartName="/ppt/tags/tag231.xml" ContentType="application/vnd.openxmlformats-officedocument.presentationml.tags+xml"/>
  <Override PartName="/ppt/tags/tag232.xml" ContentType="application/vnd.openxmlformats-officedocument.presentationml.tags+xml"/>
  <Override PartName="/ppt/tags/tag233.xml" ContentType="application/vnd.openxmlformats-officedocument.presentationml.tags+xml"/>
  <Override PartName="/ppt/tags/tag234.xml" ContentType="application/vnd.openxmlformats-officedocument.presentationml.tags+xml"/>
  <Override PartName="/ppt/tags/tag235.xml" ContentType="application/vnd.openxmlformats-officedocument.presentationml.tags+xml"/>
  <Override PartName="/ppt/tags/tag236.xml" ContentType="application/vnd.openxmlformats-officedocument.presentationml.tags+xml"/>
  <Override PartName="/ppt/tags/tag237.xml" ContentType="application/vnd.openxmlformats-officedocument.presentationml.tags+xml"/>
  <Override PartName="/ppt/tags/tag238.xml" ContentType="application/vnd.openxmlformats-officedocument.presentationml.tags+xml"/>
  <Override PartName="/ppt/tags/tag239.xml" ContentType="application/vnd.openxmlformats-officedocument.presentationml.tags+xml"/>
  <Override PartName="/ppt/tags/tag24.xml" ContentType="application/vnd.openxmlformats-officedocument.presentationml.tags+xml"/>
  <Override PartName="/ppt/tags/tag240.xml" ContentType="application/vnd.openxmlformats-officedocument.presentationml.tags+xml"/>
  <Override PartName="/ppt/tags/tag241.xml" ContentType="application/vnd.openxmlformats-officedocument.presentationml.tags+xml"/>
  <Override PartName="/ppt/tags/tag242.xml" ContentType="application/vnd.openxmlformats-officedocument.presentationml.tags+xml"/>
  <Override PartName="/ppt/tags/tag243.xml" ContentType="application/vnd.openxmlformats-officedocument.presentationml.tags+xml"/>
  <Override PartName="/ppt/tags/tag244.xml" ContentType="application/vnd.openxmlformats-officedocument.presentationml.tags+xml"/>
  <Override PartName="/ppt/tags/tag245.xml" ContentType="application/vnd.openxmlformats-officedocument.presentationml.tags+xml"/>
  <Override PartName="/ppt/tags/tag246.xml" ContentType="application/vnd.openxmlformats-officedocument.presentationml.tags+xml"/>
  <Override PartName="/ppt/tags/tag247.xml" ContentType="application/vnd.openxmlformats-officedocument.presentationml.tags+xml"/>
  <Override PartName="/ppt/tags/tag248.xml" ContentType="application/vnd.openxmlformats-officedocument.presentationml.tags+xml"/>
  <Override PartName="/ppt/tags/tag249.xml" ContentType="application/vnd.openxmlformats-officedocument.presentationml.tags+xml"/>
  <Override PartName="/ppt/tags/tag25.xml" ContentType="application/vnd.openxmlformats-officedocument.presentationml.tags+xml"/>
  <Override PartName="/ppt/tags/tag250.xml" ContentType="application/vnd.openxmlformats-officedocument.presentationml.tags+xml"/>
  <Override PartName="/ppt/tags/tag251.xml" ContentType="application/vnd.openxmlformats-officedocument.presentationml.tags+xml"/>
  <Override PartName="/ppt/tags/tag252.xml" ContentType="application/vnd.openxmlformats-officedocument.presentationml.tags+xml"/>
  <Override PartName="/ppt/tags/tag253.xml" ContentType="application/vnd.openxmlformats-officedocument.presentationml.tags+xml"/>
  <Override PartName="/ppt/tags/tag254.xml" ContentType="application/vnd.openxmlformats-officedocument.presentationml.tags+xml"/>
  <Override PartName="/ppt/tags/tag255.xml" ContentType="application/vnd.openxmlformats-officedocument.presentationml.tags+xml"/>
  <Override PartName="/ppt/tags/tag256.xml" ContentType="application/vnd.openxmlformats-officedocument.presentationml.tags+xml"/>
  <Override PartName="/ppt/tags/tag257.xml" ContentType="application/vnd.openxmlformats-officedocument.presentationml.tags+xml"/>
  <Override PartName="/ppt/tags/tag258.xml" ContentType="application/vnd.openxmlformats-officedocument.presentationml.tags+xml"/>
  <Override PartName="/ppt/tags/tag259.xml" ContentType="application/vnd.openxmlformats-officedocument.presentationml.tags+xml"/>
  <Override PartName="/ppt/tags/tag26.xml" ContentType="application/vnd.openxmlformats-officedocument.presentationml.tags+xml"/>
  <Override PartName="/ppt/tags/tag260.xml" ContentType="application/vnd.openxmlformats-officedocument.presentationml.tags+xml"/>
  <Override PartName="/ppt/tags/tag261.xml" ContentType="application/vnd.openxmlformats-officedocument.presentationml.tags+xml"/>
  <Override PartName="/ppt/tags/tag262.xml" ContentType="application/vnd.openxmlformats-officedocument.presentationml.tags+xml"/>
  <Override PartName="/ppt/tags/tag263.xml" ContentType="application/vnd.openxmlformats-officedocument.presentationml.tags+xml"/>
  <Override PartName="/ppt/tags/tag264.xml" ContentType="application/vnd.openxmlformats-officedocument.presentationml.tags+xml"/>
  <Override PartName="/ppt/tags/tag265.xml" ContentType="application/vnd.openxmlformats-officedocument.presentationml.tags+xml"/>
  <Override PartName="/ppt/tags/tag266.xml" ContentType="application/vnd.openxmlformats-officedocument.presentationml.tags+xml"/>
  <Override PartName="/ppt/tags/tag267.xml" ContentType="application/vnd.openxmlformats-officedocument.presentationml.tags+xml"/>
  <Override PartName="/ppt/tags/tag268.xml" ContentType="application/vnd.openxmlformats-officedocument.presentationml.tags+xml"/>
  <Override PartName="/ppt/tags/tag269.xml" ContentType="application/vnd.openxmlformats-officedocument.presentationml.tags+xml"/>
  <Override PartName="/ppt/tags/tag27.xml" ContentType="application/vnd.openxmlformats-officedocument.presentationml.tags+xml"/>
  <Override PartName="/ppt/tags/tag270.xml" ContentType="application/vnd.openxmlformats-officedocument.presentationml.tags+xml"/>
  <Override PartName="/ppt/tags/tag271.xml" ContentType="application/vnd.openxmlformats-officedocument.presentationml.tags+xml"/>
  <Override PartName="/ppt/tags/tag272.xml" ContentType="application/vnd.openxmlformats-officedocument.presentationml.tags+xml"/>
  <Override PartName="/ppt/tags/tag273.xml" ContentType="application/vnd.openxmlformats-officedocument.presentationml.tags+xml"/>
  <Override PartName="/ppt/tags/tag274.xml" ContentType="application/vnd.openxmlformats-officedocument.presentationml.tags+xml"/>
  <Override PartName="/ppt/tags/tag275.xml" ContentType="application/vnd.openxmlformats-officedocument.presentationml.tags+xml"/>
  <Override PartName="/ppt/tags/tag276.xml" ContentType="application/vnd.openxmlformats-officedocument.presentationml.tags+xml"/>
  <Override PartName="/ppt/tags/tag277.xml" ContentType="application/vnd.openxmlformats-officedocument.presentationml.tags+xml"/>
  <Override PartName="/ppt/tags/tag278.xml" ContentType="application/vnd.openxmlformats-officedocument.presentationml.tags+xml"/>
  <Override PartName="/ppt/tags/tag279.xml" ContentType="application/vnd.openxmlformats-officedocument.presentationml.tags+xml"/>
  <Override PartName="/ppt/tags/tag28.xml" ContentType="application/vnd.openxmlformats-officedocument.presentationml.tags+xml"/>
  <Override PartName="/ppt/tags/tag280.xml" ContentType="application/vnd.openxmlformats-officedocument.presentationml.tags+xml"/>
  <Override PartName="/ppt/tags/tag281.xml" ContentType="application/vnd.openxmlformats-officedocument.presentationml.tags+xml"/>
  <Override PartName="/ppt/tags/tag282.xml" ContentType="application/vnd.openxmlformats-officedocument.presentationml.tags+xml"/>
  <Override PartName="/ppt/tags/tag283.xml" ContentType="application/vnd.openxmlformats-officedocument.presentationml.tags+xml"/>
  <Override PartName="/ppt/tags/tag284.xml" ContentType="application/vnd.openxmlformats-officedocument.presentationml.tags+xml"/>
  <Override PartName="/ppt/tags/tag285.xml" ContentType="application/vnd.openxmlformats-officedocument.presentationml.tags+xml"/>
  <Override PartName="/ppt/tags/tag286.xml" ContentType="application/vnd.openxmlformats-officedocument.presentationml.tags+xml"/>
  <Override PartName="/ppt/tags/tag287.xml" ContentType="application/vnd.openxmlformats-officedocument.presentationml.tags+xml"/>
  <Override PartName="/ppt/tags/tag288.xml" ContentType="application/vnd.openxmlformats-officedocument.presentationml.tags+xml"/>
  <Override PartName="/ppt/tags/tag289.xml" ContentType="application/vnd.openxmlformats-officedocument.presentationml.tags+xml"/>
  <Override PartName="/ppt/tags/tag29.xml" ContentType="application/vnd.openxmlformats-officedocument.presentationml.tags+xml"/>
  <Override PartName="/ppt/tags/tag290.xml" ContentType="application/vnd.openxmlformats-officedocument.presentationml.tags+xml"/>
  <Override PartName="/ppt/tags/tag291.xml" ContentType="application/vnd.openxmlformats-officedocument.presentationml.tags+xml"/>
  <Override PartName="/ppt/tags/tag292.xml" ContentType="application/vnd.openxmlformats-officedocument.presentationml.tags+xml"/>
  <Override PartName="/ppt/tags/tag293.xml" ContentType="application/vnd.openxmlformats-officedocument.presentationml.tags+xml"/>
  <Override PartName="/ppt/tags/tag294.xml" ContentType="application/vnd.openxmlformats-officedocument.presentationml.tags+xml"/>
  <Override PartName="/ppt/tags/tag295.xml" ContentType="application/vnd.openxmlformats-officedocument.presentationml.tags+xml"/>
  <Override PartName="/ppt/tags/tag296.xml" ContentType="application/vnd.openxmlformats-officedocument.presentationml.tags+xml"/>
  <Override PartName="/ppt/tags/tag297.xml" ContentType="application/vnd.openxmlformats-officedocument.presentationml.tags+xml"/>
  <Override PartName="/ppt/tags/tag298.xml" ContentType="application/vnd.openxmlformats-officedocument.presentationml.tags+xml"/>
  <Override PartName="/ppt/tags/tag29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00.xml" ContentType="application/vnd.openxmlformats-officedocument.presentationml.tags+xml"/>
  <Override PartName="/ppt/tags/tag301.xml" ContentType="application/vnd.openxmlformats-officedocument.presentationml.tags+xml"/>
  <Override PartName="/ppt/tags/tag302.xml" ContentType="application/vnd.openxmlformats-officedocument.presentationml.tags+xml"/>
  <Override PartName="/ppt/tags/tag303.xml" ContentType="application/vnd.openxmlformats-officedocument.presentationml.tags+xml"/>
  <Override PartName="/ppt/tags/tag304.xml" ContentType="application/vnd.openxmlformats-officedocument.presentationml.tags+xml"/>
  <Override PartName="/ppt/tags/tag305.xml" ContentType="application/vnd.openxmlformats-officedocument.presentationml.tags+xml"/>
  <Override PartName="/ppt/tags/tag306.xml" ContentType="application/vnd.openxmlformats-officedocument.presentationml.tags+xml"/>
  <Override PartName="/ppt/tags/tag307.xml" ContentType="application/vnd.openxmlformats-officedocument.presentationml.tags+xml"/>
  <Override PartName="/ppt/tags/tag308.xml" ContentType="application/vnd.openxmlformats-officedocument.presentationml.tags+xml"/>
  <Override PartName="/ppt/tags/tag309.xml" ContentType="application/vnd.openxmlformats-officedocument.presentationml.tags+xml"/>
  <Override PartName="/ppt/tags/tag31.xml" ContentType="application/vnd.openxmlformats-officedocument.presentationml.tags+xml"/>
  <Override PartName="/ppt/tags/tag310.xml" ContentType="application/vnd.openxmlformats-officedocument.presentationml.tags+xml"/>
  <Override PartName="/ppt/tags/tag311.xml" ContentType="application/vnd.openxmlformats-officedocument.presentationml.tags+xml"/>
  <Override PartName="/ppt/tags/tag312.xml" ContentType="application/vnd.openxmlformats-officedocument.presentationml.tags+xml"/>
  <Override PartName="/ppt/tags/tag313.xml" ContentType="application/vnd.openxmlformats-officedocument.presentationml.tags+xml"/>
  <Override PartName="/ppt/tags/tag314.xml" ContentType="application/vnd.openxmlformats-officedocument.presentationml.tags+xml"/>
  <Override PartName="/ppt/tags/tag315.xml" ContentType="application/vnd.openxmlformats-officedocument.presentationml.tags+xml"/>
  <Override PartName="/ppt/tags/tag316.xml" ContentType="application/vnd.openxmlformats-officedocument.presentationml.tags+xml"/>
  <Override PartName="/ppt/tags/tag317.xml" ContentType="application/vnd.openxmlformats-officedocument.presentationml.tags+xml"/>
  <Override PartName="/ppt/tags/tag318.xml" ContentType="application/vnd.openxmlformats-officedocument.presentationml.tags+xml"/>
  <Override PartName="/ppt/tags/tag319.xml" ContentType="application/vnd.openxmlformats-officedocument.presentationml.tags+xml"/>
  <Override PartName="/ppt/tags/tag32.xml" ContentType="application/vnd.openxmlformats-officedocument.presentationml.tags+xml"/>
  <Override PartName="/ppt/tags/tag320.xml" ContentType="application/vnd.openxmlformats-officedocument.presentationml.tags+xml"/>
  <Override PartName="/ppt/tags/tag321.xml" ContentType="application/vnd.openxmlformats-officedocument.presentationml.tags+xml"/>
  <Override PartName="/ppt/tags/tag322.xml" ContentType="application/vnd.openxmlformats-officedocument.presentationml.tags+xml"/>
  <Override PartName="/ppt/tags/tag323.xml" ContentType="application/vnd.openxmlformats-officedocument.presentationml.tags+xml"/>
  <Override PartName="/ppt/tags/tag324.xml" ContentType="application/vnd.openxmlformats-officedocument.presentationml.tags+xml"/>
  <Override PartName="/ppt/tags/tag325.xml" ContentType="application/vnd.openxmlformats-officedocument.presentationml.tags+xml"/>
  <Override PartName="/ppt/tags/tag326.xml" ContentType="application/vnd.openxmlformats-officedocument.presentationml.tags+xml"/>
  <Override PartName="/ppt/tags/tag327.xml" ContentType="application/vnd.openxmlformats-officedocument.presentationml.tags+xml"/>
  <Override PartName="/ppt/tags/tag328.xml" ContentType="application/vnd.openxmlformats-officedocument.presentationml.tags+xml"/>
  <Override PartName="/ppt/tags/tag329.xml" ContentType="application/vnd.openxmlformats-officedocument.presentationml.tags+xml"/>
  <Override PartName="/ppt/tags/tag33.xml" ContentType="application/vnd.openxmlformats-officedocument.presentationml.tags+xml"/>
  <Override PartName="/ppt/tags/tag330.xml" ContentType="application/vnd.openxmlformats-officedocument.presentationml.tags+xml"/>
  <Override PartName="/ppt/tags/tag331.xml" ContentType="application/vnd.openxmlformats-officedocument.presentationml.tags+xml"/>
  <Override PartName="/ppt/tags/tag332.xml" ContentType="application/vnd.openxmlformats-officedocument.presentationml.tags+xml"/>
  <Override PartName="/ppt/tags/tag333.xml" ContentType="application/vnd.openxmlformats-officedocument.presentationml.tags+xml"/>
  <Override PartName="/ppt/tags/tag334.xml" ContentType="application/vnd.openxmlformats-officedocument.presentationml.tags+xml"/>
  <Override PartName="/ppt/tags/tag335.xml" ContentType="application/vnd.openxmlformats-officedocument.presentationml.tags+xml"/>
  <Override PartName="/ppt/tags/tag336.xml" ContentType="application/vnd.openxmlformats-officedocument.presentationml.tags+xml"/>
  <Override PartName="/ppt/tags/tag337.xml" ContentType="application/vnd.openxmlformats-officedocument.presentationml.tags+xml"/>
  <Override PartName="/ppt/tags/tag338.xml" ContentType="application/vnd.openxmlformats-officedocument.presentationml.tags+xml"/>
  <Override PartName="/ppt/tags/tag339.xml" ContentType="application/vnd.openxmlformats-officedocument.presentationml.tags+xml"/>
  <Override PartName="/ppt/tags/tag34.xml" ContentType="application/vnd.openxmlformats-officedocument.presentationml.tags+xml"/>
  <Override PartName="/ppt/tags/tag340.xml" ContentType="application/vnd.openxmlformats-officedocument.presentationml.tags+xml"/>
  <Override PartName="/ppt/tags/tag341.xml" ContentType="application/vnd.openxmlformats-officedocument.presentationml.tags+xml"/>
  <Override PartName="/ppt/tags/tag342.xml" ContentType="application/vnd.openxmlformats-officedocument.presentationml.tags+xml"/>
  <Override PartName="/ppt/tags/tag343.xml" ContentType="application/vnd.openxmlformats-officedocument.presentationml.tags+xml"/>
  <Override PartName="/ppt/tags/tag344.xml" ContentType="application/vnd.openxmlformats-officedocument.presentationml.tags+xml"/>
  <Override PartName="/ppt/tags/tag345.xml" ContentType="application/vnd.openxmlformats-officedocument.presentationml.tags+xml"/>
  <Override PartName="/ppt/tags/tag346.xml" ContentType="application/vnd.openxmlformats-officedocument.presentationml.tags+xml"/>
  <Override PartName="/ppt/tags/tag347.xml" ContentType="application/vnd.openxmlformats-officedocument.presentationml.tags+xml"/>
  <Override PartName="/ppt/tags/tag348.xml" ContentType="application/vnd.openxmlformats-officedocument.presentationml.tags+xml"/>
  <Override PartName="/ppt/tags/tag349.xml" ContentType="application/vnd.openxmlformats-officedocument.presentationml.tags+xml"/>
  <Override PartName="/ppt/tags/tag35.xml" ContentType="application/vnd.openxmlformats-officedocument.presentationml.tags+xml"/>
  <Override PartName="/ppt/tags/tag350.xml" ContentType="application/vnd.openxmlformats-officedocument.presentationml.tags+xml"/>
  <Override PartName="/ppt/tags/tag351.xml" ContentType="application/vnd.openxmlformats-officedocument.presentationml.tags+xml"/>
  <Override PartName="/ppt/tags/tag352.xml" ContentType="application/vnd.openxmlformats-officedocument.presentationml.tags+xml"/>
  <Override PartName="/ppt/tags/tag353.xml" ContentType="application/vnd.openxmlformats-officedocument.presentationml.tags+xml"/>
  <Override PartName="/ppt/tags/tag354.xml" ContentType="application/vnd.openxmlformats-officedocument.presentationml.tags+xml"/>
  <Override PartName="/ppt/tags/tag355.xml" ContentType="application/vnd.openxmlformats-officedocument.presentationml.tags+xml"/>
  <Override PartName="/ppt/tags/tag356.xml" ContentType="application/vnd.openxmlformats-officedocument.presentationml.tags+xml"/>
  <Override PartName="/ppt/tags/tag357.xml" ContentType="application/vnd.openxmlformats-officedocument.presentationml.tags+xml"/>
  <Override PartName="/ppt/tags/tag358.xml" ContentType="application/vnd.openxmlformats-officedocument.presentationml.tags+xml"/>
  <Override PartName="/ppt/tags/tag359.xml" ContentType="application/vnd.openxmlformats-officedocument.presentationml.tags+xml"/>
  <Override PartName="/ppt/tags/tag36.xml" ContentType="application/vnd.openxmlformats-officedocument.presentationml.tags+xml"/>
  <Override PartName="/ppt/tags/tag360.xml" ContentType="application/vnd.openxmlformats-officedocument.presentationml.tags+xml"/>
  <Override PartName="/ppt/tags/tag361.xml" ContentType="application/vnd.openxmlformats-officedocument.presentationml.tags+xml"/>
  <Override PartName="/ppt/tags/tag362.xml" ContentType="application/vnd.openxmlformats-officedocument.presentationml.tags+xml"/>
  <Override PartName="/ppt/tags/tag363.xml" ContentType="application/vnd.openxmlformats-officedocument.presentationml.tags+xml"/>
  <Override PartName="/ppt/tags/tag364.xml" ContentType="application/vnd.openxmlformats-officedocument.presentationml.tags+xml"/>
  <Override PartName="/ppt/tags/tag365.xml" ContentType="application/vnd.openxmlformats-officedocument.presentationml.tags+xml"/>
  <Override PartName="/ppt/tags/tag366.xml" ContentType="application/vnd.openxmlformats-officedocument.presentationml.tags+xml"/>
  <Override PartName="/ppt/tags/tag367.xml" ContentType="application/vnd.openxmlformats-officedocument.presentationml.tags+xml"/>
  <Override PartName="/ppt/tags/tag368.xml" ContentType="application/vnd.openxmlformats-officedocument.presentationml.tags+xml"/>
  <Override PartName="/ppt/tags/tag369.xml" ContentType="application/vnd.openxmlformats-officedocument.presentationml.tags+xml"/>
  <Override PartName="/ppt/tags/tag37.xml" ContentType="application/vnd.openxmlformats-officedocument.presentationml.tags+xml"/>
  <Override PartName="/ppt/tags/tag370.xml" ContentType="application/vnd.openxmlformats-officedocument.presentationml.tags+xml"/>
  <Override PartName="/ppt/tags/tag371.xml" ContentType="application/vnd.openxmlformats-officedocument.presentationml.tags+xml"/>
  <Override PartName="/ppt/tags/tag372.xml" ContentType="application/vnd.openxmlformats-officedocument.presentationml.tags+xml"/>
  <Override PartName="/ppt/tags/tag373.xml" ContentType="application/vnd.openxmlformats-officedocument.presentationml.tags+xml"/>
  <Override PartName="/ppt/tags/tag374.xml" ContentType="application/vnd.openxmlformats-officedocument.presentationml.tags+xml"/>
  <Override PartName="/ppt/tags/tag375.xml" ContentType="application/vnd.openxmlformats-officedocument.presentationml.tags+xml"/>
  <Override PartName="/ppt/tags/tag376.xml" ContentType="application/vnd.openxmlformats-officedocument.presentationml.tags+xml"/>
  <Override PartName="/ppt/tags/tag377.xml" ContentType="application/vnd.openxmlformats-officedocument.presentationml.tags+xml"/>
  <Override PartName="/ppt/tags/tag378.xml" ContentType="application/vnd.openxmlformats-officedocument.presentationml.tags+xml"/>
  <Override PartName="/ppt/tags/tag379.xml" ContentType="application/vnd.openxmlformats-officedocument.presentationml.tags+xml"/>
  <Override PartName="/ppt/tags/tag38.xml" ContentType="application/vnd.openxmlformats-officedocument.presentationml.tags+xml"/>
  <Override PartName="/ppt/tags/tag380.xml" ContentType="application/vnd.openxmlformats-officedocument.presentationml.tags+xml"/>
  <Override PartName="/ppt/tags/tag381.xml" ContentType="application/vnd.openxmlformats-officedocument.presentationml.tags+xml"/>
  <Override PartName="/ppt/tags/tag382.xml" ContentType="application/vnd.openxmlformats-officedocument.presentationml.tags+xml"/>
  <Override PartName="/ppt/tags/tag383.xml" ContentType="application/vnd.openxmlformats-officedocument.presentationml.tags+xml"/>
  <Override PartName="/ppt/tags/tag384.xml" ContentType="application/vnd.openxmlformats-officedocument.presentationml.tags+xml"/>
  <Override PartName="/ppt/tags/tag385.xml" ContentType="application/vnd.openxmlformats-officedocument.presentationml.tags+xml"/>
  <Override PartName="/ppt/tags/tag386.xml" ContentType="application/vnd.openxmlformats-officedocument.presentationml.tags+xml"/>
  <Override PartName="/ppt/tags/tag387.xml" ContentType="application/vnd.openxmlformats-officedocument.presentationml.tags+xml"/>
  <Override PartName="/ppt/tags/tag388.xml" ContentType="application/vnd.openxmlformats-officedocument.presentationml.tags+xml"/>
  <Override PartName="/ppt/tags/tag389.xml" ContentType="application/vnd.openxmlformats-officedocument.presentationml.tags+xml"/>
  <Override PartName="/ppt/tags/tag39.xml" ContentType="application/vnd.openxmlformats-officedocument.presentationml.tags+xml"/>
  <Override PartName="/ppt/tags/tag390.xml" ContentType="application/vnd.openxmlformats-officedocument.presentationml.tags+xml"/>
  <Override PartName="/ppt/tags/tag391.xml" ContentType="application/vnd.openxmlformats-officedocument.presentationml.tags+xml"/>
  <Override PartName="/ppt/tags/tag392.xml" ContentType="application/vnd.openxmlformats-officedocument.presentationml.tags+xml"/>
  <Override PartName="/ppt/tags/tag393.xml" ContentType="application/vnd.openxmlformats-officedocument.presentationml.tags+xml"/>
  <Override PartName="/ppt/tags/tag394.xml" ContentType="application/vnd.openxmlformats-officedocument.presentationml.tags+xml"/>
  <Override PartName="/ppt/tags/tag395.xml" ContentType="application/vnd.openxmlformats-officedocument.presentationml.tags+xml"/>
  <Override PartName="/ppt/tags/tag396.xml" ContentType="application/vnd.openxmlformats-officedocument.presentationml.tags+xml"/>
  <Override PartName="/ppt/tags/tag397.xml" ContentType="application/vnd.openxmlformats-officedocument.presentationml.tags+xml"/>
  <Override PartName="/ppt/tags/tag398.xml" ContentType="application/vnd.openxmlformats-officedocument.presentationml.tags+xml"/>
  <Override PartName="/ppt/tags/tag39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00.xml" ContentType="application/vnd.openxmlformats-officedocument.presentationml.tags+xml"/>
  <Override PartName="/ppt/tags/tag401.xml" ContentType="application/vnd.openxmlformats-officedocument.presentationml.tags+xml"/>
  <Override PartName="/ppt/tags/tag402.xml" ContentType="application/vnd.openxmlformats-officedocument.presentationml.tags+xml"/>
  <Override PartName="/ppt/tags/tag403.xml" ContentType="application/vnd.openxmlformats-officedocument.presentationml.tags+xml"/>
  <Override PartName="/ppt/tags/tag404.xml" ContentType="application/vnd.openxmlformats-officedocument.presentationml.tags+xml"/>
  <Override PartName="/ppt/tags/tag405.xml" ContentType="application/vnd.openxmlformats-officedocument.presentationml.tags+xml"/>
  <Override PartName="/ppt/tags/tag406.xml" ContentType="application/vnd.openxmlformats-officedocument.presentationml.tags+xml"/>
  <Override PartName="/ppt/tags/tag407.xml" ContentType="application/vnd.openxmlformats-officedocument.presentationml.tags+xml"/>
  <Override PartName="/ppt/tags/tag408.xml" ContentType="application/vnd.openxmlformats-officedocument.presentationml.tags+xml"/>
  <Override PartName="/ppt/tags/tag409.xml" ContentType="application/vnd.openxmlformats-officedocument.presentationml.tags+xml"/>
  <Override PartName="/ppt/tags/tag41.xml" ContentType="application/vnd.openxmlformats-officedocument.presentationml.tags+xml"/>
  <Override PartName="/ppt/tags/tag410.xml" ContentType="application/vnd.openxmlformats-officedocument.presentationml.tags+xml"/>
  <Override PartName="/ppt/tags/tag411.xml" ContentType="application/vnd.openxmlformats-officedocument.presentationml.tags+xml"/>
  <Override PartName="/ppt/tags/tag412.xml" ContentType="application/vnd.openxmlformats-officedocument.presentationml.tags+xml"/>
  <Override PartName="/ppt/tags/tag413.xml" ContentType="application/vnd.openxmlformats-officedocument.presentationml.tags+xml"/>
  <Override PartName="/ppt/tags/tag414.xml" ContentType="application/vnd.openxmlformats-officedocument.presentationml.tags+xml"/>
  <Override PartName="/ppt/tags/tag415.xml" ContentType="application/vnd.openxmlformats-officedocument.presentationml.tags+xml"/>
  <Override PartName="/ppt/tags/tag416.xml" ContentType="application/vnd.openxmlformats-officedocument.presentationml.tags+xml"/>
  <Override PartName="/ppt/tags/tag417.xml" ContentType="application/vnd.openxmlformats-officedocument.presentationml.tags+xml"/>
  <Override PartName="/ppt/tags/tag418.xml" ContentType="application/vnd.openxmlformats-officedocument.presentationml.tags+xml"/>
  <Override PartName="/ppt/tags/tag419.xml" ContentType="application/vnd.openxmlformats-officedocument.presentationml.tags+xml"/>
  <Override PartName="/ppt/tags/tag42.xml" ContentType="application/vnd.openxmlformats-officedocument.presentationml.tags+xml"/>
  <Override PartName="/ppt/tags/tag420.xml" ContentType="application/vnd.openxmlformats-officedocument.presentationml.tags+xml"/>
  <Override PartName="/ppt/tags/tag421.xml" ContentType="application/vnd.openxmlformats-officedocument.presentationml.tags+xml"/>
  <Override PartName="/ppt/tags/tag422.xml" ContentType="application/vnd.openxmlformats-officedocument.presentationml.tags+xml"/>
  <Override PartName="/ppt/tags/tag423.xml" ContentType="application/vnd.openxmlformats-officedocument.presentationml.tags+xml"/>
  <Override PartName="/ppt/tags/tag424.xml" ContentType="application/vnd.openxmlformats-officedocument.presentationml.tags+xml"/>
  <Override PartName="/ppt/tags/tag425.xml" ContentType="application/vnd.openxmlformats-officedocument.presentationml.tags+xml"/>
  <Override PartName="/ppt/tags/tag426.xml" ContentType="application/vnd.openxmlformats-officedocument.presentationml.tags+xml"/>
  <Override PartName="/ppt/tags/tag427.xml" ContentType="application/vnd.openxmlformats-officedocument.presentationml.tags+xml"/>
  <Override PartName="/ppt/tags/tag428.xml" ContentType="application/vnd.openxmlformats-officedocument.presentationml.tags+xml"/>
  <Override PartName="/ppt/tags/tag429.xml" ContentType="application/vnd.openxmlformats-officedocument.presentationml.tags+xml"/>
  <Override PartName="/ppt/tags/tag43.xml" ContentType="application/vnd.openxmlformats-officedocument.presentationml.tags+xml"/>
  <Override PartName="/ppt/tags/tag430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  <p:sldMasterId id="2147483650" r:id="rId3"/>
    <p:sldMasterId id="2147483654" r:id="rId4"/>
  </p:sldMasterIdLst>
  <p:notesMasterIdLst>
    <p:notesMasterId r:id="rId22"/>
  </p:notesMasterIdLst>
  <p:sldIdLst>
    <p:sldId id="339" r:id="rId5"/>
    <p:sldId id="340" r:id="rId6"/>
    <p:sldId id="341" r:id="rId7"/>
    <p:sldId id="342" r:id="rId8"/>
    <p:sldId id="343" r:id="rId9"/>
    <p:sldId id="344" r:id="rId10"/>
    <p:sldId id="345" r:id="rId11"/>
    <p:sldId id="346" r:id="rId12"/>
    <p:sldId id="347" r:id="rId13"/>
    <p:sldId id="348" r:id="rId14"/>
    <p:sldId id="349" r:id="rId15"/>
    <p:sldId id="350" r:id="rId16"/>
    <p:sldId id="351" r:id="rId17"/>
    <p:sldId id="352" r:id="rId18"/>
    <p:sldId id="353" r:id="rId19"/>
    <p:sldId id="354" r:id="rId20"/>
    <p:sldId id="355" r:id="rId21"/>
  </p:sldIdLst>
  <p:sldSz cx="12192000" cy="6858000"/>
  <p:notesSz cx="6858000" cy="9144000"/>
  <p:custDataLst>
    <p:tags r:id="rId27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微软用户" initials="微" lastIdx="2" clrIdx="0"/>
  <p:cmAuthor id="2" name="作者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50011"/>
    <a:srgbClr val="FF1500"/>
    <a:srgbClr val="E10000"/>
    <a:srgbClr val="EA0000"/>
    <a:srgbClr val="FF3400"/>
    <a:srgbClr val="FF7524"/>
    <a:srgbClr val="ED2202"/>
    <a:srgbClr val="3F3F3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9"/>
    <p:restoredTop sz="94675"/>
  </p:normalViewPr>
  <p:slideViewPr>
    <p:cSldViewPr snapToGrid="0" snapToObjects="1">
      <p:cViewPr>
        <p:scale>
          <a:sx n="50" d="100"/>
          <a:sy n="50" d="100"/>
        </p:scale>
        <p:origin x="-738" y="-48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slide" Target="slides/slide2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3.xml"/><Relationship Id="rId3" Type="http://schemas.openxmlformats.org/officeDocument/2006/relationships/slideMaster" Target="slideMasters/slideMaster2.xml"/><Relationship Id="rId27" Type="http://schemas.openxmlformats.org/officeDocument/2006/relationships/tags" Target="tags/tag430.xml"/><Relationship Id="rId26" Type="http://schemas.openxmlformats.org/officeDocument/2006/relationships/commentAuthors" Target="commentAuthors.xml"/><Relationship Id="rId25" Type="http://schemas.openxmlformats.org/officeDocument/2006/relationships/tableStyles" Target="tableStyles.xml"/><Relationship Id="rId24" Type="http://schemas.openxmlformats.org/officeDocument/2006/relationships/viewProps" Target="viewProps.xml"/><Relationship Id="rId23" Type="http://schemas.openxmlformats.org/officeDocument/2006/relationships/presProps" Target="presProps.xml"/><Relationship Id="rId22" Type="http://schemas.openxmlformats.org/officeDocument/2006/relationships/notesMaster" Target="notesMasters/notesMaster1.xml"/><Relationship Id="rId21" Type="http://schemas.openxmlformats.org/officeDocument/2006/relationships/slide" Target="slides/slide17.xml"/><Relationship Id="rId20" Type="http://schemas.openxmlformats.org/officeDocument/2006/relationships/slide" Target="slides/slide16.xml"/><Relationship Id="rId2" Type="http://schemas.openxmlformats.org/officeDocument/2006/relationships/theme" Target="theme/theme1.xml"/><Relationship Id="rId19" Type="http://schemas.openxmlformats.org/officeDocument/2006/relationships/slide" Target="slides/slide15.xml"/><Relationship Id="rId18" Type="http://schemas.openxmlformats.org/officeDocument/2006/relationships/slide" Target="slides/slide14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75FC5D-D649-1F45-8350-0AE678BC6D55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kumimoji="1" lang="zh-CN" altLang="en-US"/>
              <a:t>编辑母版文本样式
第二级
第三级
第四级
第五级</a:t>
            </a:r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16C3F6B-65B8-4E47-8F7F-3E4E3D942588}" type="slidenum">
              <a:rPr kumimoji="1" lang="zh-CN" altLang="en-US" smtClean="0"/>
            </a:fld>
            <a:endParaRPr kumimoji="1"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16C3F6B-65B8-4E47-8F7F-3E4E3D942588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9" Type="http://schemas.openxmlformats.org/officeDocument/2006/relationships/tags" Target="../tags/tag63.xml"/><Relationship Id="rId8" Type="http://schemas.openxmlformats.org/officeDocument/2006/relationships/tags" Target="../tags/tag62.xml"/><Relationship Id="rId7" Type="http://schemas.openxmlformats.org/officeDocument/2006/relationships/tags" Target="../tags/tag61.xml"/><Relationship Id="rId6" Type="http://schemas.openxmlformats.org/officeDocument/2006/relationships/tags" Target="../tags/tag60.xml"/><Relationship Id="rId5" Type="http://schemas.openxmlformats.org/officeDocument/2006/relationships/tags" Target="../tags/tag59.xml"/><Relationship Id="rId4" Type="http://schemas.openxmlformats.org/officeDocument/2006/relationships/tags" Target="../tags/tag58.xml"/><Relationship Id="rId34" Type="http://schemas.openxmlformats.org/officeDocument/2006/relationships/tags" Target="../tags/tag88.xml"/><Relationship Id="rId33" Type="http://schemas.openxmlformats.org/officeDocument/2006/relationships/tags" Target="../tags/tag87.xml"/><Relationship Id="rId32" Type="http://schemas.openxmlformats.org/officeDocument/2006/relationships/tags" Target="../tags/tag86.xml"/><Relationship Id="rId31" Type="http://schemas.openxmlformats.org/officeDocument/2006/relationships/tags" Target="../tags/tag85.xml"/><Relationship Id="rId30" Type="http://schemas.openxmlformats.org/officeDocument/2006/relationships/tags" Target="../tags/tag84.xml"/><Relationship Id="rId3" Type="http://schemas.openxmlformats.org/officeDocument/2006/relationships/tags" Target="../tags/tag57.xml"/><Relationship Id="rId29" Type="http://schemas.openxmlformats.org/officeDocument/2006/relationships/tags" Target="../tags/tag83.xml"/><Relationship Id="rId28" Type="http://schemas.openxmlformats.org/officeDocument/2006/relationships/tags" Target="../tags/tag82.xml"/><Relationship Id="rId27" Type="http://schemas.openxmlformats.org/officeDocument/2006/relationships/tags" Target="../tags/tag81.xml"/><Relationship Id="rId26" Type="http://schemas.openxmlformats.org/officeDocument/2006/relationships/tags" Target="../tags/tag80.xml"/><Relationship Id="rId25" Type="http://schemas.openxmlformats.org/officeDocument/2006/relationships/tags" Target="../tags/tag79.xml"/><Relationship Id="rId24" Type="http://schemas.openxmlformats.org/officeDocument/2006/relationships/tags" Target="../tags/tag78.xml"/><Relationship Id="rId23" Type="http://schemas.openxmlformats.org/officeDocument/2006/relationships/tags" Target="../tags/tag77.xml"/><Relationship Id="rId22" Type="http://schemas.openxmlformats.org/officeDocument/2006/relationships/tags" Target="../tags/tag76.xml"/><Relationship Id="rId21" Type="http://schemas.openxmlformats.org/officeDocument/2006/relationships/tags" Target="../tags/tag75.xml"/><Relationship Id="rId20" Type="http://schemas.openxmlformats.org/officeDocument/2006/relationships/tags" Target="../tags/tag74.xml"/><Relationship Id="rId2" Type="http://schemas.openxmlformats.org/officeDocument/2006/relationships/tags" Target="../tags/tag56.xml"/><Relationship Id="rId19" Type="http://schemas.openxmlformats.org/officeDocument/2006/relationships/tags" Target="../tags/tag73.xml"/><Relationship Id="rId18" Type="http://schemas.openxmlformats.org/officeDocument/2006/relationships/tags" Target="../tags/tag72.xml"/><Relationship Id="rId17" Type="http://schemas.openxmlformats.org/officeDocument/2006/relationships/tags" Target="../tags/tag71.xml"/><Relationship Id="rId16" Type="http://schemas.openxmlformats.org/officeDocument/2006/relationships/tags" Target="../tags/tag70.xml"/><Relationship Id="rId15" Type="http://schemas.openxmlformats.org/officeDocument/2006/relationships/tags" Target="../tags/tag69.xml"/><Relationship Id="rId14" Type="http://schemas.openxmlformats.org/officeDocument/2006/relationships/tags" Target="../tags/tag68.xml"/><Relationship Id="rId13" Type="http://schemas.openxmlformats.org/officeDocument/2006/relationships/tags" Target="../tags/tag67.xml"/><Relationship Id="rId12" Type="http://schemas.openxmlformats.org/officeDocument/2006/relationships/tags" Target="../tags/tag66.xml"/><Relationship Id="rId11" Type="http://schemas.openxmlformats.org/officeDocument/2006/relationships/tags" Target="../tags/tag65.xml"/><Relationship Id="rId10" Type="http://schemas.openxmlformats.org/officeDocument/2006/relationships/tags" Target="../tags/tag64.xml"/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4" Type="http://schemas.openxmlformats.org/officeDocument/2006/relationships/tags" Target="../tags/tag91.xml"/><Relationship Id="rId3" Type="http://schemas.openxmlformats.org/officeDocument/2006/relationships/tags" Target="../tags/tag90.xml"/><Relationship Id="rId2" Type="http://schemas.openxmlformats.org/officeDocument/2006/relationships/tags" Target="../tags/tag89.xml"/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9" Type="http://schemas.openxmlformats.org/officeDocument/2006/relationships/tags" Target="../tags/tag98.xml"/><Relationship Id="rId8" Type="http://schemas.openxmlformats.org/officeDocument/2006/relationships/tags" Target="../tags/tag97.xml"/><Relationship Id="rId7" Type="http://schemas.openxmlformats.org/officeDocument/2006/relationships/tags" Target="../tags/tag96.xml"/><Relationship Id="rId6" Type="http://schemas.openxmlformats.org/officeDocument/2006/relationships/tags" Target="../tags/tag95.xml"/><Relationship Id="rId5" Type="http://schemas.openxmlformats.org/officeDocument/2006/relationships/tags" Target="../tags/tag94.xml"/><Relationship Id="rId4" Type="http://schemas.openxmlformats.org/officeDocument/2006/relationships/tags" Target="../tags/tag93.xml"/><Relationship Id="rId3" Type="http://schemas.openxmlformats.org/officeDocument/2006/relationships/image" Target="../media/image5.png"/><Relationship Id="rId2" Type="http://schemas.openxmlformats.org/officeDocument/2006/relationships/tags" Target="../tags/tag92.xml"/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8" Type="http://schemas.openxmlformats.org/officeDocument/2006/relationships/tags" Target="../tags/tag104.xml"/><Relationship Id="rId7" Type="http://schemas.openxmlformats.org/officeDocument/2006/relationships/tags" Target="../tags/tag103.xml"/><Relationship Id="rId6" Type="http://schemas.openxmlformats.org/officeDocument/2006/relationships/tags" Target="../tags/tag102.xml"/><Relationship Id="rId5" Type="http://schemas.openxmlformats.org/officeDocument/2006/relationships/tags" Target="../tags/tag101.xml"/><Relationship Id="rId4" Type="http://schemas.openxmlformats.org/officeDocument/2006/relationships/tags" Target="../tags/tag100.xml"/><Relationship Id="rId3" Type="http://schemas.openxmlformats.org/officeDocument/2006/relationships/image" Target="../media/image5.png"/><Relationship Id="rId2" Type="http://schemas.openxmlformats.org/officeDocument/2006/relationships/tags" Target="../tags/tag99.xml"/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7" Type="http://schemas.openxmlformats.org/officeDocument/2006/relationships/tags" Target="../tags/tag109.xml"/><Relationship Id="rId6" Type="http://schemas.openxmlformats.org/officeDocument/2006/relationships/tags" Target="../tags/tag108.xml"/><Relationship Id="rId5" Type="http://schemas.openxmlformats.org/officeDocument/2006/relationships/tags" Target="../tags/tag107.xml"/><Relationship Id="rId4" Type="http://schemas.openxmlformats.org/officeDocument/2006/relationships/tags" Target="../tags/tag106.xml"/><Relationship Id="rId3" Type="http://schemas.openxmlformats.org/officeDocument/2006/relationships/image" Target="../media/image5.png"/><Relationship Id="rId2" Type="http://schemas.openxmlformats.org/officeDocument/2006/relationships/tags" Target="../tags/tag105.xml"/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9" Type="http://schemas.openxmlformats.org/officeDocument/2006/relationships/tags" Target="../tags/tag116.xml"/><Relationship Id="rId8" Type="http://schemas.openxmlformats.org/officeDocument/2006/relationships/tags" Target="../tags/tag115.xml"/><Relationship Id="rId7" Type="http://schemas.openxmlformats.org/officeDocument/2006/relationships/tags" Target="../tags/tag114.xml"/><Relationship Id="rId6" Type="http://schemas.openxmlformats.org/officeDocument/2006/relationships/tags" Target="../tags/tag113.xml"/><Relationship Id="rId5" Type="http://schemas.openxmlformats.org/officeDocument/2006/relationships/tags" Target="../tags/tag112.xml"/><Relationship Id="rId4" Type="http://schemas.openxmlformats.org/officeDocument/2006/relationships/image" Target="../media/image7.png"/><Relationship Id="rId3" Type="http://schemas.openxmlformats.org/officeDocument/2006/relationships/tags" Target="../tags/tag111.xml"/><Relationship Id="rId25" Type="http://schemas.openxmlformats.org/officeDocument/2006/relationships/tags" Target="../tags/tag132.xml"/><Relationship Id="rId24" Type="http://schemas.openxmlformats.org/officeDocument/2006/relationships/tags" Target="../tags/tag131.xml"/><Relationship Id="rId23" Type="http://schemas.openxmlformats.org/officeDocument/2006/relationships/tags" Target="../tags/tag130.xml"/><Relationship Id="rId22" Type="http://schemas.openxmlformats.org/officeDocument/2006/relationships/tags" Target="../tags/tag129.xml"/><Relationship Id="rId21" Type="http://schemas.openxmlformats.org/officeDocument/2006/relationships/tags" Target="../tags/tag128.xml"/><Relationship Id="rId20" Type="http://schemas.openxmlformats.org/officeDocument/2006/relationships/tags" Target="../tags/tag127.xml"/><Relationship Id="rId2" Type="http://schemas.openxmlformats.org/officeDocument/2006/relationships/tags" Target="../tags/tag110.xml"/><Relationship Id="rId19" Type="http://schemas.openxmlformats.org/officeDocument/2006/relationships/tags" Target="../tags/tag126.xml"/><Relationship Id="rId18" Type="http://schemas.openxmlformats.org/officeDocument/2006/relationships/tags" Target="../tags/tag125.xml"/><Relationship Id="rId17" Type="http://schemas.openxmlformats.org/officeDocument/2006/relationships/tags" Target="../tags/tag124.xml"/><Relationship Id="rId16" Type="http://schemas.openxmlformats.org/officeDocument/2006/relationships/tags" Target="../tags/tag123.xml"/><Relationship Id="rId15" Type="http://schemas.openxmlformats.org/officeDocument/2006/relationships/tags" Target="../tags/tag122.xml"/><Relationship Id="rId14" Type="http://schemas.openxmlformats.org/officeDocument/2006/relationships/tags" Target="../tags/tag121.xml"/><Relationship Id="rId13" Type="http://schemas.openxmlformats.org/officeDocument/2006/relationships/tags" Target="../tags/tag120.xml"/><Relationship Id="rId12" Type="http://schemas.openxmlformats.org/officeDocument/2006/relationships/tags" Target="../tags/tag119.xml"/><Relationship Id="rId11" Type="http://schemas.openxmlformats.org/officeDocument/2006/relationships/tags" Target="../tags/tag118.xml"/><Relationship Id="rId10" Type="http://schemas.openxmlformats.org/officeDocument/2006/relationships/tags" Target="../tags/tag117.xml"/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9" Type="http://schemas.openxmlformats.org/officeDocument/2006/relationships/tags" Target="../tags/tag140.xml"/><Relationship Id="rId8" Type="http://schemas.openxmlformats.org/officeDocument/2006/relationships/tags" Target="../tags/tag139.xml"/><Relationship Id="rId7" Type="http://schemas.openxmlformats.org/officeDocument/2006/relationships/tags" Target="../tags/tag138.xml"/><Relationship Id="rId6" Type="http://schemas.openxmlformats.org/officeDocument/2006/relationships/tags" Target="../tags/tag137.xml"/><Relationship Id="rId5" Type="http://schemas.openxmlformats.org/officeDocument/2006/relationships/tags" Target="../tags/tag136.xml"/><Relationship Id="rId4" Type="http://schemas.openxmlformats.org/officeDocument/2006/relationships/tags" Target="../tags/tag135.xml"/><Relationship Id="rId3" Type="http://schemas.openxmlformats.org/officeDocument/2006/relationships/tags" Target="../tags/tag134.xml"/><Relationship Id="rId2" Type="http://schemas.openxmlformats.org/officeDocument/2006/relationships/tags" Target="../tags/tag133.xml"/><Relationship Id="rId14" Type="http://schemas.openxmlformats.org/officeDocument/2006/relationships/tags" Target="../tags/tag145.xml"/><Relationship Id="rId13" Type="http://schemas.openxmlformats.org/officeDocument/2006/relationships/tags" Target="../tags/tag144.xml"/><Relationship Id="rId12" Type="http://schemas.openxmlformats.org/officeDocument/2006/relationships/tags" Target="../tags/tag143.xml"/><Relationship Id="rId11" Type="http://schemas.openxmlformats.org/officeDocument/2006/relationships/tags" Target="../tags/tag142.xml"/><Relationship Id="rId10" Type="http://schemas.openxmlformats.org/officeDocument/2006/relationships/tags" Target="../tags/tag141.xml"/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9" Type="http://schemas.openxmlformats.org/officeDocument/2006/relationships/tags" Target="../tags/tag152.xml"/><Relationship Id="rId8" Type="http://schemas.openxmlformats.org/officeDocument/2006/relationships/tags" Target="../tags/tag151.xml"/><Relationship Id="rId7" Type="http://schemas.openxmlformats.org/officeDocument/2006/relationships/tags" Target="../tags/tag150.xml"/><Relationship Id="rId6" Type="http://schemas.openxmlformats.org/officeDocument/2006/relationships/tags" Target="../tags/tag149.xml"/><Relationship Id="rId5" Type="http://schemas.openxmlformats.org/officeDocument/2006/relationships/tags" Target="../tags/tag148.xml"/><Relationship Id="rId4" Type="http://schemas.openxmlformats.org/officeDocument/2006/relationships/image" Target="../media/image5.png"/><Relationship Id="rId3" Type="http://schemas.openxmlformats.org/officeDocument/2006/relationships/tags" Target="../tags/tag147.xml"/><Relationship Id="rId2" Type="http://schemas.openxmlformats.org/officeDocument/2006/relationships/tags" Target="../tags/tag146.xml"/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9" Type="http://schemas.openxmlformats.org/officeDocument/2006/relationships/tags" Target="../tags/tag160.xml"/><Relationship Id="rId8" Type="http://schemas.openxmlformats.org/officeDocument/2006/relationships/tags" Target="../tags/tag159.xml"/><Relationship Id="rId7" Type="http://schemas.openxmlformats.org/officeDocument/2006/relationships/tags" Target="../tags/tag158.xml"/><Relationship Id="rId6" Type="http://schemas.openxmlformats.org/officeDocument/2006/relationships/tags" Target="../tags/tag157.xml"/><Relationship Id="rId5" Type="http://schemas.openxmlformats.org/officeDocument/2006/relationships/tags" Target="../tags/tag156.xml"/><Relationship Id="rId4" Type="http://schemas.openxmlformats.org/officeDocument/2006/relationships/tags" Target="../tags/tag155.xml"/><Relationship Id="rId3" Type="http://schemas.openxmlformats.org/officeDocument/2006/relationships/tags" Target="../tags/tag154.xml"/><Relationship Id="rId2" Type="http://schemas.openxmlformats.org/officeDocument/2006/relationships/tags" Target="../tags/tag153.xml"/><Relationship Id="rId17" Type="http://schemas.openxmlformats.org/officeDocument/2006/relationships/tags" Target="../tags/tag168.xml"/><Relationship Id="rId16" Type="http://schemas.openxmlformats.org/officeDocument/2006/relationships/tags" Target="../tags/tag167.xml"/><Relationship Id="rId15" Type="http://schemas.openxmlformats.org/officeDocument/2006/relationships/tags" Target="../tags/tag166.xml"/><Relationship Id="rId14" Type="http://schemas.openxmlformats.org/officeDocument/2006/relationships/tags" Target="../tags/tag165.xml"/><Relationship Id="rId13" Type="http://schemas.openxmlformats.org/officeDocument/2006/relationships/tags" Target="../tags/tag164.xml"/><Relationship Id="rId12" Type="http://schemas.openxmlformats.org/officeDocument/2006/relationships/tags" Target="../tags/tag163.xml"/><Relationship Id="rId11" Type="http://schemas.openxmlformats.org/officeDocument/2006/relationships/tags" Target="../tags/tag162.xml"/><Relationship Id="rId10" Type="http://schemas.openxmlformats.org/officeDocument/2006/relationships/tags" Target="../tags/tag161.xml"/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9" Type="http://schemas.openxmlformats.org/officeDocument/2006/relationships/tags" Target="../tags/tag175.xml"/><Relationship Id="rId8" Type="http://schemas.openxmlformats.org/officeDocument/2006/relationships/tags" Target="../tags/tag174.xml"/><Relationship Id="rId7" Type="http://schemas.openxmlformats.org/officeDocument/2006/relationships/tags" Target="../tags/tag173.xml"/><Relationship Id="rId6" Type="http://schemas.openxmlformats.org/officeDocument/2006/relationships/tags" Target="../tags/tag172.xml"/><Relationship Id="rId5" Type="http://schemas.openxmlformats.org/officeDocument/2006/relationships/tags" Target="../tags/tag171.xml"/><Relationship Id="rId4" Type="http://schemas.openxmlformats.org/officeDocument/2006/relationships/image" Target="../media/image5.png"/><Relationship Id="rId3" Type="http://schemas.openxmlformats.org/officeDocument/2006/relationships/tags" Target="../tags/tag170.xml"/><Relationship Id="rId2" Type="http://schemas.openxmlformats.org/officeDocument/2006/relationships/tags" Target="../tags/tag169.xml"/><Relationship Id="rId10" Type="http://schemas.openxmlformats.org/officeDocument/2006/relationships/tags" Target="../tags/tag176.xml"/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0.xml.rels><?xml version="1.0" encoding="UTF-8" standalone="yes"?>
<Relationships xmlns="http://schemas.openxmlformats.org/package/2006/relationships"><Relationship Id="rId9" Type="http://schemas.openxmlformats.org/officeDocument/2006/relationships/tags" Target="../tags/tag184.xml"/><Relationship Id="rId8" Type="http://schemas.openxmlformats.org/officeDocument/2006/relationships/tags" Target="../tags/tag183.xml"/><Relationship Id="rId7" Type="http://schemas.openxmlformats.org/officeDocument/2006/relationships/tags" Target="../tags/tag182.xml"/><Relationship Id="rId6" Type="http://schemas.openxmlformats.org/officeDocument/2006/relationships/tags" Target="../tags/tag181.xml"/><Relationship Id="rId5" Type="http://schemas.openxmlformats.org/officeDocument/2006/relationships/tags" Target="../tags/tag180.xml"/><Relationship Id="rId4" Type="http://schemas.openxmlformats.org/officeDocument/2006/relationships/tags" Target="../tags/tag179.xml"/><Relationship Id="rId3" Type="http://schemas.openxmlformats.org/officeDocument/2006/relationships/tags" Target="../tags/tag178.xml"/><Relationship Id="rId2" Type="http://schemas.openxmlformats.org/officeDocument/2006/relationships/tags" Target="../tags/tag177.xml"/><Relationship Id="rId15" Type="http://schemas.openxmlformats.org/officeDocument/2006/relationships/tags" Target="../tags/tag190.xml"/><Relationship Id="rId14" Type="http://schemas.openxmlformats.org/officeDocument/2006/relationships/tags" Target="../tags/tag189.xml"/><Relationship Id="rId13" Type="http://schemas.openxmlformats.org/officeDocument/2006/relationships/tags" Target="../tags/tag188.xml"/><Relationship Id="rId12" Type="http://schemas.openxmlformats.org/officeDocument/2006/relationships/tags" Target="../tags/tag187.xml"/><Relationship Id="rId11" Type="http://schemas.openxmlformats.org/officeDocument/2006/relationships/tags" Target="../tags/tag186.xml"/><Relationship Id="rId10" Type="http://schemas.openxmlformats.org/officeDocument/2006/relationships/tags" Target="../tags/tag185.xml"/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9" Type="http://schemas.openxmlformats.org/officeDocument/2006/relationships/tags" Target="../tags/tag197.xml"/><Relationship Id="rId8" Type="http://schemas.openxmlformats.org/officeDocument/2006/relationships/tags" Target="../tags/tag196.xml"/><Relationship Id="rId7" Type="http://schemas.openxmlformats.org/officeDocument/2006/relationships/tags" Target="../tags/tag195.xml"/><Relationship Id="rId6" Type="http://schemas.openxmlformats.org/officeDocument/2006/relationships/tags" Target="../tags/tag194.xml"/><Relationship Id="rId5" Type="http://schemas.openxmlformats.org/officeDocument/2006/relationships/tags" Target="../tags/tag193.xml"/><Relationship Id="rId4" Type="http://schemas.openxmlformats.org/officeDocument/2006/relationships/image" Target="../media/image8.png"/><Relationship Id="rId3" Type="http://schemas.openxmlformats.org/officeDocument/2006/relationships/tags" Target="../tags/tag192.xml"/><Relationship Id="rId2" Type="http://schemas.openxmlformats.org/officeDocument/2006/relationships/tags" Target="../tags/tag191.xml"/><Relationship Id="rId12" Type="http://schemas.openxmlformats.org/officeDocument/2006/relationships/tags" Target="../tags/tag200.xml"/><Relationship Id="rId11" Type="http://schemas.openxmlformats.org/officeDocument/2006/relationships/tags" Target="../tags/tag199.xml"/><Relationship Id="rId10" Type="http://schemas.openxmlformats.org/officeDocument/2006/relationships/tags" Target="../tags/tag198.xml"/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9" Type="http://schemas.openxmlformats.org/officeDocument/2006/relationships/tags" Target="../tags/tag208.xml"/><Relationship Id="rId8" Type="http://schemas.openxmlformats.org/officeDocument/2006/relationships/tags" Target="../tags/tag207.xml"/><Relationship Id="rId7" Type="http://schemas.openxmlformats.org/officeDocument/2006/relationships/tags" Target="../tags/tag206.xml"/><Relationship Id="rId6" Type="http://schemas.openxmlformats.org/officeDocument/2006/relationships/tags" Target="../tags/tag205.xml"/><Relationship Id="rId5" Type="http://schemas.openxmlformats.org/officeDocument/2006/relationships/tags" Target="../tags/tag204.xml"/><Relationship Id="rId4" Type="http://schemas.openxmlformats.org/officeDocument/2006/relationships/tags" Target="../tags/tag203.xml"/><Relationship Id="rId3" Type="http://schemas.openxmlformats.org/officeDocument/2006/relationships/tags" Target="../tags/tag202.xml"/><Relationship Id="rId22" Type="http://schemas.openxmlformats.org/officeDocument/2006/relationships/tags" Target="../tags/tag221.xml"/><Relationship Id="rId21" Type="http://schemas.openxmlformats.org/officeDocument/2006/relationships/tags" Target="../tags/tag220.xml"/><Relationship Id="rId20" Type="http://schemas.openxmlformats.org/officeDocument/2006/relationships/tags" Target="../tags/tag219.xml"/><Relationship Id="rId2" Type="http://schemas.openxmlformats.org/officeDocument/2006/relationships/tags" Target="../tags/tag201.xml"/><Relationship Id="rId19" Type="http://schemas.openxmlformats.org/officeDocument/2006/relationships/tags" Target="../tags/tag218.xml"/><Relationship Id="rId18" Type="http://schemas.openxmlformats.org/officeDocument/2006/relationships/tags" Target="../tags/tag217.xml"/><Relationship Id="rId17" Type="http://schemas.openxmlformats.org/officeDocument/2006/relationships/tags" Target="../tags/tag216.xml"/><Relationship Id="rId16" Type="http://schemas.openxmlformats.org/officeDocument/2006/relationships/tags" Target="../tags/tag215.xml"/><Relationship Id="rId15" Type="http://schemas.openxmlformats.org/officeDocument/2006/relationships/tags" Target="../tags/tag214.xml"/><Relationship Id="rId14" Type="http://schemas.openxmlformats.org/officeDocument/2006/relationships/tags" Target="../tags/tag213.xml"/><Relationship Id="rId13" Type="http://schemas.openxmlformats.org/officeDocument/2006/relationships/tags" Target="../tags/tag212.xml"/><Relationship Id="rId12" Type="http://schemas.openxmlformats.org/officeDocument/2006/relationships/tags" Target="../tags/tag211.xml"/><Relationship Id="rId11" Type="http://schemas.openxmlformats.org/officeDocument/2006/relationships/tags" Target="../tags/tag210.xml"/><Relationship Id="rId10" Type="http://schemas.openxmlformats.org/officeDocument/2006/relationships/tags" Target="../tags/tag209.xml"/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9" Type="http://schemas.openxmlformats.org/officeDocument/2006/relationships/tags" Target="../tags/tag6.xml"/><Relationship Id="rId8" Type="http://schemas.openxmlformats.org/officeDocument/2006/relationships/tags" Target="../tags/tag5.xml"/><Relationship Id="rId7" Type="http://schemas.openxmlformats.org/officeDocument/2006/relationships/tags" Target="../tags/tag4.xml"/><Relationship Id="rId6" Type="http://schemas.openxmlformats.org/officeDocument/2006/relationships/tags" Target="../tags/tag3.xml"/><Relationship Id="rId5" Type="http://schemas.openxmlformats.org/officeDocument/2006/relationships/image" Target="../media/image4.png"/><Relationship Id="rId4" Type="http://schemas.openxmlformats.org/officeDocument/2006/relationships/tags" Target="../tags/tag2.xml"/><Relationship Id="rId3" Type="http://schemas.openxmlformats.org/officeDocument/2006/relationships/image" Target="../media/image3.png"/><Relationship Id="rId21" Type="http://schemas.openxmlformats.org/officeDocument/2006/relationships/tags" Target="../tags/tag18.xml"/><Relationship Id="rId20" Type="http://schemas.openxmlformats.org/officeDocument/2006/relationships/tags" Target="../tags/tag17.xml"/><Relationship Id="rId2" Type="http://schemas.openxmlformats.org/officeDocument/2006/relationships/tags" Target="../tags/tag1.xml"/><Relationship Id="rId19" Type="http://schemas.openxmlformats.org/officeDocument/2006/relationships/tags" Target="../tags/tag16.xml"/><Relationship Id="rId18" Type="http://schemas.openxmlformats.org/officeDocument/2006/relationships/tags" Target="../tags/tag15.xml"/><Relationship Id="rId17" Type="http://schemas.openxmlformats.org/officeDocument/2006/relationships/tags" Target="../tags/tag14.xml"/><Relationship Id="rId16" Type="http://schemas.openxmlformats.org/officeDocument/2006/relationships/tags" Target="../tags/tag13.xml"/><Relationship Id="rId15" Type="http://schemas.openxmlformats.org/officeDocument/2006/relationships/tags" Target="../tags/tag12.xml"/><Relationship Id="rId14" Type="http://schemas.openxmlformats.org/officeDocument/2006/relationships/tags" Target="../tags/tag11.xml"/><Relationship Id="rId13" Type="http://schemas.openxmlformats.org/officeDocument/2006/relationships/tags" Target="../tags/tag10.xml"/><Relationship Id="rId12" Type="http://schemas.openxmlformats.org/officeDocument/2006/relationships/tags" Target="../tags/tag9.xml"/><Relationship Id="rId11" Type="http://schemas.openxmlformats.org/officeDocument/2006/relationships/tags" Target="../tags/tag8.xml"/><Relationship Id="rId10" Type="http://schemas.openxmlformats.org/officeDocument/2006/relationships/tags" Target="../tags/tag7.xml"/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8" Type="http://schemas.openxmlformats.org/officeDocument/2006/relationships/tags" Target="../tags/tag24.xml"/><Relationship Id="rId7" Type="http://schemas.openxmlformats.org/officeDocument/2006/relationships/tags" Target="../tags/tag23.xml"/><Relationship Id="rId6" Type="http://schemas.openxmlformats.org/officeDocument/2006/relationships/tags" Target="../tags/tag22.xml"/><Relationship Id="rId5" Type="http://schemas.openxmlformats.org/officeDocument/2006/relationships/tags" Target="../tags/tag21.xml"/><Relationship Id="rId4" Type="http://schemas.openxmlformats.org/officeDocument/2006/relationships/tags" Target="../tags/tag20.xml"/><Relationship Id="rId3" Type="http://schemas.openxmlformats.org/officeDocument/2006/relationships/image" Target="../media/image5.png"/><Relationship Id="rId2" Type="http://schemas.openxmlformats.org/officeDocument/2006/relationships/tags" Target="../tags/tag19.xml"/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9" Type="http://schemas.openxmlformats.org/officeDocument/2006/relationships/tags" Target="../tags/tag31.xml"/><Relationship Id="rId8" Type="http://schemas.openxmlformats.org/officeDocument/2006/relationships/tags" Target="../tags/tag30.xml"/><Relationship Id="rId7" Type="http://schemas.openxmlformats.org/officeDocument/2006/relationships/tags" Target="../tags/tag29.xml"/><Relationship Id="rId6" Type="http://schemas.openxmlformats.org/officeDocument/2006/relationships/tags" Target="../tags/tag28.xml"/><Relationship Id="rId5" Type="http://schemas.openxmlformats.org/officeDocument/2006/relationships/tags" Target="../tags/tag27.xml"/><Relationship Id="rId4" Type="http://schemas.openxmlformats.org/officeDocument/2006/relationships/tags" Target="../tags/tag26.xml"/><Relationship Id="rId3" Type="http://schemas.openxmlformats.org/officeDocument/2006/relationships/image" Target="../media/image6.png"/><Relationship Id="rId2" Type="http://schemas.openxmlformats.org/officeDocument/2006/relationships/tags" Target="../tags/tag25.xml"/><Relationship Id="rId17" Type="http://schemas.openxmlformats.org/officeDocument/2006/relationships/tags" Target="../tags/tag39.xml"/><Relationship Id="rId16" Type="http://schemas.openxmlformats.org/officeDocument/2006/relationships/tags" Target="../tags/tag38.xml"/><Relationship Id="rId15" Type="http://schemas.openxmlformats.org/officeDocument/2006/relationships/tags" Target="../tags/tag37.xml"/><Relationship Id="rId14" Type="http://schemas.openxmlformats.org/officeDocument/2006/relationships/tags" Target="../tags/tag36.xml"/><Relationship Id="rId13" Type="http://schemas.openxmlformats.org/officeDocument/2006/relationships/tags" Target="../tags/tag35.xml"/><Relationship Id="rId12" Type="http://schemas.openxmlformats.org/officeDocument/2006/relationships/tags" Target="../tags/tag34.xml"/><Relationship Id="rId11" Type="http://schemas.openxmlformats.org/officeDocument/2006/relationships/tags" Target="../tags/tag33.xml"/><Relationship Id="rId10" Type="http://schemas.openxmlformats.org/officeDocument/2006/relationships/tags" Target="../tags/tag32.xml"/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9" Type="http://schemas.openxmlformats.org/officeDocument/2006/relationships/tags" Target="../tags/tag46.xml"/><Relationship Id="rId8" Type="http://schemas.openxmlformats.org/officeDocument/2006/relationships/tags" Target="../tags/tag45.xml"/><Relationship Id="rId7" Type="http://schemas.openxmlformats.org/officeDocument/2006/relationships/tags" Target="../tags/tag44.xml"/><Relationship Id="rId6" Type="http://schemas.openxmlformats.org/officeDocument/2006/relationships/tags" Target="../tags/tag43.xml"/><Relationship Id="rId5" Type="http://schemas.openxmlformats.org/officeDocument/2006/relationships/tags" Target="../tags/tag42.xml"/><Relationship Id="rId4" Type="http://schemas.openxmlformats.org/officeDocument/2006/relationships/tags" Target="../tags/tag41.xml"/><Relationship Id="rId3" Type="http://schemas.openxmlformats.org/officeDocument/2006/relationships/image" Target="../media/image5.png"/><Relationship Id="rId2" Type="http://schemas.openxmlformats.org/officeDocument/2006/relationships/tags" Target="../tags/tag40.xml"/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9" Type="http://schemas.openxmlformats.org/officeDocument/2006/relationships/tags" Target="../tags/tag53.xml"/><Relationship Id="rId8" Type="http://schemas.openxmlformats.org/officeDocument/2006/relationships/tags" Target="../tags/tag52.xml"/><Relationship Id="rId7" Type="http://schemas.openxmlformats.org/officeDocument/2006/relationships/tags" Target="../tags/tag51.xml"/><Relationship Id="rId6" Type="http://schemas.openxmlformats.org/officeDocument/2006/relationships/tags" Target="../tags/tag50.xml"/><Relationship Id="rId5" Type="http://schemas.openxmlformats.org/officeDocument/2006/relationships/tags" Target="../tags/tag49.xml"/><Relationship Id="rId4" Type="http://schemas.openxmlformats.org/officeDocument/2006/relationships/tags" Target="../tags/tag48.xml"/><Relationship Id="rId3" Type="http://schemas.openxmlformats.org/officeDocument/2006/relationships/image" Target="../media/image5.png"/><Relationship Id="rId2" Type="http://schemas.openxmlformats.org/officeDocument/2006/relationships/tags" Target="../tags/tag47.xml"/><Relationship Id="rId11" Type="http://schemas.openxmlformats.org/officeDocument/2006/relationships/tags" Target="../tags/tag55.xml"/><Relationship Id="rId10" Type="http://schemas.openxmlformats.org/officeDocument/2006/relationships/tags" Target="../tags/tag54.xml"/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矩形 17"/>
          <p:cNvSpPr/>
          <p:nvPr userDrawn="1">
            <p:custDataLst>
              <p:tags r:id="rId2"/>
            </p:custDataLst>
          </p:nvPr>
        </p:nvSpPr>
        <p:spPr>
          <a:xfrm>
            <a:off x="1329430" y="1081786"/>
            <a:ext cx="3300936" cy="4694428"/>
          </a:xfrm>
          <a:prstGeom prst="rect">
            <a:avLst/>
          </a:pr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grpSp>
        <p:nvGrpSpPr>
          <p:cNvPr id="6" name="组合 5"/>
          <p:cNvGrpSpPr/>
          <p:nvPr userDrawn="1">
            <p:custDataLst>
              <p:tags r:id="rId3"/>
            </p:custDataLst>
          </p:nvPr>
        </p:nvGrpSpPr>
        <p:grpSpPr>
          <a:xfrm flipH="1">
            <a:off x="772423" y="1301077"/>
            <a:ext cx="1189352" cy="155434"/>
            <a:chOff x="2224544" y="3400956"/>
            <a:chExt cx="1206600" cy="157689"/>
          </a:xfrm>
          <a:solidFill>
            <a:schemeClr val="accent2">
              <a:lumMod val="60000"/>
              <a:lumOff val="40000"/>
            </a:schemeClr>
          </a:solidFill>
        </p:grpSpPr>
        <p:sp>
          <p:nvSpPr>
            <p:cNvPr id="7" name="任意多边形: 形状 6"/>
            <p:cNvSpPr/>
            <p:nvPr>
              <p:custDataLst>
                <p:tags r:id="rId4"/>
              </p:custDataLst>
            </p:nvPr>
          </p:nvSpPr>
          <p:spPr>
            <a:xfrm>
              <a:off x="2224544" y="3400956"/>
              <a:ext cx="911049" cy="157689"/>
            </a:xfrm>
            <a:custGeom>
              <a:avLst/>
              <a:gdLst/>
              <a:ahLst/>
              <a:cxnLst/>
              <a:rect l="0" t="0" r="0" b="0"/>
              <a:pathLst>
                <a:path w="887096" h="153544">
                  <a:moveTo>
                    <a:pt x="813562" y="153543"/>
                  </a:moveTo>
                  <a:lnTo>
                    <a:pt x="57023" y="153543"/>
                  </a:lnTo>
                  <a:cubicBezTo>
                    <a:pt x="20701" y="116205"/>
                    <a:pt x="0" y="50419"/>
                    <a:pt x="57023" y="0"/>
                  </a:cubicBezTo>
                  <a:lnTo>
                    <a:pt x="813562" y="0"/>
                  </a:lnTo>
                  <a:cubicBezTo>
                    <a:pt x="884936" y="36830"/>
                    <a:pt x="887095" y="112395"/>
                    <a:pt x="813562" y="153543"/>
                  </a:cubicBez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8" name="椭圆 7"/>
            <p:cNvSpPr/>
            <p:nvPr>
              <p:custDataLst>
                <p:tags r:id="rId5"/>
              </p:custDataLst>
            </p:nvPr>
          </p:nvSpPr>
          <p:spPr>
            <a:xfrm>
              <a:off x="3278281" y="3405782"/>
              <a:ext cx="152863" cy="152862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  <p:sp>
        <p:nvSpPr>
          <p:cNvPr id="9" name="矩形 8"/>
          <p:cNvSpPr/>
          <p:nvPr userDrawn="1">
            <p:custDataLst>
              <p:tags r:id="rId6"/>
            </p:custDataLst>
          </p:nvPr>
        </p:nvSpPr>
        <p:spPr>
          <a:xfrm>
            <a:off x="439366" y="448553"/>
            <a:ext cx="11313268" cy="5960894"/>
          </a:xfrm>
          <a:prstGeom prst="rect">
            <a:avLst/>
          </a:prstGeom>
          <a:noFill/>
          <a:ln w="50800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grpSp>
        <p:nvGrpSpPr>
          <p:cNvPr id="10" name="组合 9"/>
          <p:cNvGrpSpPr/>
          <p:nvPr userDrawn="1">
            <p:custDataLst>
              <p:tags r:id="rId7"/>
            </p:custDataLst>
          </p:nvPr>
        </p:nvGrpSpPr>
        <p:grpSpPr>
          <a:xfrm rot="302429">
            <a:off x="3657600" y="4095115"/>
            <a:ext cx="2152650" cy="2281555"/>
            <a:chOff x="4159239" y="1559399"/>
            <a:chExt cx="266873" cy="282805"/>
          </a:xfrm>
        </p:grpSpPr>
        <p:sp>
          <p:nvSpPr>
            <p:cNvPr id="11" name="任意多边形: 形状 51"/>
            <p:cNvSpPr/>
            <p:nvPr>
              <p:custDataLst>
                <p:tags r:id="rId8"/>
              </p:custDataLst>
            </p:nvPr>
          </p:nvSpPr>
          <p:spPr>
            <a:xfrm>
              <a:off x="4219467" y="1559399"/>
              <a:ext cx="206645" cy="207245"/>
            </a:xfrm>
            <a:custGeom>
              <a:avLst/>
              <a:gdLst/>
              <a:ahLst/>
              <a:cxnLst/>
              <a:rect l="0" t="0" r="0" b="0"/>
              <a:pathLst>
                <a:path w="1049275" h="1052323">
                  <a:moveTo>
                    <a:pt x="993648" y="16510"/>
                  </a:moveTo>
                  <a:cubicBezTo>
                    <a:pt x="1039622" y="0"/>
                    <a:pt x="1049274" y="26289"/>
                    <a:pt x="1045591" y="68453"/>
                  </a:cubicBezTo>
                  <a:cubicBezTo>
                    <a:pt x="726059" y="414782"/>
                    <a:pt x="205740" y="1052322"/>
                    <a:pt x="137668" y="1045591"/>
                  </a:cubicBezTo>
                  <a:cubicBezTo>
                    <a:pt x="119762" y="1046861"/>
                    <a:pt x="81662" y="1002157"/>
                    <a:pt x="63374" y="981456"/>
                  </a:cubicBezTo>
                  <a:cubicBezTo>
                    <a:pt x="0" y="941832"/>
                    <a:pt x="652653" y="362331"/>
                    <a:pt x="993648" y="16510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12" name="任意多边形: 形状 52"/>
            <p:cNvSpPr/>
            <p:nvPr>
              <p:custDataLst>
                <p:tags r:id="rId9"/>
              </p:custDataLst>
            </p:nvPr>
          </p:nvSpPr>
          <p:spPr>
            <a:xfrm>
              <a:off x="4213989" y="1754038"/>
              <a:ext cx="29864" cy="29514"/>
            </a:xfrm>
            <a:custGeom>
              <a:avLst/>
              <a:gdLst>
                <a:gd name="connsiteX0" fmla="*/ 0 w 151638"/>
                <a:gd name="connsiteY0" fmla="*/ 101219 h 149860"/>
                <a:gd name="connsiteX1" fmla="*/ 46990 w 151638"/>
                <a:gd name="connsiteY1" fmla="*/ 149860 h 149860"/>
                <a:gd name="connsiteX2" fmla="*/ 151638 w 151638"/>
                <a:gd name="connsiteY2" fmla="*/ 46990 h 149860"/>
                <a:gd name="connsiteX3" fmla="*/ 102235 w 151638"/>
                <a:gd name="connsiteY3" fmla="*/ 0 h 149860"/>
                <a:gd name="connsiteX4" fmla="*/ 0 w 151638"/>
                <a:gd name="connsiteY4" fmla="*/ 101219 h 149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1638" h="149860">
                  <a:moveTo>
                    <a:pt x="0" y="101219"/>
                  </a:moveTo>
                  <a:lnTo>
                    <a:pt x="46990" y="149860"/>
                  </a:lnTo>
                  <a:lnTo>
                    <a:pt x="151638" y="46990"/>
                  </a:lnTo>
                  <a:lnTo>
                    <a:pt x="102235" y="0"/>
                  </a:lnTo>
                  <a:lnTo>
                    <a:pt x="0" y="101219"/>
                  </a:lnTo>
                </a:path>
              </a:pathLst>
            </a:custGeom>
            <a:solidFill>
              <a:schemeClr val="bg1">
                <a:lumMod val="85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13" name="任意多边形: 形状 53"/>
            <p:cNvSpPr/>
            <p:nvPr>
              <p:custDataLst>
                <p:tags r:id="rId10"/>
              </p:custDataLst>
            </p:nvPr>
          </p:nvSpPr>
          <p:spPr>
            <a:xfrm>
              <a:off x="4159239" y="1771071"/>
              <a:ext cx="66231" cy="71133"/>
            </a:xfrm>
            <a:custGeom>
              <a:avLst/>
              <a:gdLst/>
              <a:ahLst/>
              <a:cxnLst/>
              <a:rect l="0" t="0" r="0" b="0"/>
              <a:pathLst>
                <a:path w="336297" h="361189">
                  <a:moveTo>
                    <a:pt x="0" y="345567"/>
                  </a:moveTo>
                  <a:lnTo>
                    <a:pt x="160782" y="46736"/>
                  </a:lnTo>
                  <a:cubicBezTo>
                    <a:pt x="196723" y="5969"/>
                    <a:pt x="229489" y="0"/>
                    <a:pt x="278003" y="14859"/>
                  </a:cubicBezTo>
                  <a:lnTo>
                    <a:pt x="324993" y="63500"/>
                  </a:lnTo>
                  <a:cubicBezTo>
                    <a:pt x="336296" y="118110"/>
                    <a:pt x="331089" y="161290"/>
                    <a:pt x="302260" y="188341"/>
                  </a:cubicBezTo>
                  <a:lnTo>
                    <a:pt x="17780" y="359283"/>
                  </a:lnTo>
                  <a:cubicBezTo>
                    <a:pt x="8128" y="361188"/>
                    <a:pt x="1651" y="357378"/>
                    <a:pt x="0" y="345567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  <p:grpSp>
        <p:nvGrpSpPr>
          <p:cNvPr id="14" name="组合 13"/>
          <p:cNvGrpSpPr/>
          <p:nvPr userDrawn="1">
            <p:custDataLst>
              <p:tags r:id="rId11"/>
            </p:custDataLst>
          </p:nvPr>
        </p:nvGrpSpPr>
        <p:grpSpPr>
          <a:xfrm>
            <a:off x="4630684" y="4651742"/>
            <a:ext cx="791790" cy="1273300"/>
            <a:chOff x="4515453" y="2474469"/>
            <a:chExt cx="68557" cy="110251"/>
          </a:xfrm>
        </p:grpSpPr>
        <p:sp>
          <p:nvSpPr>
            <p:cNvPr id="15" name="矩形 14"/>
            <p:cNvSpPr/>
            <p:nvPr>
              <p:custDataLst>
                <p:tags r:id="rId12"/>
              </p:custDataLst>
            </p:nvPr>
          </p:nvSpPr>
          <p:spPr>
            <a:xfrm>
              <a:off x="4525258" y="2474469"/>
              <a:ext cx="48097" cy="25962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 panose="020B0604020202020204" pitchFamily="34" charset="0"/>
                <a:ea typeface="幼圆" panose="02010509060101010101" pitchFamily="49" charset="-122"/>
              </a:endParaRPr>
            </a:p>
          </p:txBody>
        </p:sp>
        <p:sp>
          <p:nvSpPr>
            <p:cNvPr id="16" name="任意多边形: 形状 15"/>
            <p:cNvSpPr/>
            <p:nvPr>
              <p:custDataLst>
                <p:tags r:id="rId13"/>
              </p:custDataLst>
            </p:nvPr>
          </p:nvSpPr>
          <p:spPr>
            <a:xfrm>
              <a:off x="4516303" y="2500006"/>
              <a:ext cx="67706" cy="84714"/>
            </a:xfrm>
            <a:custGeom>
              <a:avLst/>
              <a:gdLst/>
              <a:ahLst/>
              <a:cxnLst/>
              <a:rect l="0" t="0" r="0" b="0"/>
              <a:pathLst>
                <a:path w="343790" h="430150">
                  <a:moveTo>
                    <a:pt x="0" y="67056"/>
                  </a:moveTo>
                  <a:cubicBezTo>
                    <a:pt x="24256" y="54102"/>
                    <a:pt x="58928" y="25654"/>
                    <a:pt x="75692" y="0"/>
                  </a:cubicBezTo>
                  <a:lnTo>
                    <a:pt x="259969" y="0"/>
                  </a:lnTo>
                  <a:cubicBezTo>
                    <a:pt x="278638" y="29464"/>
                    <a:pt x="316738" y="53467"/>
                    <a:pt x="343789" y="67056"/>
                  </a:cubicBezTo>
                  <a:lnTo>
                    <a:pt x="343789" y="389128"/>
                  </a:lnTo>
                  <a:cubicBezTo>
                    <a:pt x="334518" y="414528"/>
                    <a:pt x="326517" y="424307"/>
                    <a:pt x="302768" y="430149"/>
                  </a:cubicBezTo>
                  <a:lnTo>
                    <a:pt x="33528" y="430149"/>
                  </a:lnTo>
                  <a:cubicBezTo>
                    <a:pt x="17018" y="427101"/>
                    <a:pt x="5969" y="415417"/>
                    <a:pt x="0" y="395605"/>
                  </a:cubicBezTo>
                  <a:cubicBezTo>
                    <a:pt x="0" y="281051"/>
                    <a:pt x="0" y="120015"/>
                    <a:pt x="0" y="67056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Arial" panose="020B0604020202020204" pitchFamily="34" charset="0"/>
                <a:ea typeface="幼圆" panose="02010509060101010101" pitchFamily="49" charset="-122"/>
              </a:endParaRPr>
            </a:p>
          </p:txBody>
        </p:sp>
        <p:sp>
          <p:nvSpPr>
            <p:cNvPr id="17" name="任意多边形: 形状 16"/>
            <p:cNvSpPr/>
            <p:nvPr>
              <p:custDataLst>
                <p:tags r:id="rId14"/>
              </p:custDataLst>
            </p:nvPr>
          </p:nvSpPr>
          <p:spPr>
            <a:xfrm>
              <a:off x="4515453" y="2531395"/>
              <a:ext cx="68557" cy="24286"/>
            </a:xfrm>
            <a:custGeom>
              <a:avLst/>
              <a:gdLst/>
              <a:ahLst/>
              <a:cxnLst/>
              <a:rect l="0" t="0" r="0" b="0"/>
              <a:pathLst>
                <a:path w="348108" h="123318">
                  <a:moveTo>
                    <a:pt x="0" y="0"/>
                  </a:moveTo>
                  <a:lnTo>
                    <a:pt x="348107" y="0"/>
                  </a:lnTo>
                  <a:lnTo>
                    <a:pt x="348107" y="123317"/>
                  </a:lnTo>
                  <a:lnTo>
                    <a:pt x="0" y="108712"/>
                  </a:lnTo>
                </a:path>
              </a:pathLst>
            </a:custGeom>
            <a:solidFill>
              <a:schemeClr val="accent5">
                <a:lumMod val="75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 panose="020B0604020202020204" pitchFamily="34" charset="0"/>
                <a:ea typeface="幼圆" panose="02010509060101010101" pitchFamily="49" charset="-122"/>
              </a:endParaRPr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/>
            <p:custDataLst>
              <p:tags r:id="rId15"/>
            </p:custDataLst>
          </p:nvPr>
        </p:nvSpPr>
        <p:spPr/>
        <p:txBody>
          <a:bodyPr vert="horz" lIns="90000" tIns="46800" rIns="90000" bIns="4680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6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17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8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19" name="矩形 18"/>
          <p:cNvSpPr/>
          <p:nvPr userDrawn="1">
            <p:custDataLst>
              <p:tags r:id="rId19"/>
            </p:custDataLst>
          </p:nvPr>
        </p:nvSpPr>
        <p:spPr>
          <a:xfrm>
            <a:off x="1953685" y="3819680"/>
            <a:ext cx="1538438" cy="17505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0" name="矩形 19"/>
          <p:cNvSpPr/>
          <p:nvPr userDrawn="1">
            <p:custDataLst>
              <p:tags r:id="rId20"/>
            </p:custDataLst>
          </p:nvPr>
        </p:nvSpPr>
        <p:spPr>
          <a:xfrm>
            <a:off x="1952664" y="4310309"/>
            <a:ext cx="1538438" cy="17505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1" name="矩形 20"/>
          <p:cNvSpPr/>
          <p:nvPr userDrawn="1">
            <p:custDataLst>
              <p:tags r:id="rId21"/>
            </p:custDataLst>
          </p:nvPr>
        </p:nvSpPr>
        <p:spPr>
          <a:xfrm>
            <a:off x="1949864" y="4800938"/>
            <a:ext cx="1538438" cy="17505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2" name="矩形 21"/>
          <p:cNvSpPr/>
          <p:nvPr userDrawn="1">
            <p:custDataLst>
              <p:tags r:id="rId22"/>
            </p:custDataLst>
          </p:nvPr>
        </p:nvSpPr>
        <p:spPr>
          <a:xfrm>
            <a:off x="1948843" y="5291567"/>
            <a:ext cx="1538438" cy="17505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3" name="矩形 22"/>
          <p:cNvSpPr/>
          <p:nvPr userDrawn="1">
            <p:custDataLst>
              <p:tags r:id="rId23"/>
            </p:custDataLst>
          </p:nvPr>
        </p:nvSpPr>
        <p:spPr>
          <a:xfrm>
            <a:off x="1953158" y="2844359"/>
            <a:ext cx="1538438" cy="17505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4" name="矩形 23"/>
          <p:cNvSpPr/>
          <p:nvPr userDrawn="1">
            <p:custDataLst>
              <p:tags r:id="rId24"/>
            </p:custDataLst>
          </p:nvPr>
        </p:nvSpPr>
        <p:spPr>
          <a:xfrm>
            <a:off x="1950391" y="3334988"/>
            <a:ext cx="1538438" cy="17505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5" name="矩形 24"/>
          <p:cNvSpPr/>
          <p:nvPr userDrawn="1">
            <p:custDataLst>
              <p:tags r:id="rId25"/>
            </p:custDataLst>
          </p:nvPr>
        </p:nvSpPr>
        <p:spPr>
          <a:xfrm>
            <a:off x="3837629" y="2739767"/>
            <a:ext cx="240846" cy="240846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43" name="矩形 42"/>
          <p:cNvSpPr/>
          <p:nvPr userDrawn="1">
            <p:custDataLst>
              <p:tags r:id="rId26"/>
            </p:custDataLst>
          </p:nvPr>
        </p:nvSpPr>
        <p:spPr>
          <a:xfrm>
            <a:off x="3837629" y="3227027"/>
            <a:ext cx="240846" cy="240846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44" name="矩形 43"/>
          <p:cNvSpPr/>
          <p:nvPr userDrawn="1">
            <p:custDataLst>
              <p:tags r:id="rId27"/>
            </p:custDataLst>
          </p:nvPr>
        </p:nvSpPr>
        <p:spPr>
          <a:xfrm>
            <a:off x="3837629" y="3714287"/>
            <a:ext cx="240846" cy="240846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45" name="矩形 44"/>
          <p:cNvSpPr/>
          <p:nvPr userDrawn="1">
            <p:custDataLst>
              <p:tags r:id="rId28"/>
            </p:custDataLst>
          </p:nvPr>
        </p:nvSpPr>
        <p:spPr>
          <a:xfrm>
            <a:off x="3837629" y="4201547"/>
            <a:ext cx="240846" cy="240846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46" name="矩形 45"/>
          <p:cNvSpPr/>
          <p:nvPr userDrawn="1">
            <p:custDataLst>
              <p:tags r:id="rId29"/>
            </p:custDataLst>
          </p:nvPr>
        </p:nvSpPr>
        <p:spPr>
          <a:xfrm>
            <a:off x="3837629" y="4688807"/>
            <a:ext cx="240846" cy="240846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47" name="矩形 46"/>
          <p:cNvSpPr/>
          <p:nvPr userDrawn="1">
            <p:custDataLst>
              <p:tags r:id="rId30"/>
            </p:custDataLst>
          </p:nvPr>
        </p:nvSpPr>
        <p:spPr>
          <a:xfrm>
            <a:off x="3837629" y="5176068"/>
            <a:ext cx="240846" cy="240846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26" name="文本框 25"/>
          <p:cNvSpPr txBox="1"/>
          <p:nvPr userDrawn="1">
            <p:custDataLst>
              <p:tags r:id="rId31"/>
            </p:custDataLst>
          </p:nvPr>
        </p:nvSpPr>
        <p:spPr>
          <a:xfrm>
            <a:off x="3770416" y="2603802"/>
            <a:ext cx="387661" cy="413109"/>
          </a:xfrm>
          <a:prstGeom prst="rect">
            <a:avLst/>
          </a:prstGeom>
          <a:noFill/>
        </p:spPr>
        <p:txBody>
          <a:bodyPr wrap="none" rtlCol="0" anchor="ctr" anchorCtr="1">
            <a:noAutofit/>
          </a:bodyPr>
          <a:lstStyle/>
          <a:p>
            <a:r>
              <a:rPr lang="zh-CN" altLang="en-US" sz="3600" dirty="0">
                <a:solidFill>
                  <a:schemeClr val="bg1">
                    <a:alpha val="78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  <a:cs typeface="Arial" panose="020B0604020202020204" pitchFamily="34" charset="0"/>
              </a:rPr>
              <a:t>√</a:t>
            </a:r>
            <a:endParaRPr lang="zh-CN" altLang="en-US" sz="3600" dirty="0">
              <a:solidFill>
                <a:schemeClr val="bg1">
                  <a:alpha val="78000"/>
                </a:schemeClr>
              </a:solidFill>
              <a:latin typeface="Arial" panose="020B0604020202020204" pitchFamily="34" charset="0"/>
              <a:ea typeface="幼圆" panose="020105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48" name="文本框 47"/>
          <p:cNvSpPr txBox="1"/>
          <p:nvPr userDrawn="1">
            <p:custDataLst>
              <p:tags r:id="rId32"/>
            </p:custDataLst>
          </p:nvPr>
        </p:nvSpPr>
        <p:spPr>
          <a:xfrm>
            <a:off x="3770416" y="3093876"/>
            <a:ext cx="387661" cy="413109"/>
          </a:xfrm>
          <a:prstGeom prst="rect">
            <a:avLst/>
          </a:prstGeom>
          <a:noFill/>
        </p:spPr>
        <p:txBody>
          <a:bodyPr wrap="none" rtlCol="0" anchor="ctr" anchorCtr="1">
            <a:noAutofit/>
          </a:bodyPr>
          <a:lstStyle/>
          <a:p>
            <a:r>
              <a:rPr lang="zh-CN" altLang="en-US" sz="3600" dirty="0">
                <a:solidFill>
                  <a:schemeClr val="bg1">
                    <a:alpha val="78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  <a:cs typeface="Arial" panose="020B0604020202020204" pitchFamily="34" charset="0"/>
              </a:rPr>
              <a:t>√</a:t>
            </a:r>
            <a:endParaRPr lang="zh-CN" altLang="en-US" sz="3600" dirty="0">
              <a:solidFill>
                <a:schemeClr val="bg1">
                  <a:alpha val="78000"/>
                </a:schemeClr>
              </a:solidFill>
              <a:latin typeface="Arial" panose="020B0604020202020204" pitchFamily="34" charset="0"/>
              <a:ea typeface="幼圆" panose="020105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50" name="文本框 49"/>
          <p:cNvSpPr txBox="1"/>
          <p:nvPr userDrawn="1">
            <p:custDataLst>
              <p:tags r:id="rId33"/>
            </p:custDataLst>
          </p:nvPr>
        </p:nvSpPr>
        <p:spPr>
          <a:xfrm>
            <a:off x="3770416" y="4074024"/>
            <a:ext cx="387661" cy="413109"/>
          </a:xfrm>
          <a:prstGeom prst="rect">
            <a:avLst/>
          </a:prstGeom>
          <a:noFill/>
        </p:spPr>
        <p:txBody>
          <a:bodyPr wrap="none" rtlCol="0" anchor="ctr" anchorCtr="1">
            <a:noAutofit/>
          </a:bodyPr>
          <a:lstStyle/>
          <a:p>
            <a:r>
              <a:rPr lang="zh-CN" altLang="en-US" sz="3600" dirty="0">
                <a:solidFill>
                  <a:schemeClr val="bg1">
                    <a:alpha val="78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  <a:cs typeface="Arial" panose="020B0604020202020204" pitchFamily="34" charset="0"/>
              </a:rPr>
              <a:t>√</a:t>
            </a:r>
            <a:endParaRPr lang="zh-CN" altLang="en-US" sz="3600" dirty="0">
              <a:solidFill>
                <a:schemeClr val="bg1">
                  <a:alpha val="78000"/>
                </a:schemeClr>
              </a:solidFill>
              <a:latin typeface="Arial" panose="020B0604020202020204" pitchFamily="34" charset="0"/>
              <a:ea typeface="幼圆" panose="020105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52" name="文本框 51"/>
          <p:cNvSpPr txBox="1"/>
          <p:nvPr userDrawn="1">
            <p:custDataLst>
              <p:tags r:id="rId34"/>
            </p:custDataLst>
          </p:nvPr>
        </p:nvSpPr>
        <p:spPr>
          <a:xfrm>
            <a:off x="3770416" y="5054171"/>
            <a:ext cx="387661" cy="413109"/>
          </a:xfrm>
          <a:prstGeom prst="rect">
            <a:avLst/>
          </a:prstGeom>
          <a:noFill/>
        </p:spPr>
        <p:txBody>
          <a:bodyPr wrap="none" rtlCol="0" anchor="ctr" anchorCtr="1">
            <a:noAutofit/>
          </a:bodyPr>
          <a:lstStyle/>
          <a:p>
            <a:r>
              <a:rPr lang="zh-CN" altLang="en-US" sz="3600" dirty="0">
                <a:solidFill>
                  <a:schemeClr val="bg1">
                    <a:alpha val="78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  <a:cs typeface="Arial" panose="020B0604020202020204" pitchFamily="34" charset="0"/>
              </a:rPr>
              <a:t>√</a:t>
            </a:r>
            <a:endParaRPr lang="zh-CN" altLang="en-US" sz="3600" dirty="0">
              <a:solidFill>
                <a:schemeClr val="bg1">
                  <a:alpha val="78000"/>
                </a:schemeClr>
              </a:solidFill>
              <a:latin typeface="Arial" panose="020B0604020202020204" pitchFamily="34" charset="0"/>
              <a:ea typeface="幼圆" panose="02010509060101010101" pitchFamily="49" charset="-122"/>
              <a:cs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图片 26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6320" y="4763484"/>
            <a:ext cx="1944793" cy="15972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669930" y="443234"/>
            <a:ext cx="10852237" cy="441964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5"/>
            </p:custDataLst>
          </p:nvPr>
        </p:nvSpPr>
        <p:spPr>
          <a:xfrm>
            <a:off x="669930" y="952508"/>
            <a:ext cx="5283242" cy="5388907"/>
          </a:xfrm>
        </p:spPr>
        <p:txBody>
          <a:bodyPr vert="horz" lIns="90000" tIns="46800" rIns="90000" bIns="4680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endParaRPr dirty="0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6"/>
            </p:custDataLst>
          </p:nvPr>
        </p:nvSpPr>
        <p:spPr>
          <a:xfrm>
            <a:off x="6238925" y="952508"/>
            <a:ext cx="5283242" cy="5388907"/>
          </a:xfrm>
        </p:spPr>
        <p:txBody>
          <a:bodyPr vert="horz" lIns="90000" tIns="46800" rIns="90000" bIns="4680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图片 23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6320" y="4763484"/>
            <a:ext cx="1944793" cy="1597290"/>
          </a:xfrm>
          <a:prstGeom prst="rect">
            <a:avLst/>
          </a:prstGeom>
        </p:spPr>
      </p:pic>
      <p:sp>
        <p:nvSpPr>
          <p:cNvPr id="2" name="竖排标题 1"/>
          <p:cNvSpPr>
            <a:spLocks noGrp="1"/>
          </p:cNvSpPr>
          <p:nvPr>
            <p:ph type="title" orient="vert"/>
            <p:custDataLst>
              <p:tags r:id="rId4"/>
            </p:custDataLst>
          </p:nvPr>
        </p:nvSpPr>
        <p:spPr>
          <a:xfrm>
            <a:off x="10571135" y="952508"/>
            <a:ext cx="950984" cy="5388907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5"/>
            </p:custDataLst>
          </p:nvPr>
        </p:nvSpPr>
        <p:spPr>
          <a:xfrm>
            <a:off x="669925" y="952500"/>
            <a:ext cx="9828101" cy="5388907"/>
          </a:xfrm>
        </p:spPr>
        <p:txBody>
          <a:bodyPr vert="eaVert" lIns="90000" tIns="46800" rIns="90000" bIns="46800">
            <a:normAutofit/>
          </a:bodyPr>
          <a:lstStyle>
            <a:lvl1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图片 23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6320" y="4763484"/>
            <a:ext cx="1944793" cy="1597290"/>
          </a:xfrm>
          <a:prstGeom prst="rect">
            <a:avLst/>
          </a:prstGeom>
        </p:spPr>
      </p:pic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7"/>
            </p:custDataLst>
          </p:nvPr>
        </p:nvSpPr>
        <p:spPr>
          <a:xfrm>
            <a:off x="669930" y="952508"/>
            <a:ext cx="10852237" cy="5388907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>
            <p:custDataLst>
              <p:tags r:id="rId2"/>
            </p:custDataLst>
          </p:nvPr>
        </p:nvSpPr>
        <p:spPr>
          <a:xfrm>
            <a:off x="439366" y="448553"/>
            <a:ext cx="11313268" cy="5960894"/>
          </a:xfrm>
          <a:prstGeom prst="rect">
            <a:avLst/>
          </a:prstGeom>
          <a:noFill/>
          <a:ln w="50800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pic>
        <p:nvPicPr>
          <p:cNvPr id="54" name="图片 53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4234" y="3940633"/>
            <a:ext cx="2901948" cy="3133616"/>
          </a:xfrm>
          <a:prstGeom prst="rect">
            <a:avLst/>
          </a:prstGeom>
        </p:spPr>
      </p:pic>
      <p:grpSp>
        <p:nvGrpSpPr>
          <p:cNvPr id="28" name="组合 27"/>
          <p:cNvGrpSpPr/>
          <p:nvPr userDrawn="1">
            <p:custDataLst>
              <p:tags r:id="rId5"/>
            </p:custDataLst>
          </p:nvPr>
        </p:nvGrpSpPr>
        <p:grpSpPr>
          <a:xfrm rot="420000">
            <a:off x="9607550" y="3907790"/>
            <a:ext cx="2837180" cy="2929890"/>
            <a:chOff x="-798" y="6266"/>
            <a:chExt cx="4468" cy="4614"/>
          </a:xfrm>
        </p:grpSpPr>
        <p:grpSp>
          <p:nvGrpSpPr>
            <p:cNvPr id="29" name="组合 28"/>
            <p:cNvGrpSpPr/>
            <p:nvPr/>
          </p:nvGrpSpPr>
          <p:grpSpPr>
            <a:xfrm rot="1090597">
              <a:off x="552" y="6266"/>
              <a:ext cx="991" cy="4615"/>
              <a:chOff x="2331447" y="1718543"/>
              <a:chExt cx="961966" cy="4478496"/>
            </a:xfrm>
          </p:grpSpPr>
          <p:sp>
            <p:nvSpPr>
              <p:cNvPr id="33" name="矩形 32"/>
              <p:cNvSpPr/>
              <p:nvPr>
                <p:custDataLst>
                  <p:tags r:id="rId6"/>
                </p:custDataLst>
              </p:nvPr>
            </p:nvSpPr>
            <p:spPr>
              <a:xfrm>
                <a:off x="2380582" y="1721796"/>
                <a:ext cx="895054" cy="4475243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grpSp>
            <p:nvGrpSpPr>
              <p:cNvPr id="34" name="组合 33"/>
              <p:cNvGrpSpPr/>
              <p:nvPr/>
            </p:nvGrpSpPr>
            <p:grpSpPr>
              <a:xfrm>
                <a:off x="2331447" y="1718543"/>
                <a:ext cx="961966" cy="4478496"/>
                <a:chOff x="3604032" y="4221154"/>
                <a:chExt cx="124048" cy="577515"/>
              </a:xfrm>
            </p:grpSpPr>
            <p:sp>
              <p:nvSpPr>
                <p:cNvPr id="35" name="任意多边形: 形状 34"/>
                <p:cNvSpPr/>
                <p:nvPr>
                  <p:custDataLst>
                    <p:tags r:id="rId7"/>
                  </p:custDataLst>
                </p:nvPr>
              </p:nvSpPr>
              <p:spPr>
                <a:xfrm>
                  <a:off x="3605177" y="4221154"/>
                  <a:ext cx="122903" cy="577483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18716" h="13714101">
                      <a:moveTo>
                        <a:pt x="0" y="464057"/>
                      </a:moveTo>
                      <a:lnTo>
                        <a:pt x="0" y="1700784"/>
                      </a:lnTo>
                      <a:lnTo>
                        <a:pt x="816229" y="1700784"/>
                      </a:lnTo>
                      <a:cubicBezTo>
                        <a:pt x="919481" y="1700784"/>
                        <a:pt x="919353" y="1860930"/>
                        <a:pt x="816229" y="1860930"/>
                      </a:cubicBezTo>
                      <a:lnTo>
                        <a:pt x="0" y="1860930"/>
                      </a:lnTo>
                      <a:lnTo>
                        <a:pt x="0" y="3330447"/>
                      </a:lnTo>
                      <a:lnTo>
                        <a:pt x="816229" y="3330447"/>
                      </a:lnTo>
                      <a:cubicBezTo>
                        <a:pt x="919481" y="3330447"/>
                        <a:pt x="919353" y="3490594"/>
                        <a:pt x="816229" y="3490594"/>
                      </a:cubicBezTo>
                      <a:lnTo>
                        <a:pt x="0" y="3490594"/>
                      </a:lnTo>
                      <a:lnTo>
                        <a:pt x="0" y="4893562"/>
                      </a:lnTo>
                      <a:lnTo>
                        <a:pt x="849503" y="4893562"/>
                      </a:lnTo>
                      <a:cubicBezTo>
                        <a:pt x="952754" y="4893562"/>
                        <a:pt x="952627" y="5053709"/>
                        <a:pt x="849503" y="5053709"/>
                      </a:cubicBezTo>
                      <a:lnTo>
                        <a:pt x="0" y="5053709"/>
                      </a:lnTo>
                      <a:lnTo>
                        <a:pt x="0" y="6589775"/>
                      </a:lnTo>
                      <a:lnTo>
                        <a:pt x="749682" y="6589775"/>
                      </a:lnTo>
                      <a:cubicBezTo>
                        <a:pt x="852933" y="6589775"/>
                        <a:pt x="852806" y="6749923"/>
                        <a:pt x="749682" y="6749923"/>
                      </a:cubicBezTo>
                      <a:lnTo>
                        <a:pt x="0" y="6749923"/>
                      </a:lnTo>
                      <a:lnTo>
                        <a:pt x="0" y="8019923"/>
                      </a:lnTo>
                      <a:lnTo>
                        <a:pt x="816229" y="8019923"/>
                      </a:lnTo>
                      <a:cubicBezTo>
                        <a:pt x="919481" y="8019923"/>
                        <a:pt x="919353" y="8180072"/>
                        <a:pt x="816229" y="8180072"/>
                      </a:cubicBezTo>
                      <a:lnTo>
                        <a:pt x="0" y="8180072"/>
                      </a:lnTo>
                      <a:lnTo>
                        <a:pt x="0" y="9749412"/>
                      </a:lnTo>
                      <a:lnTo>
                        <a:pt x="816229" y="9749412"/>
                      </a:lnTo>
                      <a:cubicBezTo>
                        <a:pt x="919481" y="9749412"/>
                        <a:pt x="919353" y="9909560"/>
                        <a:pt x="816229" y="9909560"/>
                      </a:cubicBezTo>
                      <a:lnTo>
                        <a:pt x="0" y="9909560"/>
                      </a:lnTo>
                      <a:lnTo>
                        <a:pt x="0" y="11312529"/>
                      </a:lnTo>
                      <a:lnTo>
                        <a:pt x="816229" y="11312529"/>
                      </a:lnTo>
                      <a:cubicBezTo>
                        <a:pt x="919481" y="11312529"/>
                        <a:pt x="919353" y="11472677"/>
                        <a:pt x="816229" y="11472677"/>
                      </a:cubicBezTo>
                      <a:lnTo>
                        <a:pt x="0" y="11472677"/>
                      </a:lnTo>
                      <a:lnTo>
                        <a:pt x="0" y="13008741"/>
                      </a:lnTo>
                      <a:lnTo>
                        <a:pt x="849503" y="13008741"/>
                      </a:lnTo>
                      <a:cubicBezTo>
                        <a:pt x="952754" y="13008741"/>
                        <a:pt x="952627" y="13168890"/>
                        <a:pt x="849503" y="13168890"/>
                      </a:cubicBezTo>
                      <a:lnTo>
                        <a:pt x="0" y="13168890"/>
                      </a:lnTo>
                      <a:lnTo>
                        <a:pt x="0" y="13714100"/>
                      </a:lnTo>
                      <a:lnTo>
                        <a:pt x="2918715" y="13714100"/>
                      </a:lnTo>
                      <a:lnTo>
                        <a:pt x="2918715" y="0"/>
                      </a:lnTo>
                      <a:lnTo>
                        <a:pt x="0" y="0"/>
                      </a:lnTo>
                      <a:lnTo>
                        <a:pt x="0" y="303785"/>
                      </a:lnTo>
                    </a:path>
                  </a:pathLst>
                </a:custGeom>
                <a:solidFill>
                  <a:srgbClr val="FFFFFF"/>
                </a:solidFill>
                <a:ln w="6350" cap="flat" cmpd="sng" algn="ctr">
                  <a:noFill/>
                  <a:prstDash val="solid"/>
                  <a:miter lim="800000"/>
                </a:ln>
                <a:effectLst/>
                <a:extLst>
                  <a:ext uri="{91240B29-F687-4F45-9708-019B960494DF}">
                    <a14:hiddenLine xmlns:a14="http://schemas.microsoft.com/office/drawing/2010/main" w="6350">
                      <a:solidFill>
                        <a:schemeClr val="accent1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幼圆" panose="02010509060101010101" pitchFamily="49" charset="-122"/>
                    <a:cs typeface="+mn-cs"/>
                  </a:endParaRPr>
                </a:p>
              </p:txBody>
            </p:sp>
            <p:sp>
              <p:nvSpPr>
                <p:cNvPr id="36" name="任意多边形: 形状 35"/>
                <p:cNvSpPr/>
                <p:nvPr>
                  <p:custDataLst>
                    <p:tags r:id="rId8"/>
                  </p:custDataLst>
                </p:nvPr>
              </p:nvSpPr>
              <p:spPr>
                <a:xfrm>
                  <a:off x="3604032" y="4221170"/>
                  <a:ext cx="122903" cy="577499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18714" h="13714477">
                      <a:moveTo>
                        <a:pt x="2918586" y="13250040"/>
                      </a:moveTo>
                      <a:lnTo>
                        <a:pt x="2918586" y="12013315"/>
                      </a:lnTo>
                      <a:lnTo>
                        <a:pt x="2102357" y="12013315"/>
                      </a:lnTo>
                      <a:cubicBezTo>
                        <a:pt x="1999106" y="12013315"/>
                        <a:pt x="1999233" y="11853167"/>
                        <a:pt x="2102357" y="11853167"/>
                      </a:cubicBezTo>
                      <a:lnTo>
                        <a:pt x="2918586" y="11853167"/>
                      </a:lnTo>
                      <a:lnTo>
                        <a:pt x="2918586" y="10383650"/>
                      </a:lnTo>
                      <a:lnTo>
                        <a:pt x="2102357" y="10383650"/>
                      </a:lnTo>
                      <a:cubicBezTo>
                        <a:pt x="1999106" y="10383650"/>
                        <a:pt x="1999233" y="10223502"/>
                        <a:pt x="2102357" y="10223502"/>
                      </a:cubicBezTo>
                      <a:lnTo>
                        <a:pt x="2918586" y="10223502"/>
                      </a:lnTo>
                      <a:lnTo>
                        <a:pt x="2918586" y="8820533"/>
                      </a:lnTo>
                      <a:lnTo>
                        <a:pt x="2069083" y="8820533"/>
                      </a:lnTo>
                      <a:cubicBezTo>
                        <a:pt x="1965832" y="8820533"/>
                        <a:pt x="1965959" y="8660385"/>
                        <a:pt x="2069083" y="8660385"/>
                      </a:cubicBezTo>
                      <a:lnTo>
                        <a:pt x="2918586" y="8660385"/>
                      </a:lnTo>
                      <a:lnTo>
                        <a:pt x="2918586" y="7124320"/>
                      </a:lnTo>
                      <a:lnTo>
                        <a:pt x="2168905" y="7124320"/>
                      </a:lnTo>
                      <a:cubicBezTo>
                        <a:pt x="2065654" y="7124320"/>
                        <a:pt x="2065781" y="6964172"/>
                        <a:pt x="2168905" y="6964172"/>
                      </a:cubicBezTo>
                      <a:lnTo>
                        <a:pt x="2918586" y="6964172"/>
                      </a:lnTo>
                      <a:lnTo>
                        <a:pt x="2918586" y="5694172"/>
                      </a:lnTo>
                      <a:lnTo>
                        <a:pt x="2102357" y="5694172"/>
                      </a:lnTo>
                      <a:cubicBezTo>
                        <a:pt x="1999106" y="5694172"/>
                        <a:pt x="1999233" y="5534024"/>
                        <a:pt x="2102357" y="5534024"/>
                      </a:cubicBezTo>
                      <a:lnTo>
                        <a:pt x="2918586" y="5534024"/>
                      </a:lnTo>
                      <a:lnTo>
                        <a:pt x="2918586" y="3964685"/>
                      </a:lnTo>
                      <a:lnTo>
                        <a:pt x="2102357" y="3964685"/>
                      </a:lnTo>
                      <a:cubicBezTo>
                        <a:pt x="1999106" y="3964685"/>
                        <a:pt x="1999233" y="3804539"/>
                        <a:pt x="2102357" y="3804539"/>
                      </a:cubicBezTo>
                      <a:lnTo>
                        <a:pt x="2918586" y="3804539"/>
                      </a:lnTo>
                      <a:lnTo>
                        <a:pt x="2918586" y="2401570"/>
                      </a:lnTo>
                      <a:lnTo>
                        <a:pt x="2102357" y="2401570"/>
                      </a:lnTo>
                      <a:cubicBezTo>
                        <a:pt x="1999106" y="2401570"/>
                        <a:pt x="1999233" y="2241423"/>
                        <a:pt x="2102357" y="2241423"/>
                      </a:cubicBezTo>
                      <a:lnTo>
                        <a:pt x="2918586" y="2241423"/>
                      </a:lnTo>
                      <a:lnTo>
                        <a:pt x="2918586" y="705359"/>
                      </a:lnTo>
                      <a:lnTo>
                        <a:pt x="2069083" y="705359"/>
                      </a:lnTo>
                      <a:cubicBezTo>
                        <a:pt x="1965832" y="705359"/>
                        <a:pt x="1965959" y="545212"/>
                        <a:pt x="2069083" y="545212"/>
                      </a:cubicBezTo>
                      <a:lnTo>
                        <a:pt x="2918586" y="545212"/>
                      </a:lnTo>
                      <a:lnTo>
                        <a:pt x="2918586" y="0"/>
                      </a:lnTo>
                      <a:lnTo>
                        <a:pt x="0" y="0"/>
                      </a:lnTo>
                      <a:lnTo>
                        <a:pt x="0" y="13714476"/>
                      </a:lnTo>
                      <a:lnTo>
                        <a:pt x="2918713" y="13714476"/>
                      </a:lnTo>
                      <a:lnTo>
                        <a:pt x="2918713" y="13410693"/>
                      </a:lnTo>
                    </a:path>
                  </a:pathLst>
                </a:custGeom>
                <a:solidFill>
                  <a:schemeClr val="accent6"/>
                </a:solidFill>
                <a:ln w="6350" cap="flat" cmpd="sng" algn="ctr">
                  <a:noFill/>
                  <a:prstDash val="solid"/>
                  <a:miter lim="800000"/>
                </a:ln>
                <a:effectLst/>
                <a:extLst>
                  <a:ext uri="{91240B29-F687-4F45-9708-019B960494DF}">
                    <a14:hiddenLine xmlns:a14="http://schemas.microsoft.com/office/drawing/2010/main" w="6350">
                      <a:solidFill>
                        <a:schemeClr val="accent1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幼圆" panose="02010509060101010101" pitchFamily="49" charset="-122"/>
                    <a:cs typeface="+mn-cs"/>
                  </a:endParaRPr>
                </a:p>
              </p:txBody>
            </p:sp>
          </p:grpSp>
        </p:grpSp>
        <p:grpSp>
          <p:nvGrpSpPr>
            <p:cNvPr id="30" name="组合 29"/>
            <p:cNvGrpSpPr/>
            <p:nvPr/>
          </p:nvGrpSpPr>
          <p:grpSpPr>
            <a:xfrm rot="21070388">
              <a:off x="-798" y="6878"/>
              <a:ext cx="4469" cy="3817"/>
              <a:chOff x="4897945" y="3980184"/>
              <a:chExt cx="2293620" cy="1958280"/>
            </a:xfrm>
          </p:grpSpPr>
          <p:sp>
            <p:nvSpPr>
              <p:cNvPr id="31" name="任意多边形: 形状 30"/>
              <p:cNvSpPr/>
              <p:nvPr>
                <p:custDataLst>
                  <p:tags r:id="rId9"/>
                </p:custDataLst>
              </p:nvPr>
            </p:nvSpPr>
            <p:spPr>
              <a:xfrm>
                <a:off x="4897945" y="4963637"/>
                <a:ext cx="2293620" cy="225417"/>
              </a:xfrm>
              <a:custGeom>
                <a:avLst/>
                <a:gdLst>
                  <a:gd name="connsiteX0" fmla="*/ 0 w 2293620"/>
                  <a:gd name="connsiteY0" fmla="*/ 0 h 225417"/>
                  <a:gd name="connsiteX1" fmla="*/ 2293620 w 2293620"/>
                  <a:gd name="connsiteY1" fmla="*/ 0 h 225417"/>
                  <a:gd name="connsiteX2" fmla="*/ 2293620 w 2293620"/>
                  <a:gd name="connsiteY2" fmla="*/ 225417 h 225417"/>
                  <a:gd name="connsiteX3" fmla="*/ 46155 w 2293620"/>
                  <a:gd name="connsiteY3" fmla="*/ 225417 h 225417"/>
                  <a:gd name="connsiteX4" fmla="*/ 46155 w 2293620"/>
                  <a:gd name="connsiteY4" fmla="*/ 116518 h 225417"/>
                  <a:gd name="connsiteX5" fmla="*/ 0 w 2293620"/>
                  <a:gd name="connsiteY5" fmla="*/ 116518 h 2254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93620" h="225417">
                    <a:moveTo>
                      <a:pt x="0" y="0"/>
                    </a:moveTo>
                    <a:lnTo>
                      <a:pt x="2293620" y="0"/>
                    </a:lnTo>
                    <a:lnTo>
                      <a:pt x="2293620" y="225417"/>
                    </a:lnTo>
                    <a:lnTo>
                      <a:pt x="46155" y="225417"/>
                    </a:lnTo>
                    <a:lnTo>
                      <a:pt x="46155" y="116518"/>
                    </a:lnTo>
                    <a:lnTo>
                      <a:pt x="0" y="11651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32" name="PA_ImportSvg_637165986937551442"/>
              <p:cNvSpPr/>
              <p:nvPr>
                <p:custDataLst>
                  <p:tags r:id="rId10"/>
                </p:custDataLst>
              </p:nvPr>
            </p:nvSpPr>
            <p:spPr>
              <a:xfrm rot="2686988">
                <a:off x="5125484" y="3980184"/>
                <a:ext cx="1958280" cy="1958280"/>
              </a:xfrm>
              <a:custGeom>
                <a:avLst/>
                <a:gdLst/>
                <a:ahLst/>
                <a:cxnLst/>
                <a:rect l="l" t="t" r="r" b="b"/>
                <a:pathLst>
                  <a:path w="10332213" h="10332213">
                    <a:moveTo>
                      <a:pt x="0" y="10332214"/>
                    </a:moveTo>
                    <a:lnTo>
                      <a:pt x="10332211" y="10332214"/>
                    </a:lnTo>
                    <a:lnTo>
                      <a:pt x="10332211" y="1"/>
                    </a:lnTo>
                    <a:lnTo>
                      <a:pt x="8666734" y="1665478"/>
                    </a:lnTo>
                    <a:cubicBezTo>
                      <a:pt x="8885936" y="1870709"/>
                      <a:pt x="9090026" y="2091564"/>
                      <a:pt x="9315197" y="2290572"/>
                    </a:cubicBezTo>
                    <a:cubicBezTo>
                      <a:pt x="9391905" y="2358391"/>
                      <a:pt x="9279255" y="2470402"/>
                      <a:pt x="9202928" y="2402841"/>
                    </a:cubicBezTo>
                    <a:cubicBezTo>
                      <a:pt x="8977757" y="2203833"/>
                      <a:pt x="8773667" y="1982978"/>
                      <a:pt x="8554465" y="1777747"/>
                    </a:cubicBezTo>
                    <a:lnTo>
                      <a:pt x="7738617" y="2593595"/>
                    </a:lnTo>
                    <a:cubicBezTo>
                      <a:pt x="7912352" y="2767330"/>
                      <a:pt x="8086218" y="2941195"/>
                      <a:pt x="8259953" y="3114930"/>
                    </a:cubicBezTo>
                    <a:cubicBezTo>
                      <a:pt x="8332342" y="3187320"/>
                      <a:pt x="8220076" y="3299589"/>
                      <a:pt x="8147684" y="3227200"/>
                    </a:cubicBezTo>
                    <a:cubicBezTo>
                      <a:pt x="7973949" y="3053464"/>
                      <a:pt x="7800083" y="2879599"/>
                      <a:pt x="7626348" y="2705864"/>
                    </a:cubicBezTo>
                    <a:lnTo>
                      <a:pt x="6699884" y="3632328"/>
                    </a:lnTo>
                    <a:lnTo>
                      <a:pt x="7138796" y="4071241"/>
                    </a:lnTo>
                    <a:cubicBezTo>
                      <a:pt x="7211186" y="4143630"/>
                      <a:pt x="7098920" y="4255900"/>
                      <a:pt x="7026527" y="4183510"/>
                    </a:cubicBezTo>
                    <a:lnTo>
                      <a:pt x="6587615" y="3744597"/>
                    </a:lnTo>
                    <a:lnTo>
                      <a:pt x="5708140" y="4624072"/>
                    </a:lnTo>
                    <a:cubicBezTo>
                      <a:pt x="5883907" y="4806951"/>
                      <a:pt x="6058152" y="4991228"/>
                      <a:pt x="6248398" y="5159376"/>
                    </a:cubicBezTo>
                    <a:cubicBezTo>
                      <a:pt x="6325107" y="5227195"/>
                      <a:pt x="6212458" y="5339207"/>
                      <a:pt x="6136130" y="5271645"/>
                    </a:cubicBezTo>
                    <a:cubicBezTo>
                      <a:pt x="5945758" y="5103370"/>
                      <a:pt x="5771514" y="4919220"/>
                      <a:pt x="5595872" y="4736342"/>
                    </a:cubicBezTo>
                    <a:lnTo>
                      <a:pt x="4454396" y="5877816"/>
                    </a:lnTo>
                    <a:cubicBezTo>
                      <a:pt x="4652009" y="6082793"/>
                      <a:pt x="4849111" y="6288281"/>
                      <a:pt x="5061329" y="6478400"/>
                    </a:cubicBezTo>
                    <a:cubicBezTo>
                      <a:pt x="5137657" y="6546724"/>
                      <a:pt x="5025008" y="6658739"/>
                      <a:pt x="4949062" y="6590669"/>
                    </a:cubicBezTo>
                    <a:cubicBezTo>
                      <a:pt x="4736845" y="6400550"/>
                      <a:pt x="4539741" y="6194938"/>
                      <a:pt x="4342128" y="5990085"/>
                    </a:cubicBezTo>
                    <a:lnTo>
                      <a:pt x="3370960" y="6961254"/>
                    </a:lnTo>
                    <a:lnTo>
                      <a:pt x="3142614" y="7189600"/>
                    </a:lnTo>
                    <a:cubicBezTo>
                      <a:pt x="3332099" y="7369558"/>
                      <a:pt x="3524122" y="7547103"/>
                      <a:pt x="3709415" y="7731508"/>
                    </a:cubicBezTo>
                    <a:cubicBezTo>
                      <a:pt x="3781932" y="7803770"/>
                      <a:pt x="3669664" y="7916039"/>
                      <a:pt x="3597147" y="7843777"/>
                    </a:cubicBezTo>
                    <a:cubicBezTo>
                      <a:pt x="3411855" y="7659372"/>
                      <a:pt x="3219958" y="7481954"/>
                      <a:pt x="3030346" y="7301869"/>
                    </a:cubicBezTo>
                    <a:lnTo>
                      <a:pt x="2017394" y="8314821"/>
                    </a:lnTo>
                    <a:cubicBezTo>
                      <a:pt x="2185669" y="8483096"/>
                      <a:pt x="2353944" y="8651371"/>
                      <a:pt x="2522219" y="8819646"/>
                    </a:cubicBezTo>
                    <a:cubicBezTo>
                      <a:pt x="2594609" y="8892035"/>
                      <a:pt x="2482341" y="9004304"/>
                      <a:pt x="2409952" y="8931915"/>
                    </a:cubicBezTo>
                    <a:lnTo>
                      <a:pt x="1905127" y="8427090"/>
                    </a:lnTo>
                    <a:lnTo>
                      <a:pt x="959231" y="9372986"/>
                    </a:lnTo>
                    <a:cubicBezTo>
                      <a:pt x="1112901" y="9534021"/>
                      <a:pt x="1265809" y="9695819"/>
                      <a:pt x="1434084" y="9841869"/>
                    </a:cubicBezTo>
                    <a:cubicBezTo>
                      <a:pt x="1511427" y="9909052"/>
                      <a:pt x="1398651" y="10020940"/>
                      <a:pt x="1321817" y="9954138"/>
                    </a:cubicBezTo>
                    <a:cubicBezTo>
                      <a:pt x="1153542" y="9808088"/>
                      <a:pt x="1000633" y="9646290"/>
                      <a:pt x="846963" y="9485255"/>
                    </a:cubicBezTo>
                    <a:close/>
                    <a:moveTo>
                      <a:pt x="3893438" y="8704199"/>
                    </a:moveTo>
                    <a:lnTo>
                      <a:pt x="8986518" y="3611117"/>
                    </a:lnTo>
                    <a:lnTo>
                      <a:pt x="8986518" y="8704199"/>
                    </a:ln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  <p:grpSp>
        <p:nvGrpSpPr>
          <p:cNvPr id="38" name="组合 37"/>
          <p:cNvGrpSpPr/>
          <p:nvPr>
            <p:custDataLst>
              <p:tags r:id="rId11"/>
            </p:custDataLst>
          </p:nvPr>
        </p:nvGrpSpPr>
        <p:grpSpPr>
          <a:xfrm rot="6919667" flipH="1">
            <a:off x="182245" y="404495"/>
            <a:ext cx="1537335" cy="1480820"/>
            <a:chOff x="3464771" y="1644163"/>
            <a:chExt cx="206269" cy="198616"/>
          </a:xfrm>
        </p:grpSpPr>
        <p:sp>
          <p:nvSpPr>
            <p:cNvPr id="43" name="任意多边形: 形状 42"/>
            <p:cNvSpPr/>
            <p:nvPr>
              <p:custDataLst>
                <p:tags r:id="rId12"/>
              </p:custDataLst>
            </p:nvPr>
          </p:nvSpPr>
          <p:spPr>
            <a:xfrm>
              <a:off x="3527149" y="1691234"/>
              <a:ext cx="20209" cy="20434"/>
            </a:xfrm>
            <a:custGeom>
              <a:avLst/>
              <a:gdLst>
                <a:gd name="connsiteX0" fmla="*/ 0 w 102616"/>
                <a:gd name="connsiteY0" fmla="*/ 61595 h 103759"/>
                <a:gd name="connsiteX1" fmla="*/ 61595 w 102616"/>
                <a:gd name="connsiteY1" fmla="*/ 0 h 103759"/>
                <a:gd name="connsiteX2" fmla="*/ 102616 w 102616"/>
                <a:gd name="connsiteY2" fmla="*/ 40005 h 103759"/>
                <a:gd name="connsiteX3" fmla="*/ 39878 w 102616"/>
                <a:gd name="connsiteY3" fmla="*/ 103759 h 103759"/>
                <a:gd name="connsiteX4" fmla="*/ 0 w 102616"/>
                <a:gd name="connsiteY4" fmla="*/ 61595 h 103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2616" h="103759">
                  <a:moveTo>
                    <a:pt x="0" y="61595"/>
                  </a:moveTo>
                  <a:lnTo>
                    <a:pt x="61595" y="0"/>
                  </a:lnTo>
                  <a:lnTo>
                    <a:pt x="102616" y="40005"/>
                  </a:lnTo>
                  <a:lnTo>
                    <a:pt x="39878" y="103759"/>
                  </a:lnTo>
                  <a:lnTo>
                    <a:pt x="0" y="61595"/>
                  </a:lnTo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4" name="任意多边形: 形状 43"/>
            <p:cNvSpPr/>
            <p:nvPr>
              <p:custDataLst>
                <p:tags r:id="rId13"/>
              </p:custDataLst>
            </p:nvPr>
          </p:nvSpPr>
          <p:spPr>
            <a:xfrm>
              <a:off x="3535003" y="1699738"/>
              <a:ext cx="130285" cy="136663"/>
            </a:xfrm>
            <a:custGeom>
              <a:avLst/>
              <a:gdLst>
                <a:gd name="connsiteX0" fmla="*/ 11430 w 661543"/>
                <a:gd name="connsiteY0" fmla="*/ 181610 h 693928"/>
                <a:gd name="connsiteX1" fmla="*/ 0 w 661543"/>
                <a:gd name="connsiteY1" fmla="*/ 60579 h 693928"/>
                <a:gd name="connsiteX2" fmla="*/ 57404 w 661543"/>
                <a:gd name="connsiteY2" fmla="*/ 0 h 693928"/>
                <a:gd name="connsiteX3" fmla="*/ 168656 w 661543"/>
                <a:gd name="connsiteY3" fmla="*/ 8636 h 693928"/>
                <a:gd name="connsiteX4" fmla="*/ 661543 w 661543"/>
                <a:gd name="connsiteY4" fmla="*/ 445389 h 693928"/>
                <a:gd name="connsiteX5" fmla="*/ 421640 w 661543"/>
                <a:gd name="connsiteY5" fmla="*/ 693928 h 693928"/>
                <a:gd name="connsiteX6" fmla="*/ 11430 w 661543"/>
                <a:gd name="connsiteY6" fmla="*/ 181610 h 6939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61543" h="693928">
                  <a:moveTo>
                    <a:pt x="11430" y="181610"/>
                  </a:moveTo>
                  <a:lnTo>
                    <a:pt x="0" y="60579"/>
                  </a:lnTo>
                  <a:lnTo>
                    <a:pt x="57404" y="0"/>
                  </a:lnTo>
                  <a:lnTo>
                    <a:pt x="168656" y="8636"/>
                  </a:lnTo>
                  <a:lnTo>
                    <a:pt x="661543" y="445389"/>
                  </a:lnTo>
                  <a:lnTo>
                    <a:pt x="421640" y="693928"/>
                  </a:lnTo>
                  <a:lnTo>
                    <a:pt x="11430" y="181610"/>
                  </a:lnTo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5" name="任意多边形: 形状 44"/>
            <p:cNvSpPr/>
            <p:nvPr>
              <p:custDataLst>
                <p:tags r:id="rId14"/>
              </p:custDataLst>
            </p:nvPr>
          </p:nvSpPr>
          <p:spPr>
            <a:xfrm>
              <a:off x="3618041" y="1788504"/>
              <a:ext cx="52999" cy="54275"/>
            </a:xfrm>
            <a:custGeom>
              <a:avLst/>
              <a:gdLst>
                <a:gd name="connsiteX0" fmla="*/ 269113 w 269113"/>
                <a:gd name="connsiteY0" fmla="*/ 32512 h 275590"/>
                <a:gd name="connsiteX1" fmla="*/ 239903 w 269113"/>
                <a:gd name="connsiteY1" fmla="*/ 0 h 275590"/>
                <a:gd name="connsiteX2" fmla="*/ 0 w 269113"/>
                <a:gd name="connsiteY2" fmla="*/ 243205 h 275590"/>
                <a:gd name="connsiteX3" fmla="*/ 32385 w 269113"/>
                <a:gd name="connsiteY3" fmla="*/ 275590 h 275590"/>
                <a:gd name="connsiteX4" fmla="*/ 269113 w 269113"/>
                <a:gd name="connsiteY4" fmla="*/ 32512 h 2755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9113" h="275590">
                  <a:moveTo>
                    <a:pt x="269113" y="32512"/>
                  </a:moveTo>
                  <a:lnTo>
                    <a:pt x="239903" y="0"/>
                  </a:lnTo>
                  <a:lnTo>
                    <a:pt x="0" y="243205"/>
                  </a:lnTo>
                  <a:lnTo>
                    <a:pt x="32385" y="275590"/>
                  </a:lnTo>
                  <a:lnTo>
                    <a:pt x="269113" y="32512"/>
                  </a:lnTo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6" name="任意多边形: 形状 45"/>
            <p:cNvSpPr/>
            <p:nvPr>
              <p:custDataLst>
                <p:tags r:id="rId15"/>
              </p:custDataLst>
            </p:nvPr>
          </p:nvSpPr>
          <p:spPr>
            <a:xfrm>
              <a:off x="3537254" y="1702515"/>
              <a:ext cx="71633" cy="75985"/>
            </a:xfrm>
            <a:custGeom>
              <a:avLst/>
              <a:gdLst>
                <a:gd name="connsiteX0" fmla="*/ 363728 w 363728"/>
                <a:gd name="connsiteY0" fmla="*/ 182626 h 385826"/>
                <a:gd name="connsiteX1" fmla="*/ 171323 w 363728"/>
                <a:gd name="connsiteY1" fmla="*/ 385826 h 385826"/>
                <a:gd name="connsiteX2" fmla="*/ 0 w 363728"/>
                <a:gd name="connsiteY2" fmla="*/ 172974 h 385826"/>
                <a:gd name="connsiteX3" fmla="*/ 161544 w 363728"/>
                <a:gd name="connsiteY3" fmla="*/ 0 h 385826"/>
                <a:gd name="connsiteX4" fmla="*/ 363728 w 363728"/>
                <a:gd name="connsiteY4" fmla="*/ 182626 h 3858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728" h="385826">
                  <a:moveTo>
                    <a:pt x="363728" y="182626"/>
                  </a:moveTo>
                  <a:lnTo>
                    <a:pt x="171323" y="385826"/>
                  </a:lnTo>
                  <a:lnTo>
                    <a:pt x="0" y="172974"/>
                  </a:lnTo>
                  <a:lnTo>
                    <a:pt x="161544" y="0"/>
                  </a:lnTo>
                  <a:lnTo>
                    <a:pt x="363728" y="182626"/>
                  </a:lnTo>
                </a:path>
              </a:pathLst>
            </a:custGeom>
            <a:solidFill>
              <a:schemeClr val="accent1"/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7" name="任意多边形: 形状 46"/>
            <p:cNvSpPr/>
            <p:nvPr>
              <p:custDataLst>
                <p:tags r:id="rId16"/>
              </p:custDataLst>
            </p:nvPr>
          </p:nvSpPr>
          <p:spPr>
            <a:xfrm>
              <a:off x="3464771" y="1644163"/>
              <a:ext cx="77261" cy="55526"/>
            </a:xfrm>
            <a:custGeom>
              <a:avLst/>
              <a:gdLst/>
              <a:ahLst/>
              <a:cxnLst/>
              <a:rect l="0" t="0" r="0" b="0"/>
              <a:pathLst>
                <a:path w="392304" h="281941">
                  <a:moveTo>
                    <a:pt x="93980" y="68199"/>
                  </a:moveTo>
                  <a:cubicBezTo>
                    <a:pt x="117475" y="53594"/>
                    <a:pt x="140970" y="76327"/>
                    <a:pt x="119380" y="98933"/>
                  </a:cubicBezTo>
                  <a:lnTo>
                    <a:pt x="76708" y="143764"/>
                  </a:lnTo>
                  <a:cubicBezTo>
                    <a:pt x="62357" y="178308"/>
                    <a:pt x="94869" y="198628"/>
                    <a:pt x="117729" y="182626"/>
                  </a:cubicBezTo>
                  <a:lnTo>
                    <a:pt x="291338" y="16129"/>
                  </a:lnTo>
                  <a:cubicBezTo>
                    <a:pt x="356616" y="0"/>
                    <a:pt x="392303" y="33909"/>
                    <a:pt x="381508" y="99314"/>
                  </a:cubicBezTo>
                  <a:cubicBezTo>
                    <a:pt x="372110" y="128778"/>
                    <a:pt x="356616" y="136017"/>
                    <a:pt x="330708" y="163068"/>
                  </a:cubicBezTo>
                  <a:cubicBezTo>
                    <a:pt x="308229" y="187452"/>
                    <a:pt x="315468" y="204978"/>
                    <a:pt x="332867" y="220345"/>
                  </a:cubicBezTo>
                  <a:lnTo>
                    <a:pt x="364871" y="252095"/>
                  </a:lnTo>
                  <a:lnTo>
                    <a:pt x="335026" y="281940"/>
                  </a:lnTo>
                  <a:lnTo>
                    <a:pt x="292862" y="239014"/>
                  </a:lnTo>
                  <a:cubicBezTo>
                    <a:pt x="261747" y="206883"/>
                    <a:pt x="271526" y="172847"/>
                    <a:pt x="300482" y="142875"/>
                  </a:cubicBezTo>
                  <a:lnTo>
                    <a:pt x="341503" y="100711"/>
                  </a:lnTo>
                  <a:cubicBezTo>
                    <a:pt x="356616" y="73914"/>
                    <a:pt x="338836" y="41529"/>
                    <a:pt x="296164" y="58547"/>
                  </a:cubicBezTo>
                  <a:lnTo>
                    <a:pt x="149098" y="217424"/>
                  </a:lnTo>
                  <a:cubicBezTo>
                    <a:pt x="82677" y="262763"/>
                    <a:pt x="0" y="217424"/>
                    <a:pt x="44196" y="122301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  <p:grpSp>
        <p:nvGrpSpPr>
          <p:cNvPr id="39" name="组合 38"/>
          <p:cNvGrpSpPr/>
          <p:nvPr>
            <p:custDataLst>
              <p:tags r:id="rId17"/>
            </p:custDataLst>
          </p:nvPr>
        </p:nvGrpSpPr>
        <p:grpSpPr>
          <a:xfrm rot="20397571" flipH="1">
            <a:off x="47625" y="302895"/>
            <a:ext cx="1784985" cy="1891665"/>
            <a:chOff x="4159239" y="1559399"/>
            <a:chExt cx="266873" cy="282805"/>
          </a:xfrm>
        </p:grpSpPr>
        <p:sp>
          <p:nvSpPr>
            <p:cNvPr id="40" name="任意多边形: 形状 39"/>
            <p:cNvSpPr/>
            <p:nvPr>
              <p:custDataLst>
                <p:tags r:id="rId18"/>
              </p:custDataLst>
            </p:nvPr>
          </p:nvSpPr>
          <p:spPr>
            <a:xfrm>
              <a:off x="4219467" y="1559399"/>
              <a:ext cx="206645" cy="207245"/>
            </a:xfrm>
            <a:custGeom>
              <a:avLst/>
              <a:gdLst/>
              <a:ahLst/>
              <a:cxnLst/>
              <a:rect l="0" t="0" r="0" b="0"/>
              <a:pathLst>
                <a:path w="1049275" h="1052323">
                  <a:moveTo>
                    <a:pt x="993648" y="16510"/>
                  </a:moveTo>
                  <a:cubicBezTo>
                    <a:pt x="1039622" y="0"/>
                    <a:pt x="1049274" y="26289"/>
                    <a:pt x="1045591" y="68453"/>
                  </a:cubicBezTo>
                  <a:cubicBezTo>
                    <a:pt x="726059" y="414782"/>
                    <a:pt x="205740" y="1052322"/>
                    <a:pt x="137668" y="1045591"/>
                  </a:cubicBezTo>
                  <a:cubicBezTo>
                    <a:pt x="119762" y="1046861"/>
                    <a:pt x="81662" y="1002157"/>
                    <a:pt x="63374" y="981456"/>
                  </a:cubicBezTo>
                  <a:cubicBezTo>
                    <a:pt x="0" y="941832"/>
                    <a:pt x="652653" y="362331"/>
                    <a:pt x="993648" y="16510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1" name="任意多边形: 形状 40"/>
            <p:cNvSpPr/>
            <p:nvPr>
              <p:custDataLst>
                <p:tags r:id="rId19"/>
              </p:custDataLst>
            </p:nvPr>
          </p:nvSpPr>
          <p:spPr>
            <a:xfrm>
              <a:off x="4213989" y="1754038"/>
              <a:ext cx="29864" cy="29514"/>
            </a:xfrm>
            <a:custGeom>
              <a:avLst/>
              <a:gdLst>
                <a:gd name="connsiteX0" fmla="*/ 0 w 151638"/>
                <a:gd name="connsiteY0" fmla="*/ 101219 h 149860"/>
                <a:gd name="connsiteX1" fmla="*/ 46990 w 151638"/>
                <a:gd name="connsiteY1" fmla="*/ 149860 h 149860"/>
                <a:gd name="connsiteX2" fmla="*/ 151638 w 151638"/>
                <a:gd name="connsiteY2" fmla="*/ 46990 h 149860"/>
                <a:gd name="connsiteX3" fmla="*/ 102235 w 151638"/>
                <a:gd name="connsiteY3" fmla="*/ 0 h 149860"/>
                <a:gd name="connsiteX4" fmla="*/ 0 w 151638"/>
                <a:gd name="connsiteY4" fmla="*/ 101219 h 149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1638" h="149860">
                  <a:moveTo>
                    <a:pt x="0" y="101219"/>
                  </a:moveTo>
                  <a:lnTo>
                    <a:pt x="46990" y="149860"/>
                  </a:lnTo>
                  <a:lnTo>
                    <a:pt x="151638" y="46990"/>
                  </a:lnTo>
                  <a:lnTo>
                    <a:pt x="102235" y="0"/>
                  </a:lnTo>
                  <a:lnTo>
                    <a:pt x="0" y="101219"/>
                  </a:lnTo>
                </a:path>
              </a:pathLst>
            </a:custGeom>
            <a:solidFill>
              <a:schemeClr val="bg1">
                <a:lumMod val="85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2" name="任意多边形: 形状 41"/>
            <p:cNvSpPr/>
            <p:nvPr>
              <p:custDataLst>
                <p:tags r:id="rId20"/>
              </p:custDataLst>
            </p:nvPr>
          </p:nvSpPr>
          <p:spPr>
            <a:xfrm>
              <a:off x="4159239" y="1771071"/>
              <a:ext cx="66231" cy="71133"/>
            </a:xfrm>
            <a:custGeom>
              <a:avLst/>
              <a:gdLst/>
              <a:ahLst/>
              <a:cxnLst/>
              <a:rect l="0" t="0" r="0" b="0"/>
              <a:pathLst>
                <a:path w="336297" h="361189">
                  <a:moveTo>
                    <a:pt x="0" y="345567"/>
                  </a:moveTo>
                  <a:lnTo>
                    <a:pt x="160782" y="46736"/>
                  </a:lnTo>
                  <a:cubicBezTo>
                    <a:pt x="196723" y="5969"/>
                    <a:pt x="229489" y="0"/>
                    <a:pt x="278003" y="14859"/>
                  </a:cubicBezTo>
                  <a:lnTo>
                    <a:pt x="324993" y="63500"/>
                  </a:lnTo>
                  <a:cubicBezTo>
                    <a:pt x="336296" y="118110"/>
                    <a:pt x="331089" y="161290"/>
                    <a:pt x="302260" y="188341"/>
                  </a:cubicBezTo>
                  <a:lnTo>
                    <a:pt x="17780" y="359283"/>
                  </a:lnTo>
                  <a:cubicBezTo>
                    <a:pt x="8128" y="361188"/>
                    <a:pt x="1651" y="357378"/>
                    <a:pt x="0" y="345567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  <p:sp>
        <p:nvSpPr>
          <p:cNvPr id="2" name="标题 1"/>
          <p:cNvSpPr>
            <a:spLocks noGrp="1"/>
          </p:cNvSpPr>
          <p:nvPr userDrawn="1">
            <p:ph type="title" hasCustomPrompt="1"/>
            <p:custDataLst>
              <p:tags r:id="rId21"/>
            </p:custDataLst>
          </p:nvPr>
        </p:nvSpPr>
        <p:spPr>
          <a:xfrm>
            <a:off x="2311246" y="2153955"/>
            <a:ext cx="7561907" cy="1360084"/>
          </a:xfrm>
        </p:spPr>
        <p:txBody>
          <a:bodyPr vert="horz" lIns="90000" tIns="46800" rIns="90000" bIns="0" rtlCol="0" anchor="b" anchorCtr="0">
            <a:normAutofit/>
          </a:bodyPr>
          <a:lstStyle>
            <a:lvl1pPr marL="0" marR="0" algn="ctr" defTabSz="914400" rtl="0" eaLnBrk="1" fontAlgn="auto" latinLnBrk="0" hangingPunct="1">
              <a:lnSpc>
                <a:spcPct val="100000"/>
              </a:lnSpc>
              <a:buNone/>
              <a:defRPr kumimoji="0" lang="zh-CN" altLang="en-US" sz="7200" b="0" i="0" u="none" strike="noStrike" kern="1200" cap="none" spc="600" normalizeH="0" baseline="0" noProof="1" dirty="0">
                <a:solidFill>
                  <a:schemeClr val="accent1"/>
                </a:solidFill>
                <a:uFillTx/>
                <a:latin typeface="Arial" panose="020B0604020202020204" pitchFamily="34" charset="0"/>
                <a:ea typeface="汉仪乐喵体W" panose="00020600040101010101" pitchFamily="18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编辑标题</a:t>
            </a:r>
            <a:endParaRPr dirty="0"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 userDrawn="1">
            <p:ph type="dt" sz="half" idx="10"/>
            <p:custDataLst>
              <p:tags r:id="rId22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 userDrawn="1">
            <p:ph type="ftr" sz="quarter" idx="11"/>
            <p:custDataLst>
              <p:tags r:id="rId23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 userDrawn="1">
            <p:ph type="sldNum" sz="quarter" idx="12"/>
            <p:custDataLst>
              <p:tags r:id="rId2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52" name="文本占位符 51"/>
          <p:cNvSpPr>
            <a:spLocks noGrp="1"/>
          </p:cNvSpPr>
          <p:nvPr userDrawn="1">
            <p:ph type="body" sz="quarter" idx="13" hasCustomPrompt="1"/>
            <p:custDataLst>
              <p:tags r:id="rId25"/>
            </p:custDataLst>
          </p:nvPr>
        </p:nvSpPr>
        <p:spPr>
          <a:xfrm>
            <a:off x="2298400" y="3605466"/>
            <a:ext cx="7506161" cy="1192557"/>
          </a:xfrm>
        </p:spPr>
        <p:txBody>
          <a:bodyPr lIns="90000" tIns="0" rIns="90000" bIns="46800">
            <a:normAutofit/>
          </a:bodyPr>
          <a:lstStyle>
            <a:lvl1pPr marL="0" indent="0" algn="ctr">
              <a:buNone/>
              <a:defRPr sz="2800"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通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grpSp>
        <p:nvGrpSpPr>
          <p:cNvPr id="6" name="组合 5"/>
          <p:cNvGrpSpPr/>
          <p:nvPr userDrawn="1">
            <p:custDataLst>
              <p:tags r:id="rId6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7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8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9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10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11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12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13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14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相框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2"/>
            </p:custDataLst>
          </p:nvPr>
        </p:nvSpPr>
        <p:spPr>
          <a:xfrm>
            <a:off x="292800" y="304200"/>
            <a:ext cx="11606400" cy="62496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aseline="0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pic>
        <p:nvPicPr>
          <p:cNvPr id="25" name="图片 24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6320" y="4763484"/>
            <a:ext cx="1944793" cy="15972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1281600" y="1249200"/>
            <a:ext cx="9626400" cy="723600"/>
          </a:xfrm>
        </p:spPr>
        <p:txBody>
          <a:bodyPr anchor="ctr"/>
          <a:lstStyle>
            <a:lvl1pPr>
              <a:defRPr sz="32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6"/>
            </p:custDataLst>
          </p:nvPr>
        </p:nvSpPr>
        <p:spPr>
          <a:xfrm>
            <a:off x="1281113" y="2163600"/>
            <a:ext cx="9626600" cy="34452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左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4823460" cy="6866255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baseline="0" dirty="0">
              <a:latin typeface="Arial" panose="020B0604020202020204" pitchFamily="34" charset="0"/>
              <a:ea typeface="幼圆" panose="02010509060101010101" pitchFamily="49" charset="-122"/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3"/>
            </p:custDataLst>
          </p:nvPr>
        </p:nvSpPr>
        <p:spPr>
          <a:xfrm>
            <a:off x="583200" y="770400"/>
            <a:ext cx="3960000" cy="882000"/>
          </a:xfrm>
        </p:spPr>
        <p:txBody>
          <a:bodyPr anchor="ctr"/>
          <a:lstStyle>
            <a:lvl1pPr>
              <a:defRPr sz="3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单击编辑标题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7"/>
            </p:custDataLst>
          </p:nvPr>
        </p:nvSpPr>
        <p:spPr>
          <a:xfrm>
            <a:off x="586800" y="1764000"/>
            <a:ext cx="3956400" cy="40932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8"/>
            </p:custDataLst>
          </p:nvPr>
        </p:nvSpPr>
        <p:spPr>
          <a:xfrm>
            <a:off x="5101200" y="769938"/>
            <a:ext cx="6480000" cy="5087937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grpSp>
        <p:nvGrpSpPr>
          <p:cNvPr id="26" name="组合 25"/>
          <p:cNvGrpSpPr/>
          <p:nvPr userDrawn="1">
            <p:custDataLst>
              <p:tags r:id="rId9"/>
            </p:custDataLst>
          </p:nvPr>
        </p:nvGrpSpPr>
        <p:grpSpPr>
          <a:xfrm flipH="1">
            <a:off x="391160" y="547560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10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11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chemeClr val="accent1">
                  <a:lumMod val="40000"/>
                  <a:lumOff val="6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12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13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14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15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16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17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上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2192000" cy="26640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baseline="0">
              <a:latin typeface="Arial" panose="020B0604020202020204" pitchFamily="34" charset="0"/>
              <a:ea typeface="幼圆" panose="02010509060101010101" pitchFamily="49" charset="-122"/>
              <a:sym typeface="+mn-ea"/>
            </a:endParaRPr>
          </a:p>
        </p:txBody>
      </p:sp>
      <p:pic>
        <p:nvPicPr>
          <p:cNvPr id="27" name="图片 26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47207" y="62310"/>
            <a:ext cx="1944793" cy="15972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5"/>
            </p:custDataLst>
          </p:nvPr>
        </p:nvSpPr>
        <p:spPr>
          <a:xfrm>
            <a:off x="612000" y="781200"/>
            <a:ext cx="10976400" cy="626400"/>
          </a:xfrm>
        </p:spPr>
        <p:txBody>
          <a:bodyPr anchor="ctr"/>
          <a:lstStyle>
            <a:lvl1pPr algn="ctr">
              <a:defRPr sz="3600"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9"/>
            </p:custDataLst>
          </p:nvPr>
        </p:nvSpPr>
        <p:spPr>
          <a:xfrm>
            <a:off x="612000" y="1659600"/>
            <a:ext cx="10975975" cy="828000"/>
          </a:xfrm>
        </p:spPr>
        <p:txBody>
          <a:bodyPr/>
          <a:lstStyle>
            <a:lvl1pPr algn="ctr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10"/>
            </p:custDataLst>
          </p:nvPr>
        </p:nvSpPr>
        <p:spPr>
          <a:xfrm>
            <a:off x="612775" y="2808000"/>
            <a:ext cx="10965600" cy="34308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下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2"/>
            </p:custDataLst>
          </p:nvPr>
        </p:nvSpPr>
        <p:spPr>
          <a:xfrm>
            <a:off x="0" y="5029201"/>
            <a:ext cx="12192000" cy="1828799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baseline="0">
              <a:latin typeface="Arial" panose="020B0604020202020204" pitchFamily="34" charset="0"/>
              <a:ea typeface="幼圆" panose="02010509060101010101" pitchFamily="49" charset="-122"/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>
          <a:xfrm>
            <a:off x="604800" y="669600"/>
            <a:ext cx="10976400" cy="565200"/>
          </a:xfrm>
        </p:spPr>
        <p:txBody>
          <a:bodyPr anchor="ctr"/>
          <a:lstStyle>
            <a:lvl1pPr algn="ctr">
              <a:defRPr sz="32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7"/>
            </p:custDataLst>
          </p:nvPr>
        </p:nvSpPr>
        <p:spPr>
          <a:xfrm>
            <a:off x="604837" y="1681200"/>
            <a:ext cx="10990800" cy="32112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文本占位符 8"/>
          <p:cNvSpPr>
            <a:spLocks noGrp="1"/>
          </p:cNvSpPr>
          <p:nvPr>
            <p:ph type="body" sz="quarter" idx="14"/>
            <p:custDataLst>
              <p:tags r:id="rId8"/>
            </p:custDataLst>
          </p:nvPr>
        </p:nvSpPr>
        <p:spPr>
          <a:xfrm>
            <a:off x="594000" y="5180400"/>
            <a:ext cx="11001600" cy="10116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grpSp>
        <p:nvGrpSpPr>
          <p:cNvPr id="6" name="组合 5"/>
          <p:cNvGrpSpPr/>
          <p:nvPr userDrawn="1">
            <p:custDataLst>
              <p:tags r:id="rId9"/>
            </p:custDataLst>
          </p:nvPr>
        </p:nvGrpSpPr>
        <p:grpSpPr>
          <a:xfrm>
            <a:off x="574040" y="32385"/>
            <a:ext cx="1461770" cy="1548765"/>
            <a:chOff x="5760" y="6449"/>
            <a:chExt cx="3390" cy="3592"/>
          </a:xfrm>
        </p:grpSpPr>
        <p:grpSp>
          <p:nvGrpSpPr>
            <p:cNvPr id="10" name="组合 9"/>
            <p:cNvGrpSpPr/>
            <p:nvPr/>
          </p:nvGrpSpPr>
          <p:grpSpPr>
            <a:xfrm rot="302429">
              <a:off x="5760" y="6449"/>
              <a:ext cx="3390" cy="3593"/>
              <a:chOff x="4159239" y="1559399"/>
              <a:chExt cx="266873" cy="282805"/>
            </a:xfrm>
          </p:grpSpPr>
          <p:sp>
            <p:nvSpPr>
              <p:cNvPr id="11" name="任意多边形: 形状 51"/>
              <p:cNvSpPr/>
              <p:nvPr>
                <p:custDataLst>
                  <p:tags r:id="rId10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12" name="任意多边形: 形状 52"/>
              <p:cNvSpPr/>
              <p:nvPr>
                <p:custDataLst>
                  <p:tags r:id="rId11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18" name="任意多边形: 形状 53"/>
              <p:cNvSpPr/>
              <p:nvPr>
                <p:custDataLst>
                  <p:tags r:id="rId12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  <p:grpSp>
          <p:nvGrpSpPr>
            <p:cNvPr id="33" name="组合 32"/>
            <p:cNvGrpSpPr/>
            <p:nvPr/>
          </p:nvGrpSpPr>
          <p:grpSpPr>
            <a:xfrm>
              <a:off x="7292" y="7326"/>
              <a:ext cx="1247" cy="2005"/>
              <a:chOff x="4515453" y="2474469"/>
              <a:chExt cx="68557" cy="110251"/>
            </a:xfrm>
          </p:grpSpPr>
          <p:sp>
            <p:nvSpPr>
              <p:cNvPr id="30" name="矩形 29"/>
              <p:cNvSpPr/>
              <p:nvPr>
                <p:custDataLst>
                  <p:tags r:id="rId13"/>
                </p:custDataLst>
              </p:nvPr>
            </p:nvSpPr>
            <p:spPr>
              <a:xfrm>
                <a:off x="4525258" y="2474469"/>
                <a:ext cx="48097" cy="25962"/>
              </a:xfrm>
              <a:prstGeom prst="rect">
                <a:avLst/>
              </a:prstGeom>
              <a:solidFill>
                <a:schemeClr val="accent6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baseline="0">
                  <a:latin typeface="Arial" panose="020B0604020202020204" pitchFamily="34" charset="0"/>
                  <a:ea typeface="幼圆" panose="02010509060101010101" pitchFamily="49" charset="-122"/>
                </a:endParaRPr>
              </a:p>
            </p:txBody>
          </p:sp>
          <p:sp>
            <p:nvSpPr>
              <p:cNvPr id="31" name="任意多边形: 形状 30"/>
              <p:cNvSpPr/>
              <p:nvPr>
                <p:custDataLst>
                  <p:tags r:id="rId14"/>
                </p:custDataLst>
              </p:nvPr>
            </p:nvSpPr>
            <p:spPr>
              <a:xfrm>
                <a:off x="4516303" y="2500006"/>
                <a:ext cx="67706" cy="84714"/>
              </a:xfrm>
              <a:custGeom>
                <a:avLst/>
                <a:gdLst/>
                <a:ahLst/>
                <a:cxnLst/>
                <a:rect l="0" t="0" r="0" b="0"/>
                <a:pathLst>
                  <a:path w="343790" h="430150">
                    <a:moveTo>
                      <a:pt x="0" y="67056"/>
                    </a:moveTo>
                    <a:cubicBezTo>
                      <a:pt x="24256" y="54102"/>
                      <a:pt x="58928" y="25654"/>
                      <a:pt x="75692" y="0"/>
                    </a:cubicBezTo>
                    <a:lnTo>
                      <a:pt x="259969" y="0"/>
                    </a:lnTo>
                    <a:cubicBezTo>
                      <a:pt x="278638" y="29464"/>
                      <a:pt x="316738" y="53467"/>
                      <a:pt x="343789" y="67056"/>
                    </a:cubicBezTo>
                    <a:lnTo>
                      <a:pt x="343789" y="389128"/>
                    </a:lnTo>
                    <a:cubicBezTo>
                      <a:pt x="334518" y="414528"/>
                      <a:pt x="326517" y="424307"/>
                      <a:pt x="302768" y="430149"/>
                    </a:cubicBezTo>
                    <a:lnTo>
                      <a:pt x="33528" y="430149"/>
                    </a:lnTo>
                    <a:cubicBezTo>
                      <a:pt x="17018" y="427101"/>
                      <a:pt x="5969" y="415417"/>
                      <a:pt x="0" y="395605"/>
                    </a:cubicBezTo>
                    <a:cubicBezTo>
                      <a:pt x="0" y="281051"/>
                      <a:pt x="0" y="120015"/>
                      <a:pt x="0" y="67056"/>
                    </a:cubicBez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baseline="0">
                  <a:latin typeface="Arial" panose="020B0604020202020204" pitchFamily="34" charset="0"/>
                  <a:ea typeface="幼圆" panose="02010509060101010101" pitchFamily="49" charset="-122"/>
                </a:endParaRPr>
              </a:p>
            </p:txBody>
          </p:sp>
          <p:sp>
            <p:nvSpPr>
              <p:cNvPr id="32" name="任意多边形: 形状 31"/>
              <p:cNvSpPr/>
              <p:nvPr>
                <p:custDataLst>
                  <p:tags r:id="rId15"/>
                </p:custDataLst>
              </p:nvPr>
            </p:nvSpPr>
            <p:spPr>
              <a:xfrm>
                <a:off x="4515453" y="2531395"/>
                <a:ext cx="68557" cy="24286"/>
              </a:xfrm>
              <a:custGeom>
                <a:avLst/>
                <a:gdLst/>
                <a:ahLst/>
                <a:cxnLst/>
                <a:rect l="0" t="0" r="0" b="0"/>
                <a:pathLst>
                  <a:path w="348108" h="123318">
                    <a:moveTo>
                      <a:pt x="0" y="0"/>
                    </a:moveTo>
                    <a:lnTo>
                      <a:pt x="348107" y="0"/>
                    </a:lnTo>
                    <a:lnTo>
                      <a:pt x="348107" y="123317"/>
                    </a:lnTo>
                    <a:lnTo>
                      <a:pt x="0" y="108712"/>
                    </a:lnTo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 baseline="0">
                  <a:latin typeface="Arial" panose="020B0604020202020204" pitchFamily="34" charset="0"/>
                  <a:ea typeface="幼圆" panose="02010509060101010101" pitchFamily="49" charset="-122"/>
                </a:endParaRPr>
              </a:p>
            </p:txBody>
          </p:sp>
        </p:grpSp>
      </p:grp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导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2192000" cy="9144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baseline="0">
              <a:latin typeface="Arial" panose="020B0604020202020204" pitchFamily="34" charset="0"/>
              <a:ea typeface="幼圆" panose="02010509060101010101" pitchFamily="49" charset="-122"/>
              <a:sym typeface="+mn-ea"/>
            </a:endParaRPr>
          </a:p>
        </p:txBody>
      </p:sp>
      <p:pic>
        <p:nvPicPr>
          <p:cNvPr id="32" name="图片 31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49632" y="5435622"/>
            <a:ext cx="1109568" cy="1072989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5"/>
            </p:custDataLst>
          </p:nvPr>
        </p:nvSpPr>
        <p:spPr>
          <a:xfrm>
            <a:off x="579600" y="237600"/>
            <a:ext cx="11037600" cy="441964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9"/>
            </p:custDataLst>
          </p:nvPr>
        </p:nvSpPr>
        <p:spPr>
          <a:xfrm>
            <a:off x="579600" y="1663200"/>
            <a:ext cx="5342400" cy="28944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10"/>
            </p:custDataLst>
          </p:nvPr>
        </p:nvSpPr>
        <p:spPr>
          <a:xfrm>
            <a:off x="6242400" y="1663200"/>
            <a:ext cx="5367600" cy="28944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11" name="文本占位符 10"/>
          <p:cNvSpPr>
            <a:spLocks noGrp="1"/>
          </p:cNvSpPr>
          <p:nvPr>
            <p:ph type="body" sz="quarter" idx="15"/>
            <p:custDataLst>
              <p:tags r:id="rId11"/>
            </p:custDataLst>
          </p:nvPr>
        </p:nvSpPr>
        <p:spPr>
          <a:xfrm>
            <a:off x="572400" y="4816800"/>
            <a:ext cx="5342400" cy="7812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13" name="文本占位符 12"/>
          <p:cNvSpPr>
            <a:spLocks noGrp="1"/>
          </p:cNvSpPr>
          <p:nvPr>
            <p:ph type="body" sz="quarter" idx="16"/>
            <p:custDataLst>
              <p:tags r:id="rId12"/>
            </p:custDataLst>
          </p:nvPr>
        </p:nvSpPr>
        <p:spPr>
          <a:xfrm>
            <a:off x="6253200" y="4813200"/>
            <a:ext cx="5367600" cy="7812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腰带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959224"/>
            <a:ext cx="12192000" cy="4939553"/>
          </a:xfrm>
          <a:prstGeom prst="rect">
            <a:avLst/>
          </a:prstGeom>
          <a:solidFill>
            <a:schemeClr val="bg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baseline="0">
              <a:latin typeface="Arial" panose="020B0604020202020204" pitchFamily="34" charset="0"/>
              <a:ea typeface="幼圆" panose="02010509060101010101" pitchFamily="49" charset="-122"/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3"/>
            </p:custDataLst>
          </p:nvPr>
        </p:nvSpPr>
        <p:spPr>
          <a:xfrm>
            <a:off x="1522800" y="1339200"/>
            <a:ext cx="9144000" cy="2386800"/>
          </a:xfrm>
        </p:spPr>
        <p:txBody>
          <a:bodyPr lIns="90000" tIns="46800" rIns="90000" bIns="46800" anchor="b"/>
          <a:lstStyle>
            <a:lvl1pPr algn="ctr">
              <a:defRPr sz="60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7"/>
            </p:custDataLst>
          </p:nvPr>
        </p:nvSpPr>
        <p:spPr>
          <a:xfrm>
            <a:off x="1522413" y="3862800"/>
            <a:ext cx="9144000" cy="1656000"/>
          </a:xfrm>
        </p:spPr>
        <p:txBody>
          <a:bodyPr lIns="90000" tIns="46800" rIns="90000" bIns="46800"/>
          <a:lstStyle>
            <a:lvl1pPr algn="ctr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grpSp>
        <p:nvGrpSpPr>
          <p:cNvPr id="29" name="组合 28"/>
          <p:cNvGrpSpPr/>
          <p:nvPr userDrawn="1">
            <p:custDataLst>
              <p:tags r:id="rId8"/>
            </p:custDataLst>
          </p:nvPr>
        </p:nvGrpSpPr>
        <p:grpSpPr>
          <a:xfrm rot="19920000">
            <a:off x="-173990" y="-576580"/>
            <a:ext cx="2837180" cy="2929890"/>
            <a:chOff x="-798" y="6266"/>
            <a:chExt cx="4468" cy="4614"/>
          </a:xfrm>
        </p:grpSpPr>
        <p:grpSp>
          <p:nvGrpSpPr>
            <p:cNvPr id="33" name="组合 32"/>
            <p:cNvGrpSpPr/>
            <p:nvPr/>
          </p:nvGrpSpPr>
          <p:grpSpPr>
            <a:xfrm rot="1090597">
              <a:off x="552" y="6266"/>
              <a:ext cx="991" cy="4615"/>
              <a:chOff x="2331447" y="1718543"/>
              <a:chExt cx="961966" cy="4478496"/>
            </a:xfrm>
          </p:grpSpPr>
          <p:sp>
            <p:nvSpPr>
              <p:cNvPr id="32" name="矩形 31"/>
              <p:cNvSpPr/>
              <p:nvPr>
                <p:custDataLst>
                  <p:tags r:id="rId9"/>
                </p:custDataLst>
              </p:nvPr>
            </p:nvSpPr>
            <p:spPr>
              <a:xfrm>
                <a:off x="2380582" y="1721796"/>
                <a:ext cx="895054" cy="4475243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grpSp>
            <p:nvGrpSpPr>
              <p:cNvPr id="24" name="组合 23"/>
              <p:cNvGrpSpPr/>
              <p:nvPr/>
            </p:nvGrpSpPr>
            <p:grpSpPr>
              <a:xfrm>
                <a:off x="2331447" y="1718543"/>
                <a:ext cx="961966" cy="4478496"/>
                <a:chOff x="3604032" y="4221154"/>
                <a:chExt cx="124048" cy="577515"/>
              </a:xfrm>
            </p:grpSpPr>
            <p:sp>
              <p:nvSpPr>
                <p:cNvPr id="25" name="任意多边形: 形状 24"/>
                <p:cNvSpPr/>
                <p:nvPr>
                  <p:custDataLst>
                    <p:tags r:id="rId10"/>
                  </p:custDataLst>
                </p:nvPr>
              </p:nvSpPr>
              <p:spPr>
                <a:xfrm>
                  <a:off x="3605177" y="4221154"/>
                  <a:ext cx="122903" cy="577483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18716" h="13714101">
                      <a:moveTo>
                        <a:pt x="0" y="464057"/>
                      </a:moveTo>
                      <a:lnTo>
                        <a:pt x="0" y="1700784"/>
                      </a:lnTo>
                      <a:lnTo>
                        <a:pt x="816229" y="1700784"/>
                      </a:lnTo>
                      <a:cubicBezTo>
                        <a:pt x="919481" y="1700784"/>
                        <a:pt x="919353" y="1860930"/>
                        <a:pt x="816229" y="1860930"/>
                      </a:cubicBezTo>
                      <a:lnTo>
                        <a:pt x="0" y="1860930"/>
                      </a:lnTo>
                      <a:lnTo>
                        <a:pt x="0" y="3330447"/>
                      </a:lnTo>
                      <a:lnTo>
                        <a:pt x="816229" y="3330447"/>
                      </a:lnTo>
                      <a:cubicBezTo>
                        <a:pt x="919481" y="3330447"/>
                        <a:pt x="919353" y="3490594"/>
                        <a:pt x="816229" y="3490594"/>
                      </a:cubicBezTo>
                      <a:lnTo>
                        <a:pt x="0" y="3490594"/>
                      </a:lnTo>
                      <a:lnTo>
                        <a:pt x="0" y="4893562"/>
                      </a:lnTo>
                      <a:lnTo>
                        <a:pt x="849503" y="4893562"/>
                      </a:lnTo>
                      <a:cubicBezTo>
                        <a:pt x="952754" y="4893562"/>
                        <a:pt x="952627" y="5053709"/>
                        <a:pt x="849503" y="5053709"/>
                      </a:cubicBezTo>
                      <a:lnTo>
                        <a:pt x="0" y="5053709"/>
                      </a:lnTo>
                      <a:lnTo>
                        <a:pt x="0" y="6589775"/>
                      </a:lnTo>
                      <a:lnTo>
                        <a:pt x="749682" y="6589775"/>
                      </a:lnTo>
                      <a:cubicBezTo>
                        <a:pt x="852933" y="6589775"/>
                        <a:pt x="852806" y="6749923"/>
                        <a:pt x="749682" y="6749923"/>
                      </a:cubicBezTo>
                      <a:lnTo>
                        <a:pt x="0" y="6749923"/>
                      </a:lnTo>
                      <a:lnTo>
                        <a:pt x="0" y="8019923"/>
                      </a:lnTo>
                      <a:lnTo>
                        <a:pt x="816229" y="8019923"/>
                      </a:lnTo>
                      <a:cubicBezTo>
                        <a:pt x="919481" y="8019923"/>
                        <a:pt x="919353" y="8180072"/>
                        <a:pt x="816229" y="8180072"/>
                      </a:cubicBezTo>
                      <a:lnTo>
                        <a:pt x="0" y="8180072"/>
                      </a:lnTo>
                      <a:lnTo>
                        <a:pt x="0" y="9749412"/>
                      </a:lnTo>
                      <a:lnTo>
                        <a:pt x="816229" y="9749412"/>
                      </a:lnTo>
                      <a:cubicBezTo>
                        <a:pt x="919481" y="9749412"/>
                        <a:pt x="919353" y="9909560"/>
                        <a:pt x="816229" y="9909560"/>
                      </a:cubicBezTo>
                      <a:lnTo>
                        <a:pt x="0" y="9909560"/>
                      </a:lnTo>
                      <a:lnTo>
                        <a:pt x="0" y="11312529"/>
                      </a:lnTo>
                      <a:lnTo>
                        <a:pt x="816229" y="11312529"/>
                      </a:lnTo>
                      <a:cubicBezTo>
                        <a:pt x="919481" y="11312529"/>
                        <a:pt x="919353" y="11472677"/>
                        <a:pt x="816229" y="11472677"/>
                      </a:cubicBezTo>
                      <a:lnTo>
                        <a:pt x="0" y="11472677"/>
                      </a:lnTo>
                      <a:lnTo>
                        <a:pt x="0" y="13008741"/>
                      </a:lnTo>
                      <a:lnTo>
                        <a:pt x="849503" y="13008741"/>
                      </a:lnTo>
                      <a:cubicBezTo>
                        <a:pt x="952754" y="13008741"/>
                        <a:pt x="952627" y="13168890"/>
                        <a:pt x="849503" y="13168890"/>
                      </a:cubicBezTo>
                      <a:lnTo>
                        <a:pt x="0" y="13168890"/>
                      </a:lnTo>
                      <a:lnTo>
                        <a:pt x="0" y="13714100"/>
                      </a:lnTo>
                      <a:lnTo>
                        <a:pt x="2918715" y="13714100"/>
                      </a:lnTo>
                      <a:lnTo>
                        <a:pt x="2918715" y="0"/>
                      </a:lnTo>
                      <a:lnTo>
                        <a:pt x="0" y="0"/>
                      </a:lnTo>
                      <a:lnTo>
                        <a:pt x="0" y="303785"/>
                      </a:lnTo>
                    </a:path>
                  </a:pathLst>
                </a:custGeom>
                <a:solidFill>
                  <a:schemeClr val="bg2"/>
                </a:solidFill>
                <a:ln w="6350" cap="flat" cmpd="sng" algn="ctr">
                  <a:noFill/>
                  <a:prstDash val="solid"/>
                  <a:miter lim="800000"/>
                </a:ln>
                <a:effectLst/>
                <a:extLst>
                  <a:ext uri="{91240B29-F687-4F45-9708-019B960494DF}">
                    <a14:hiddenLine xmlns:a14="http://schemas.microsoft.com/office/drawing/2010/main" w="6350">
                      <a:solidFill>
                        <a:schemeClr val="accent1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幼圆" panose="02010509060101010101" pitchFamily="49" charset="-122"/>
                    <a:cs typeface="+mn-cs"/>
                  </a:endParaRPr>
                </a:p>
              </p:txBody>
            </p:sp>
            <p:sp>
              <p:nvSpPr>
                <p:cNvPr id="26" name="任意多边形: 形状 25"/>
                <p:cNvSpPr/>
                <p:nvPr>
                  <p:custDataLst>
                    <p:tags r:id="rId11"/>
                  </p:custDataLst>
                </p:nvPr>
              </p:nvSpPr>
              <p:spPr>
                <a:xfrm>
                  <a:off x="3604032" y="4221170"/>
                  <a:ext cx="122903" cy="577499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18714" h="13714477">
                      <a:moveTo>
                        <a:pt x="2918586" y="13250040"/>
                      </a:moveTo>
                      <a:lnTo>
                        <a:pt x="2918586" y="12013315"/>
                      </a:lnTo>
                      <a:lnTo>
                        <a:pt x="2102357" y="12013315"/>
                      </a:lnTo>
                      <a:cubicBezTo>
                        <a:pt x="1999106" y="12013315"/>
                        <a:pt x="1999233" y="11853167"/>
                        <a:pt x="2102357" y="11853167"/>
                      </a:cubicBezTo>
                      <a:lnTo>
                        <a:pt x="2918586" y="11853167"/>
                      </a:lnTo>
                      <a:lnTo>
                        <a:pt x="2918586" y="10383650"/>
                      </a:lnTo>
                      <a:lnTo>
                        <a:pt x="2102357" y="10383650"/>
                      </a:lnTo>
                      <a:cubicBezTo>
                        <a:pt x="1999106" y="10383650"/>
                        <a:pt x="1999233" y="10223502"/>
                        <a:pt x="2102357" y="10223502"/>
                      </a:cubicBezTo>
                      <a:lnTo>
                        <a:pt x="2918586" y="10223502"/>
                      </a:lnTo>
                      <a:lnTo>
                        <a:pt x="2918586" y="8820533"/>
                      </a:lnTo>
                      <a:lnTo>
                        <a:pt x="2069083" y="8820533"/>
                      </a:lnTo>
                      <a:cubicBezTo>
                        <a:pt x="1965832" y="8820533"/>
                        <a:pt x="1965959" y="8660385"/>
                        <a:pt x="2069083" y="8660385"/>
                      </a:cubicBezTo>
                      <a:lnTo>
                        <a:pt x="2918586" y="8660385"/>
                      </a:lnTo>
                      <a:lnTo>
                        <a:pt x="2918586" y="7124320"/>
                      </a:lnTo>
                      <a:lnTo>
                        <a:pt x="2168905" y="7124320"/>
                      </a:lnTo>
                      <a:cubicBezTo>
                        <a:pt x="2065654" y="7124320"/>
                        <a:pt x="2065781" y="6964172"/>
                        <a:pt x="2168905" y="6964172"/>
                      </a:cubicBezTo>
                      <a:lnTo>
                        <a:pt x="2918586" y="6964172"/>
                      </a:lnTo>
                      <a:lnTo>
                        <a:pt x="2918586" y="5694172"/>
                      </a:lnTo>
                      <a:lnTo>
                        <a:pt x="2102357" y="5694172"/>
                      </a:lnTo>
                      <a:cubicBezTo>
                        <a:pt x="1999106" y="5694172"/>
                        <a:pt x="1999233" y="5534024"/>
                        <a:pt x="2102357" y="5534024"/>
                      </a:cubicBezTo>
                      <a:lnTo>
                        <a:pt x="2918586" y="5534024"/>
                      </a:lnTo>
                      <a:lnTo>
                        <a:pt x="2918586" y="3964685"/>
                      </a:lnTo>
                      <a:lnTo>
                        <a:pt x="2102357" y="3964685"/>
                      </a:lnTo>
                      <a:cubicBezTo>
                        <a:pt x="1999106" y="3964685"/>
                        <a:pt x="1999233" y="3804539"/>
                        <a:pt x="2102357" y="3804539"/>
                      </a:cubicBezTo>
                      <a:lnTo>
                        <a:pt x="2918586" y="3804539"/>
                      </a:lnTo>
                      <a:lnTo>
                        <a:pt x="2918586" y="2401570"/>
                      </a:lnTo>
                      <a:lnTo>
                        <a:pt x="2102357" y="2401570"/>
                      </a:lnTo>
                      <a:cubicBezTo>
                        <a:pt x="1999106" y="2401570"/>
                        <a:pt x="1999233" y="2241423"/>
                        <a:pt x="2102357" y="2241423"/>
                      </a:cubicBezTo>
                      <a:lnTo>
                        <a:pt x="2918586" y="2241423"/>
                      </a:lnTo>
                      <a:lnTo>
                        <a:pt x="2918586" y="705359"/>
                      </a:lnTo>
                      <a:lnTo>
                        <a:pt x="2069083" y="705359"/>
                      </a:lnTo>
                      <a:cubicBezTo>
                        <a:pt x="1965832" y="705359"/>
                        <a:pt x="1965959" y="545212"/>
                        <a:pt x="2069083" y="545212"/>
                      </a:cubicBezTo>
                      <a:lnTo>
                        <a:pt x="2918586" y="545212"/>
                      </a:lnTo>
                      <a:lnTo>
                        <a:pt x="2918586" y="0"/>
                      </a:lnTo>
                      <a:lnTo>
                        <a:pt x="0" y="0"/>
                      </a:lnTo>
                      <a:lnTo>
                        <a:pt x="0" y="13714476"/>
                      </a:lnTo>
                      <a:lnTo>
                        <a:pt x="2918713" y="13714476"/>
                      </a:lnTo>
                      <a:lnTo>
                        <a:pt x="2918713" y="13410693"/>
                      </a:lnTo>
                    </a:path>
                  </a:pathLst>
                </a:custGeom>
                <a:solidFill>
                  <a:schemeClr val="accent6"/>
                </a:solidFill>
                <a:ln w="6350" cap="flat" cmpd="sng" algn="ctr">
                  <a:noFill/>
                  <a:prstDash val="solid"/>
                  <a:miter lim="800000"/>
                </a:ln>
                <a:effectLst/>
                <a:extLst>
                  <a:ext uri="{91240B29-F687-4F45-9708-019B960494DF}">
                    <a14:hiddenLine xmlns:a14="http://schemas.microsoft.com/office/drawing/2010/main" w="6350">
                      <a:solidFill>
                        <a:schemeClr val="accent1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幼圆" panose="02010509060101010101" pitchFamily="49" charset="-122"/>
                    <a:cs typeface="+mn-cs"/>
                  </a:endParaRPr>
                </a:p>
              </p:txBody>
            </p:sp>
          </p:grpSp>
        </p:grpSp>
        <p:grpSp>
          <p:nvGrpSpPr>
            <p:cNvPr id="38" name="组合 37"/>
            <p:cNvGrpSpPr/>
            <p:nvPr/>
          </p:nvGrpSpPr>
          <p:grpSpPr>
            <a:xfrm rot="21070388">
              <a:off x="-798" y="6878"/>
              <a:ext cx="4469" cy="3817"/>
              <a:chOff x="4897945" y="3980184"/>
              <a:chExt cx="2293620" cy="1958280"/>
            </a:xfrm>
          </p:grpSpPr>
          <p:sp>
            <p:nvSpPr>
              <p:cNvPr id="37" name="任意多边形: 形状 36"/>
              <p:cNvSpPr/>
              <p:nvPr>
                <p:custDataLst>
                  <p:tags r:id="rId12"/>
                </p:custDataLst>
              </p:nvPr>
            </p:nvSpPr>
            <p:spPr>
              <a:xfrm>
                <a:off x="4897945" y="4963637"/>
                <a:ext cx="2293620" cy="225417"/>
              </a:xfrm>
              <a:custGeom>
                <a:avLst/>
                <a:gdLst>
                  <a:gd name="connsiteX0" fmla="*/ 0 w 2293620"/>
                  <a:gd name="connsiteY0" fmla="*/ 0 h 225417"/>
                  <a:gd name="connsiteX1" fmla="*/ 2293620 w 2293620"/>
                  <a:gd name="connsiteY1" fmla="*/ 0 h 225417"/>
                  <a:gd name="connsiteX2" fmla="*/ 2293620 w 2293620"/>
                  <a:gd name="connsiteY2" fmla="*/ 225417 h 225417"/>
                  <a:gd name="connsiteX3" fmla="*/ 46155 w 2293620"/>
                  <a:gd name="connsiteY3" fmla="*/ 225417 h 225417"/>
                  <a:gd name="connsiteX4" fmla="*/ 46155 w 2293620"/>
                  <a:gd name="connsiteY4" fmla="*/ 116518 h 225417"/>
                  <a:gd name="connsiteX5" fmla="*/ 0 w 2293620"/>
                  <a:gd name="connsiteY5" fmla="*/ 116518 h 2254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93620" h="225417">
                    <a:moveTo>
                      <a:pt x="0" y="0"/>
                    </a:moveTo>
                    <a:lnTo>
                      <a:pt x="2293620" y="0"/>
                    </a:lnTo>
                    <a:lnTo>
                      <a:pt x="2293620" y="225417"/>
                    </a:lnTo>
                    <a:lnTo>
                      <a:pt x="46155" y="225417"/>
                    </a:lnTo>
                    <a:lnTo>
                      <a:pt x="46155" y="116518"/>
                    </a:lnTo>
                    <a:lnTo>
                      <a:pt x="0" y="116518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31" name="PA_ImportSvg_637165986937551442"/>
              <p:cNvSpPr/>
              <p:nvPr>
                <p:custDataLst>
                  <p:tags r:id="rId13"/>
                </p:custDataLst>
              </p:nvPr>
            </p:nvSpPr>
            <p:spPr>
              <a:xfrm rot="2686988">
                <a:off x="5125484" y="3980184"/>
                <a:ext cx="1958280" cy="1958280"/>
              </a:xfrm>
              <a:custGeom>
                <a:avLst/>
                <a:gdLst/>
                <a:ahLst/>
                <a:cxnLst/>
                <a:rect l="l" t="t" r="r" b="b"/>
                <a:pathLst>
                  <a:path w="10332213" h="10332213">
                    <a:moveTo>
                      <a:pt x="0" y="10332214"/>
                    </a:moveTo>
                    <a:lnTo>
                      <a:pt x="10332211" y="10332214"/>
                    </a:lnTo>
                    <a:lnTo>
                      <a:pt x="10332211" y="1"/>
                    </a:lnTo>
                    <a:lnTo>
                      <a:pt x="8666734" y="1665478"/>
                    </a:lnTo>
                    <a:cubicBezTo>
                      <a:pt x="8885936" y="1870709"/>
                      <a:pt x="9090026" y="2091564"/>
                      <a:pt x="9315197" y="2290572"/>
                    </a:cubicBezTo>
                    <a:cubicBezTo>
                      <a:pt x="9391905" y="2358391"/>
                      <a:pt x="9279255" y="2470402"/>
                      <a:pt x="9202928" y="2402841"/>
                    </a:cubicBezTo>
                    <a:cubicBezTo>
                      <a:pt x="8977757" y="2203833"/>
                      <a:pt x="8773667" y="1982978"/>
                      <a:pt x="8554465" y="1777747"/>
                    </a:cubicBezTo>
                    <a:lnTo>
                      <a:pt x="7738617" y="2593595"/>
                    </a:lnTo>
                    <a:cubicBezTo>
                      <a:pt x="7912352" y="2767330"/>
                      <a:pt x="8086218" y="2941195"/>
                      <a:pt x="8259953" y="3114930"/>
                    </a:cubicBezTo>
                    <a:cubicBezTo>
                      <a:pt x="8332342" y="3187320"/>
                      <a:pt x="8220076" y="3299589"/>
                      <a:pt x="8147684" y="3227200"/>
                    </a:cubicBezTo>
                    <a:cubicBezTo>
                      <a:pt x="7973949" y="3053464"/>
                      <a:pt x="7800083" y="2879599"/>
                      <a:pt x="7626348" y="2705864"/>
                    </a:cubicBezTo>
                    <a:lnTo>
                      <a:pt x="6699884" y="3632328"/>
                    </a:lnTo>
                    <a:lnTo>
                      <a:pt x="7138796" y="4071241"/>
                    </a:lnTo>
                    <a:cubicBezTo>
                      <a:pt x="7211186" y="4143630"/>
                      <a:pt x="7098920" y="4255900"/>
                      <a:pt x="7026527" y="4183510"/>
                    </a:cubicBezTo>
                    <a:lnTo>
                      <a:pt x="6587615" y="3744597"/>
                    </a:lnTo>
                    <a:lnTo>
                      <a:pt x="5708140" y="4624072"/>
                    </a:lnTo>
                    <a:cubicBezTo>
                      <a:pt x="5883907" y="4806951"/>
                      <a:pt x="6058152" y="4991228"/>
                      <a:pt x="6248398" y="5159376"/>
                    </a:cubicBezTo>
                    <a:cubicBezTo>
                      <a:pt x="6325107" y="5227195"/>
                      <a:pt x="6212458" y="5339207"/>
                      <a:pt x="6136130" y="5271645"/>
                    </a:cubicBezTo>
                    <a:cubicBezTo>
                      <a:pt x="5945758" y="5103370"/>
                      <a:pt x="5771514" y="4919220"/>
                      <a:pt x="5595872" y="4736342"/>
                    </a:cubicBezTo>
                    <a:lnTo>
                      <a:pt x="4454396" y="5877816"/>
                    </a:lnTo>
                    <a:cubicBezTo>
                      <a:pt x="4652009" y="6082793"/>
                      <a:pt x="4849111" y="6288281"/>
                      <a:pt x="5061329" y="6478400"/>
                    </a:cubicBezTo>
                    <a:cubicBezTo>
                      <a:pt x="5137657" y="6546724"/>
                      <a:pt x="5025008" y="6658739"/>
                      <a:pt x="4949062" y="6590669"/>
                    </a:cubicBezTo>
                    <a:cubicBezTo>
                      <a:pt x="4736845" y="6400550"/>
                      <a:pt x="4539741" y="6194938"/>
                      <a:pt x="4342128" y="5990085"/>
                    </a:cubicBezTo>
                    <a:lnTo>
                      <a:pt x="3370960" y="6961254"/>
                    </a:lnTo>
                    <a:lnTo>
                      <a:pt x="3142614" y="7189600"/>
                    </a:lnTo>
                    <a:cubicBezTo>
                      <a:pt x="3332099" y="7369558"/>
                      <a:pt x="3524122" y="7547103"/>
                      <a:pt x="3709415" y="7731508"/>
                    </a:cubicBezTo>
                    <a:cubicBezTo>
                      <a:pt x="3781932" y="7803770"/>
                      <a:pt x="3669664" y="7916039"/>
                      <a:pt x="3597147" y="7843777"/>
                    </a:cubicBezTo>
                    <a:cubicBezTo>
                      <a:pt x="3411855" y="7659372"/>
                      <a:pt x="3219958" y="7481954"/>
                      <a:pt x="3030346" y="7301869"/>
                    </a:cubicBezTo>
                    <a:lnTo>
                      <a:pt x="2017394" y="8314821"/>
                    </a:lnTo>
                    <a:cubicBezTo>
                      <a:pt x="2185669" y="8483096"/>
                      <a:pt x="2353944" y="8651371"/>
                      <a:pt x="2522219" y="8819646"/>
                    </a:cubicBezTo>
                    <a:cubicBezTo>
                      <a:pt x="2594609" y="8892035"/>
                      <a:pt x="2482341" y="9004304"/>
                      <a:pt x="2409952" y="8931915"/>
                    </a:cubicBezTo>
                    <a:lnTo>
                      <a:pt x="1905127" y="8427090"/>
                    </a:lnTo>
                    <a:lnTo>
                      <a:pt x="959231" y="9372986"/>
                    </a:lnTo>
                    <a:cubicBezTo>
                      <a:pt x="1112901" y="9534021"/>
                      <a:pt x="1265809" y="9695819"/>
                      <a:pt x="1434084" y="9841869"/>
                    </a:cubicBezTo>
                    <a:cubicBezTo>
                      <a:pt x="1511427" y="9909052"/>
                      <a:pt x="1398651" y="10020940"/>
                      <a:pt x="1321817" y="9954138"/>
                    </a:cubicBezTo>
                    <a:cubicBezTo>
                      <a:pt x="1153542" y="9808088"/>
                      <a:pt x="1000633" y="9646290"/>
                      <a:pt x="846963" y="9485255"/>
                    </a:cubicBezTo>
                    <a:close/>
                    <a:moveTo>
                      <a:pt x="3893438" y="8704199"/>
                    </a:moveTo>
                    <a:lnTo>
                      <a:pt x="8986518" y="3611117"/>
                    </a:lnTo>
                    <a:lnTo>
                      <a:pt x="8986518" y="8704199"/>
                    </a:ln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  <p:grpSp>
        <p:nvGrpSpPr>
          <p:cNvPr id="6" name="组合 5"/>
          <p:cNvGrpSpPr/>
          <p:nvPr userDrawn="1">
            <p:custDataLst>
              <p:tags r:id="rId14"/>
            </p:custDataLst>
          </p:nvPr>
        </p:nvGrpSpPr>
        <p:grpSpPr>
          <a:xfrm>
            <a:off x="9993630" y="4527550"/>
            <a:ext cx="2198370" cy="2330450"/>
            <a:chOff x="15968" y="458"/>
            <a:chExt cx="2810" cy="2978"/>
          </a:xfrm>
        </p:grpSpPr>
        <p:grpSp>
          <p:nvGrpSpPr>
            <p:cNvPr id="50" name="组合 49"/>
            <p:cNvGrpSpPr/>
            <p:nvPr/>
          </p:nvGrpSpPr>
          <p:grpSpPr>
            <a:xfrm rot="14680333">
              <a:off x="16146" y="618"/>
              <a:ext cx="2421" cy="2332"/>
              <a:chOff x="3464771" y="1644163"/>
              <a:chExt cx="206269" cy="198616"/>
            </a:xfrm>
          </p:grpSpPr>
          <p:sp>
            <p:nvSpPr>
              <p:cNvPr id="55" name="任意多边形: 形状 54"/>
              <p:cNvSpPr/>
              <p:nvPr>
                <p:custDataLst>
                  <p:tags r:id="rId15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56" name="任意多边形: 形状 55"/>
              <p:cNvSpPr/>
              <p:nvPr>
                <p:custDataLst>
                  <p:tags r:id="rId16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chemeClr val="accent1">
                  <a:lumMod val="40000"/>
                  <a:lumOff val="6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57" name="任意多边形: 形状 56"/>
              <p:cNvSpPr/>
              <p:nvPr>
                <p:custDataLst>
                  <p:tags r:id="rId17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58" name="任意多边形: 形状 57"/>
              <p:cNvSpPr/>
              <p:nvPr>
                <p:custDataLst>
                  <p:tags r:id="rId18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59" name="任意多边形: 形状 58"/>
              <p:cNvSpPr/>
              <p:nvPr>
                <p:custDataLst>
                  <p:tags r:id="rId19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1202429">
              <a:off x="15968" y="458"/>
              <a:ext cx="2811" cy="2979"/>
              <a:chOff x="4159239" y="1559399"/>
              <a:chExt cx="266873" cy="282805"/>
            </a:xfrm>
          </p:grpSpPr>
          <p:sp>
            <p:nvSpPr>
              <p:cNvPr id="9" name="任意多边形: 形状 51"/>
              <p:cNvSpPr/>
              <p:nvPr>
                <p:custDataLst>
                  <p:tags r:id="rId20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11" name="任意多边形: 形状 52"/>
              <p:cNvSpPr/>
              <p:nvPr>
                <p:custDataLst>
                  <p:tags r:id="rId21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12" name="任意多边形: 形状 53"/>
              <p:cNvSpPr/>
              <p:nvPr>
                <p:custDataLst>
                  <p:tags r:id="rId22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57150"/>
            <a:ext cx="9855200" cy="563563"/>
          </a:xfr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>
          <a:xfrm>
            <a:off x="4673600" y="6553200"/>
            <a:ext cx="2844800" cy="254000"/>
          </a:xfrm>
        </p:spPr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 dirty="0">
                <a:latin typeface="Verdana" panose="020B060403050404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10"/>
          </p:nvPr>
        </p:nvSpPr>
        <p:spPr>
          <a:xfrm>
            <a:off x="4673600" y="6553200"/>
            <a:ext cx="2844800" cy="254000"/>
          </a:xfrm>
        </p:spPr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 dirty="0">
                <a:latin typeface="Verdana" panose="020B060403050404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 descr="图片1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/>
          <a:srcRect/>
          <a:stretch>
            <a:fillRect/>
          </a:stretch>
        </p:blipFill>
        <p:spPr>
          <a:xfrm>
            <a:off x="0" y="3725545"/>
            <a:ext cx="2499360" cy="313245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 userDrawn="1">
            <p:custDataLst>
              <p:tags r:id="rId4"/>
            </p:custDataLst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9278620" y="4258945"/>
            <a:ext cx="2935605" cy="2621915"/>
          </a:xfrm>
          <a:prstGeom prst="rect">
            <a:avLst/>
          </a:prstGeom>
        </p:spPr>
      </p:pic>
      <p:sp>
        <p:nvSpPr>
          <p:cNvPr id="7" name="矩形 6"/>
          <p:cNvSpPr/>
          <p:nvPr userDrawn="1">
            <p:custDataLst>
              <p:tags r:id="rId6"/>
            </p:custDataLst>
          </p:nvPr>
        </p:nvSpPr>
        <p:spPr>
          <a:xfrm>
            <a:off x="439366" y="448553"/>
            <a:ext cx="11313268" cy="5960894"/>
          </a:xfrm>
          <a:prstGeom prst="rect">
            <a:avLst/>
          </a:prstGeom>
          <a:noFill/>
          <a:ln w="50800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grpSp>
        <p:nvGrpSpPr>
          <p:cNvPr id="41" name="组合 40"/>
          <p:cNvGrpSpPr/>
          <p:nvPr userDrawn="1">
            <p:custDataLst>
              <p:tags r:id="rId7"/>
            </p:custDataLst>
          </p:nvPr>
        </p:nvGrpSpPr>
        <p:grpSpPr>
          <a:xfrm rot="14680333">
            <a:off x="10252710" y="392430"/>
            <a:ext cx="1537335" cy="1480820"/>
            <a:chOff x="3464771" y="1644163"/>
            <a:chExt cx="206269" cy="198616"/>
          </a:xfrm>
        </p:grpSpPr>
        <p:sp>
          <p:nvSpPr>
            <p:cNvPr id="42" name="任意多边形: 形状 41"/>
            <p:cNvSpPr/>
            <p:nvPr>
              <p:custDataLst>
                <p:tags r:id="rId8"/>
              </p:custDataLst>
            </p:nvPr>
          </p:nvSpPr>
          <p:spPr>
            <a:xfrm>
              <a:off x="3527149" y="1691234"/>
              <a:ext cx="20209" cy="20434"/>
            </a:xfrm>
            <a:custGeom>
              <a:avLst/>
              <a:gdLst>
                <a:gd name="connsiteX0" fmla="*/ 0 w 102616"/>
                <a:gd name="connsiteY0" fmla="*/ 61595 h 103759"/>
                <a:gd name="connsiteX1" fmla="*/ 61595 w 102616"/>
                <a:gd name="connsiteY1" fmla="*/ 0 h 103759"/>
                <a:gd name="connsiteX2" fmla="*/ 102616 w 102616"/>
                <a:gd name="connsiteY2" fmla="*/ 40005 h 103759"/>
                <a:gd name="connsiteX3" fmla="*/ 39878 w 102616"/>
                <a:gd name="connsiteY3" fmla="*/ 103759 h 103759"/>
                <a:gd name="connsiteX4" fmla="*/ 0 w 102616"/>
                <a:gd name="connsiteY4" fmla="*/ 61595 h 103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2616" h="103759">
                  <a:moveTo>
                    <a:pt x="0" y="61595"/>
                  </a:moveTo>
                  <a:lnTo>
                    <a:pt x="61595" y="0"/>
                  </a:lnTo>
                  <a:lnTo>
                    <a:pt x="102616" y="40005"/>
                  </a:lnTo>
                  <a:lnTo>
                    <a:pt x="39878" y="103759"/>
                  </a:lnTo>
                  <a:lnTo>
                    <a:pt x="0" y="61595"/>
                  </a:lnTo>
                </a:path>
              </a:pathLst>
            </a:custGeom>
            <a:solidFill>
              <a:schemeClr val="tx2"/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3" name="任意多边形: 形状 42"/>
            <p:cNvSpPr/>
            <p:nvPr>
              <p:custDataLst>
                <p:tags r:id="rId9"/>
              </p:custDataLst>
            </p:nvPr>
          </p:nvSpPr>
          <p:spPr>
            <a:xfrm>
              <a:off x="3535003" y="1699738"/>
              <a:ext cx="130285" cy="136663"/>
            </a:xfrm>
            <a:custGeom>
              <a:avLst/>
              <a:gdLst>
                <a:gd name="connsiteX0" fmla="*/ 11430 w 661543"/>
                <a:gd name="connsiteY0" fmla="*/ 181610 h 693928"/>
                <a:gd name="connsiteX1" fmla="*/ 0 w 661543"/>
                <a:gd name="connsiteY1" fmla="*/ 60579 h 693928"/>
                <a:gd name="connsiteX2" fmla="*/ 57404 w 661543"/>
                <a:gd name="connsiteY2" fmla="*/ 0 h 693928"/>
                <a:gd name="connsiteX3" fmla="*/ 168656 w 661543"/>
                <a:gd name="connsiteY3" fmla="*/ 8636 h 693928"/>
                <a:gd name="connsiteX4" fmla="*/ 661543 w 661543"/>
                <a:gd name="connsiteY4" fmla="*/ 445389 h 693928"/>
                <a:gd name="connsiteX5" fmla="*/ 421640 w 661543"/>
                <a:gd name="connsiteY5" fmla="*/ 693928 h 693928"/>
                <a:gd name="connsiteX6" fmla="*/ 11430 w 661543"/>
                <a:gd name="connsiteY6" fmla="*/ 181610 h 6939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61543" h="693928">
                  <a:moveTo>
                    <a:pt x="11430" y="181610"/>
                  </a:moveTo>
                  <a:lnTo>
                    <a:pt x="0" y="60579"/>
                  </a:lnTo>
                  <a:lnTo>
                    <a:pt x="57404" y="0"/>
                  </a:lnTo>
                  <a:lnTo>
                    <a:pt x="168656" y="8636"/>
                  </a:lnTo>
                  <a:lnTo>
                    <a:pt x="661543" y="445389"/>
                  </a:lnTo>
                  <a:lnTo>
                    <a:pt x="421640" y="693928"/>
                  </a:lnTo>
                  <a:lnTo>
                    <a:pt x="11430" y="181610"/>
                  </a:lnTo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4" name="任意多边形: 形状 43"/>
            <p:cNvSpPr/>
            <p:nvPr>
              <p:custDataLst>
                <p:tags r:id="rId10"/>
              </p:custDataLst>
            </p:nvPr>
          </p:nvSpPr>
          <p:spPr>
            <a:xfrm>
              <a:off x="3618041" y="1788504"/>
              <a:ext cx="52999" cy="54275"/>
            </a:xfrm>
            <a:custGeom>
              <a:avLst/>
              <a:gdLst>
                <a:gd name="connsiteX0" fmla="*/ 269113 w 269113"/>
                <a:gd name="connsiteY0" fmla="*/ 32512 h 275590"/>
                <a:gd name="connsiteX1" fmla="*/ 239903 w 269113"/>
                <a:gd name="connsiteY1" fmla="*/ 0 h 275590"/>
                <a:gd name="connsiteX2" fmla="*/ 0 w 269113"/>
                <a:gd name="connsiteY2" fmla="*/ 243205 h 275590"/>
                <a:gd name="connsiteX3" fmla="*/ 32385 w 269113"/>
                <a:gd name="connsiteY3" fmla="*/ 275590 h 275590"/>
                <a:gd name="connsiteX4" fmla="*/ 269113 w 269113"/>
                <a:gd name="connsiteY4" fmla="*/ 32512 h 2755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9113" h="275590">
                  <a:moveTo>
                    <a:pt x="269113" y="32512"/>
                  </a:moveTo>
                  <a:lnTo>
                    <a:pt x="239903" y="0"/>
                  </a:lnTo>
                  <a:lnTo>
                    <a:pt x="0" y="243205"/>
                  </a:lnTo>
                  <a:lnTo>
                    <a:pt x="32385" y="275590"/>
                  </a:lnTo>
                  <a:lnTo>
                    <a:pt x="269113" y="32512"/>
                  </a:lnTo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5" name="任意多边形: 形状 44"/>
            <p:cNvSpPr/>
            <p:nvPr>
              <p:custDataLst>
                <p:tags r:id="rId11"/>
              </p:custDataLst>
            </p:nvPr>
          </p:nvSpPr>
          <p:spPr>
            <a:xfrm>
              <a:off x="3537254" y="1702515"/>
              <a:ext cx="71633" cy="75985"/>
            </a:xfrm>
            <a:custGeom>
              <a:avLst/>
              <a:gdLst>
                <a:gd name="connsiteX0" fmla="*/ 363728 w 363728"/>
                <a:gd name="connsiteY0" fmla="*/ 182626 h 385826"/>
                <a:gd name="connsiteX1" fmla="*/ 171323 w 363728"/>
                <a:gd name="connsiteY1" fmla="*/ 385826 h 385826"/>
                <a:gd name="connsiteX2" fmla="*/ 0 w 363728"/>
                <a:gd name="connsiteY2" fmla="*/ 172974 h 385826"/>
                <a:gd name="connsiteX3" fmla="*/ 161544 w 363728"/>
                <a:gd name="connsiteY3" fmla="*/ 0 h 385826"/>
                <a:gd name="connsiteX4" fmla="*/ 363728 w 363728"/>
                <a:gd name="connsiteY4" fmla="*/ 182626 h 3858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728" h="385826">
                  <a:moveTo>
                    <a:pt x="363728" y="182626"/>
                  </a:moveTo>
                  <a:lnTo>
                    <a:pt x="171323" y="385826"/>
                  </a:lnTo>
                  <a:lnTo>
                    <a:pt x="0" y="172974"/>
                  </a:lnTo>
                  <a:lnTo>
                    <a:pt x="161544" y="0"/>
                  </a:lnTo>
                  <a:lnTo>
                    <a:pt x="363728" y="182626"/>
                  </a:lnTo>
                </a:path>
              </a:pathLst>
            </a:custGeom>
            <a:solidFill>
              <a:schemeClr val="accent1"/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6" name="任意多边形: 形状 45"/>
            <p:cNvSpPr/>
            <p:nvPr>
              <p:custDataLst>
                <p:tags r:id="rId12"/>
              </p:custDataLst>
            </p:nvPr>
          </p:nvSpPr>
          <p:spPr>
            <a:xfrm>
              <a:off x="3464771" y="1644163"/>
              <a:ext cx="77261" cy="55526"/>
            </a:xfrm>
            <a:custGeom>
              <a:avLst/>
              <a:gdLst/>
              <a:ahLst/>
              <a:cxnLst/>
              <a:rect l="0" t="0" r="0" b="0"/>
              <a:pathLst>
                <a:path w="392304" h="281941">
                  <a:moveTo>
                    <a:pt x="93980" y="68199"/>
                  </a:moveTo>
                  <a:cubicBezTo>
                    <a:pt x="117475" y="53594"/>
                    <a:pt x="140970" y="76327"/>
                    <a:pt x="119380" y="98933"/>
                  </a:cubicBezTo>
                  <a:lnTo>
                    <a:pt x="76708" y="143764"/>
                  </a:lnTo>
                  <a:cubicBezTo>
                    <a:pt x="62357" y="178308"/>
                    <a:pt x="94869" y="198628"/>
                    <a:pt x="117729" y="182626"/>
                  </a:cubicBezTo>
                  <a:lnTo>
                    <a:pt x="291338" y="16129"/>
                  </a:lnTo>
                  <a:cubicBezTo>
                    <a:pt x="356616" y="0"/>
                    <a:pt x="392303" y="33909"/>
                    <a:pt x="381508" y="99314"/>
                  </a:cubicBezTo>
                  <a:cubicBezTo>
                    <a:pt x="372110" y="128778"/>
                    <a:pt x="356616" y="136017"/>
                    <a:pt x="330708" y="163068"/>
                  </a:cubicBezTo>
                  <a:cubicBezTo>
                    <a:pt x="308229" y="187452"/>
                    <a:pt x="315468" y="204978"/>
                    <a:pt x="332867" y="220345"/>
                  </a:cubicBezTo>
                  <a:lnTo>
                    <a:pt x="364871" y="252095"/>
                  </a:lnTo>
                  <a:lnTo>
                    <a:pt x="335026" y="281940"/>
                  </a:lnTo>
                  <a:lnTo>
                    <a:pt x="292862" y="239014"/>
                  </a:lnTo>
                  <a:cubicBezTo>
                    <a:pt x="261747" y="206883"/>
                    <a:pt x="271526" y="172847"/>
                    <a:pt x="300482" y="142875"/>
                  </a:cubicBezTo>
                  <a:lnTo>
                    <a:pt x="341503" y="100711"/>
                  </a:lnTo>
                  <a:cubicBezTo>
                    <a:pt x="356616" y="73914"/>
                    <a:pt x="338836" y="41529"/>
                    <a:pt x="296164" y="58547"/>
                  </a:cubicBezTo>
                  <a:lnTo>
                    <a:pt x="149098" y="217424"/>
                  </a:lnTo>
                  <a:cubicBezTo>
                    <a:pt x="82677" y="262763"/>
                    <a:pt x="0" y="217424"/>
                    <a:pt x="44196" y="122301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  <p:sp>
        <p:nvSpPr>
          <p:cNvPr id="2" name="标题 1"/>
          <p:cNvSpPr>
            <a:spLocks noGrp="1"/>
          </p:cNvSpPr>
          <p:nvPr userDrawn="1">
            <p:ph type="ctrTitle" hasCustomPrompt="1"/>
            <p:custDataLst>
              <p:tags r:id="rId13"/>
            </p:custDataLst>
          </p:nvPr>
        </p:nvSpPr>
        <p:spPr>
          <a:xfrm>
            <a:off x="2288471" y="2141466"/>
            <a:ext cx="7562259" cy="1389323"/>
          </a:xfrm>
        </p:spPr>
        <p:txBody>
          <a:bodyPr lIns="90000" tIns="46800" rIns="90000" bIns="0" anchor="b" anchorCtr="0">
            <a:normAutofit/>
          </a:bodyPr>
          <a:lstStyle>
            <a:lvl1pPr algn="ctr">
              <a:defRPr sz="6000" spc="600" baseline="0">
                <a:solidFill>
                  <a:schemeClr val="accent1"/>
                </a:solidFill>
                <a:latin typeface="Arial" panose="020B0604020202020204" pitchFamily="34" charset="0"/>
                <a:ea typeface="汉仪乐喵体W" panose="00020600040101010101" pitchFamily="18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 userDrawn="1">
            <p:ph type="subTitle" idx="1" hasCustomPrompt="1"/>
            <p:custDataLst>
              <p:tags r:id="rId14"/>
            </p:custDataLst>
          </p:nvPr>
        </p:nvSpPr>
        <p:spPr>
          <a:xfrm>
            <a:off x="2288472" y="3577014"/>
            <a:ext cx="7562258" cy="1193124"/>
          </a:xfrm>
        </p:spPr>
        <p:txBody>
          <a:bodyPr lIns="90000" tIns="0" rIns="90000" bIns="46800">
            <a:normAutofit/>
          </a:bodyPr>
          <a:lstStyle>
            <a:lvl1pPr marL="0" indent="0" algn="ctr" eaLnBrk="1" fontAlgn="auto" latinLnBrk="0" hangingPunct="1">
              <a:lnSpc>
                <a:spcPct val="100000"/>
              </a:lnSpc>
              <a:buNone/>
              <a:defRPr sz="2400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单击此处编辑副标题</a:t>
            </a:r>
            <a:endParaRPr lang="zh-CN" altLang="en-US" dirty="0"/>
          </a:p>
        </p:txBody>
      </p:sp>
      <p:sp>
        <p:nvSpPr>
          <p:cNvPr id="16" name="日期占位符 15"/>
          <p:cNvSpPr>
            <a:spLocks noGrp="1"/>
          </p:cNvSpPr>
          <p:nvPr userDrawn="1">
            <p:ph type="dt" sz="half" idx="10"/>
            <p:custDataLst>
              <p:tags r:id="rId1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 userDrawn="1">
            <p:ph type="ftr" sz="quarter" idx="11"/>
            <p:custDataLst>
              <p:tags r:id="rId1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 userDrawn="1">
            <p:ph type="sldNum" sz="quarter" idx="12"/>
            <p:custDataLst>
              <p:tags r:id="rId1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grpSp>
        <p:nvGrpSpPr>
          <p:cNvPr id="47" name="组合 46"/>
          <p:cNvGrpSpPr/>
          <p:nvPr userDrawn="1">
            <p:custDataLst>
              <p:tags r:id="rId18"/>
            </p:custDataLst>
          </p:nvPr>
        </p:nvGrpSpPr>
        <p:grpSpPr>
          <a:xfrm rot="1202429">
            <a:off x="10139680" y="290830"/>
            <a:ext cx="1784985" cy="1891665"/>
            <a:chOff x="4159239" y="1559399"/>
            <a:chExt cx="266873" cy="282805"/>
          </a:xfrm>
        </p:grpSpPr>
        <p:sp>
          <p:nvSpPr>
            <p:cNvPr id="48" name="任意多边形: 形状 47"/>
            <p:cNvSpPr/>
            <p:nvPr>
              <p:custDataLst>
                <p:tags r:id="rId19"/>
              </p:custDataLst>
            </p:nvPr>
          </p:nvSpPr>
          <p:spPr>
            <a:xfrm>
              <a:off x="4219467" y="1559399"/>
              <a:ext cx="206645" cy="207245"/>
            </a:xfrm>
            <a:custGeom>
              <a:avLst/>
              <a:gdLst/>
              <a:ahLst/>
              <a:cxnLst/>
              <a:rect l="0" t="0" r="0" b="0"/>
              <a:pathLst>
                <a:path w="1049275" h="1052323">
                  <a:moveTo>
                    <a:pt x="993648" y="16510"/>
                  </a:moveTo>
                  <a:cubicBezTo>
                    <a:pt x="1039622" y="0"/>
                    <a:pt x="1049274" y="26289"/>
                    <a:pt x="1045591" y="68453"/>
                  </a:cubicBezTo>
                  <a:cubicBezTo>
                    <a:pt x="726059" y="414782"/>
                    <a:pt x="205740" y="1052322"/>
                    <a:pt x="137668" y="1045591"/>
                  </a:cubicBezTo>
                  <a:cubicBezTo>
                    <a:pt x="119762" y="1046861"/>
                    <a:pt x="81662" y="1002157"/>
                    <a:pt x="63374" y="981456"/>
                  </a:cubicBezTo>
                  <a:cubicBezTo>
                    <a:pt x="0" y="941832"/>
                    <a:pt x="652653" y="362331"/>
                    <a:pt x="993648" y="16510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9" name="任意多边形: 形状 48"/>
            <p:cNvSpPr/>
            <p:nvPr>
              <p:custDataLst>
                <p:tags r:id="rId20"/>
              </p:custDataLst>
            </p:nvPr>
          </p:nvSpPr>
          <p:spPr>
            <a:xfrm>
              <a:off x="4213989" y="1754038"/>
              <a:ext cx="29864" cy="29514"/>
            </a:xfrm>
            <a:custGeom>
              <a:avLst/>
              <a:gdLst>
                <a:gd name="connsiteX0" fmla="*/ 0 w 151638"/>
                <a:gd name="connsiteY0" fmla="*/ 101219 h 149860"/>
                <a:gd name="connsiteX1" fmla="*/ 46990 w 151638"/>
                <a:gd name="connsiteY1" fmla="*/ 149860 h 149860"/>
                <a:gd name="connsiteX2" fmla="*/ 151638 w 151638"/>
                <a:gd name="connsiteY2" fmla="*/ 46990 h 149860"/>
                <a:gd name="connsiteX3" fmla="*/ 102235 w 151638"/>
                <a:gd name="connsiteY3" fmla="*/ 0 h 149860"/>
                <a:gd name="connsiteX4" fmla="*/ 0 w 151638"/>
                <a:gd name="connsiteY4" fmla="*/ 101219 h 149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1638" h="149860">
                  <a:moveTo>
                    <a:pt x="0" y="101219"/>
                  </a:moveTo>
                  <a:lnTo>
                    <a:pt x="46990" y="149860"/>
                  </a:lnTo>
                  <a:lnTo>
                    <a:pt x="151638" y="46990"/>
                  </a:lnTo>
                  <a:lnTo>
                    <a:pt x="102235" y="0"/>
                  </a:lnTo>
                  <a:lnTo>
                    <a:pt x="0" y="101219"/>
                  </a:lnTo>
                </a:path>
              </a:pathLst>
            </a:custGeom>
            <a:solidFill>
              <a:schemeClr val="bg1">
                <a:lumMod val="85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50" name="任意多边形: 形状 49"/>
            <p:cNvSpPr/>
            <p:nvPr>
              <p:custDataLst>
                <p:tags r:id="rId21"/>
              </p:custDataLst>
            </p:nvPr>
          </p:nvSpPr>
          <p:spPr>
            <a:xfrm>
              <a:off x="4159239" y="1771071"/>
              <a:ext cx="66231" cy="71133"/>
            </a:xfrm>
            <a:custGeom>
              <a:avLst/>
              <a:gdLst/>
              <a:ahLst/>
              <a:cxnLst/>
              <a:rect l="0" t="0" r="0" b="0"/>
              <a:pathLst>
                <a:path w="336297" h="361189">
                  <a:moveTo>
                    <a:pt x="0" y="345567"/>
                  </a:moveTo>
                  <a:lnTo>
                    <a:pt x="160782" y="46736"/>
                  </a:lnTo>
                  <a:cubicBezTo>
                    <a:pt x="196723" y="5969"/>
                    <a:pt x="229489" y="0"/>
                    <a:pt x="278003" y="14859"/>
                  </a:cubicBezTo>
                  <a:lnTo>
                    <a:pt x="324993" y="63500"/>
                  </a:lnTo>
                  <a:cubicBezTo>
                    <a:pt x="336296" y="118110"/>
                    <a:pt x="331089" y="161290"/>
                    <a:pt x="302260" y="188341"/>
                  </a:cubicBezTo>
                  <a:lnTo>
                    <a:pt x="17780" y="359283"/>
                  </a:lnTo>
                  <a:cubicBezTo>
                    <a:pt x="8128" y="361188"/>
                    <a:pt x="1651" y="357378"/>
                    <a:pt x="0" y="345567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图片 24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6320" y="4763484"/>
            <a:ext cx="1944793" cy="15972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669882" y="443234"/>
            <a:ext cx="10852237" cy="441964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5"/>
            </p:custDataLst>
          </p:nvPr>
        </p:nvSpPr>
        <p:spPr>
          <a:xfrm>
            <a:off x="669882" y="952508"/>
            <a:ext cx="10852237" cy="5388907"/>
          </a:xfrm>
        </p:spPr>
        <p:txBody>
          <a:bodyPr vert="horz" lIns="90000" tIns="46800" rIns="90000" bIns="4680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图片 37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981" y="4093103"/>
            <a:ext cx="2731245" cy="2237426"/>
          </a:xfrm>
          <a:prstGeom prst="rect">
            <a:avLst/>
          </a:prstGeom>
        </p:spPr>
      </p:pic>
      <p:grpSp>
        <p:nvGrpSpPr>
          <p:cNvPr id="25" name="组合 24"/>
          <p:cNvGrpSpPr/>
          <p:nvPr userDrawn="1">
            <p:custDataLst>
              <p:tags r:id="rId4"/>
            </p:custDataLst>
          </p:nvPr>
        </p:nvGrpSpPr>
        <p:grpSpPr>
          <a:xfrm>
            <a:off x="9437551" y="294635"/>
            <a:ext cx="2084524" cy="2386580"/>
            <a:chOff x="9278257" y="343273"/>
            <a:chExt cx="2084524" cy="2386580"/>
          </a:xfrm>
        </p:grpSpPr>
        <p:grpSp>
          <p:nvGrpSpPr>
            <p:cNvPr id="26" name="组合 25"/>
            <p:cNvGrpSpPr/>
            <p:nvPr/>
          </p:nvGrpSpPr>
          <p:grpSpPr>
            <a:xfrm rot="14134458">
              <a:off x="9244087" y="377443"/>
              <a:ext cx="1841834" cy="1773494"/>
              <a:chOff x="3464771" y="1644163"/>
              <a:chExt cx="206269" cy="198616"/>
            </a:xfrm>
          </p:grpSpPr>
          <p:sp>
            <p:nvSpPr>
              <p:cNvPr id="31" name="任意多边形: 形状 30"/>
              <p:cNvSpPr/>
              <p:nvPr>
                <p:custDataLst>
                  <p:tags r:id="rId5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32" name="任意多边形: 形状 31"/>
              <p:cNvSpPr/>
              <p:nvPr>
                <p:custDataLst>
                  <p:tags r:id="rId6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chemeClr val="accent1">
                  <a:lumMod val="40000"/>
                  <a:lumOff val="6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33" name="任意多边形: 形状 32"/>
              <p:cNvSpPr/>
              <p:nvPr>
                <p:custDataLst>
                  <p:tags r:id="rId7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34" name="任意多边形: 形状 33"/>
              <p:cNvSpPr/>
              <p:nvPr>
                <p:custDataLst>
                  <p:tags r:id="rId8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35" name="任意多边形: 形状 34"/>
              <p:cNvSpPr/>
              <p:nvPr>
                <p:custDataLst>
                  <p:tags r:id="rId9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</p:grpSp>
        <p:grpSp>
          <p:nvGrpSpPr>
            <p:cNvPr id="27" name="组合 26"/>
            <p:cNvGrpSpPr/>
            <p:nvPr/>
          </p:nvGrpSpPr>
          <p:grpSpPr>
            <a:xfrm rot="1187154">
              <a:off x="9363540" y="611264"/>
              <a:ext cx="1999241" cy="2118589"/>
              <a:chOff x="4159239" y="1559399"/>
              <a:chExt cx="266873" cy="282805"/>
            </a:xfrm>
          </p:grpSpPr>
          <p:sp>
            <p:nvSpPr>
              <p:cNvPr id="28" name="任意多边形: 形状 27"/>
              <p:cNvSpPr/>
              <p:nvPr>
                <p:custDataLst>
                  <p:tags r:id="rId10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29" name="任意多边形: 形状 28"/>
              <p:cNvSpPr/>
              <p:nvPr>
                <p:custDataLst>
                  <p:tags r:id="rId11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30" name="任意多边形: 形状 29"/>
              <p:cNvSpPr/>
              <p:nvPr>
                <p:custDataLst>
                  <p:tags r:id="rId12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</p:grpSp>
      </p:grp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13"/>
            </p:custDataLst>
          </p:nvPr>
        </p:nvSpPr>
        <p:spPr>
          <a:xfrm>
            <a:off x="2912111" y="3514508"/>
            <a:ext cx="6367780" cy="1011555"/>
          </a:xfrm>
        </p:spPr>
        <p:txBody>
          <a:bodyPr lIns="90000" tIns="0" rIns="90000" bIns="46800" anchor="t" anchorCtr="0">
            <a:normAutofit/>
          </a:bodyPr>
          <a:lstStyle>
            <a:lvl1pPr algn="ctr">
              <a:defRPr sz="2400" b="0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汉仪乐喵体W" panose="00020600040101010101" pitchFamily="18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1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1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1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矩形 6"/>
          <p:cNvSpPr/>
          <p:nvPr userDrawn="1">
            <p:custDataLst>
              <p:tags r:id="rId17"/>
            </p:custDataLst>
          </p:nvPr>
        </p:nvSpPr>
        <p:spPr>
          <a:xfrm>
            <a:off x="1439694" y="975620"/>
            <a:ext cx="9312612" cy="4906760"/>
          </a:xfrm>
          <a:prstGeom prst="rect">
            <a:avLst/>
          </a:prstGeom>
          <a:noFill/>
          <a:ln w="50800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微软雅黑" panose="020B0503020204020204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图片 24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6320" y="4763484"/>
            <a:ext cx="1944793" cy="15972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669882" y="443234"/>
            <a:ext cx="10852237" cy="441964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5"/>
            </p:custDataLst>
          </p:nvPr>
        </p:nvSpPr>
        <p:spPr>
          <a:xfrm>
            <a:off x="669930" y="952508"/>
            <a:ext cx="5283242" cy="5388907"/>
          </a:xfrm>
        </p:spPr>
        <p:txBody>
          <a:bodyPr vert="horz" lIns="90000" tIns="46800" rIns="90000" bIns="4680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  <a:p>
            <a:pPr lvl="1"/>
            <a:r>
              <a:rPr>
                <a:sym typeface="+mn-ea"/>
              </a:rPr>
              <a:t>第二级</a:t>
            </a:r>
            <a:endParaRPr>
              <a:sym typeface="+mn-ea"/>
            </a:endParaRPr>
          </a:p>
          <a:p>
            <a:pPr lvl="2"/>
            <a:r>
              <a:rPr>
                <a:sym typeface="+mn-ea"/>
              </a:rPr>
              <a:t>第三级</a:t>
            </a:r>
            <a:endParaRPr>
              <a:sym typeface="+mn-ea"/>
            </a:endParaRPr>
          </a:p>
          <a:p>
            <a:pPr lvl="3"/>
            <a:r>
              <a:rPr>
                <a:sym typeface="+mn-ea"/>
              </a:rPr>
              <a:t>第四级</a:t>
            </a:r>
            <a:endParaRPr>
              <a:sym typeface="+mn-ea"/>
            </a:endParaRPr>
          </a:p>
          <a:p>
            <a:pPr lvl="4"/>
            <a:r>
              <a:rPr>
                <a:sym typeface="+mn-ea"/>
              </a:rPr>
              <a:t>第五级</a:t>
            </a:r>
            <a:endParaRPr>
              <a:sym typeface="+mn-ea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6"/>
            </p:custDataLst>
          </p:nvPr>
        </p:nvSpPr>
        <p:spPr>
          <a:xfrm>
            <a:off x="6238877" y="952508"/>
            <a:ext cx="5283242" cy="5388907"/>
          </a:xfrm>
        </p:spPr>
        <p:txBody>
          <a:bodyPr lIns="90000" tIns="46800" rIns="90000" bIns="46800">
            <a:normAutofit/>
          </a:bodyPr>
          <a:lstStyle>
            <a:lvl1pPr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图片 26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6320" y="4763484"/>
            <a:ext cx="1944793" cy="15972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669882" y="443234"/>
            <a:ext cx="10852237" cy="441964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5"/>
            </p:custDataLst>
          </p:nvPr>
        </p:nvSpPr>
        <p:spPr>
          <a:xfrm>
            <a:off x="669930" y="952508"/>
            <a:ext cx="5283242" cy="381003"/>
          </a:xfrm>
        </p:spPr>
        <p:txBody>
          <a:bodyPr lIns="90000" tIns="46800" rIns="90000" bIns="46800" anchor="t" anchorCtr="0">
            <a:norm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sz="2000" b="0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6"/>
            </p:custDataLst>
          </p:nvPr>
        </p:nvSpPr>
        <p:spPr>
          <a:xfrm>
            <a:off x="669925" y="1406525"/>
            <a:ext cx="5283200" cy="4934752"/>
          </a:xfrm>
        </p:spPr>
        <p:txBody>
          <a:bodyPr vert="horz" lIns="90000" tIns="46800" rIns="90000" bIns="4680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7"/>
            </p:custDataLst>
          </p:nvPr>
        </p:nvSpPr>
        <p:spPr>
          <a:xfrm>
            <a:off x="6235750" y="952508"/>
            <a:ext cx="5283242" cy="381003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kumimoji="0" lang="zh-CN" altLang="en-US" sz="2000" b="0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  <a:endParaRPr>
              <a:sym typeface="+mn-ea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8"/>
            </p:custDataLst>
          </p:nvPr>
        </p:nvSpPr>
        <p:spPr>
          <a:xfrm>
            <a:off x="6235750" y="1406525"/>
            <a:ext cx="5283242" cy="4934752"/>
          </a:xfrm>
        </p:spPr>
        <p:txBody>
          <a:bodyPr vert="horz" lIns="90000" tIns="46800" rIns="90000" bIns="4680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9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10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11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5" Type="http://schemas.openxmlformats.org/officeDocument/2006/relationships/theme" Target="../theme/theme2.xml"/><Relationship Id="rId4" Type="http://schemas.openxmlformats.org/officeDocument/2006/relationships/image" Target="../media/image2.jpeg"/><Relationship Id="rId3" Type="http://schemas.openxmlformats.org/officeDocument/2006/relationships/slideLayout" Target="../slideLayouts/slideLayout4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/Relationships>
</file>

<file path=ppt/slideMasters/_rels/slideMaster3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3.xml"/><Relationship Id="rId8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0.xml"/><Relationship Id="rId5" Type="http://schemas.openxmlformats.org/officeDocument/2006/relationships/slideLayout" Target="../slideLayouts/slideLayout9.xml"/><Relationship Id="rId4" Type="http://schemas.openxmlformats.org/officeDocument/2006/relationships/slideLayout" Target="../slideLayouts/slideLayout8.xml"/><Relationship Id="rId3" Type="http://schemas.openxmlformats.org/officeDocument/2006/relationships/slideLayout" Target="../slideLayouts/slideLayout7.xml"/><Relationship Id="rId26" Type="http://schemas.openxmlformats.org/officeDocument/2006/relationships/theme" Target="../theme/theme3.xml"/><Relationship Id="rId25" Type="http://schemas.openxmlformats.org/officeDocument/2006/relationships/tags" Target="../tags/tag227.xml"/><Relationship Id="rId24" Type="http://schemas.openxmlformats.org/officeDocument/2006/relationships/tags" Target="../tags/tag226.xml"/><Relationship Id="rId23" Type="http://schemas.openxmlformats.org/officeDocument/2006/relationships/tags" Target="../tags/tag225.xml"/><Relationship Id="rId22" Type="http://schemas.openxmlformats.org/officeDocument/2006/relationships/tags" Target="../tags/tag224.xml"/><Relationship Id="rId21" Type="http://schemas.openxmlformats.org/officeDocument/2006/relationships/tags" Target="../tags/tag223.xml"/><Relationship Id="rId20" Type="http://schemas.openxmlformats.org/officeDocument/2006/relationships/tags" Target="../tags/tag222.xml"/><Relationship Id="rId2" Type="http://schemas.openxmlformats.org/officeDocument/2006/relationships/slideLayout" Target="../slideLayouts/slideLayout6.xml"/><Relationship Id="rId19" Type="http://schemas.openxmlformats.org/officeDocument/2006/relationships/slideLayout" Target="../slideLayouts/slideLayout23.xml"/><Relationship Id="rId18" Type="http://schemas.openxmlformats.org/officeDocument/2006/relationships/slideLayout" Target="../slideLayouts/slideLayout22.xml"/><Relationship Id="rId17" Type="http://schemas.openxmlformats.org/officeDocument/2006/relationships/slideLayout" Target="../slideLayouts/slideLayout21.xml"/><Relationship Id="rId16" Type="http://schemas.openxmlformats.org/officeDocument/2006/relationships/slideLayout" Target="../slideLayouts/slideLayout20.xml"/><Relationship Id="rId15" Type="http://schemas.openxmlformats.org/officeDocument/2006/relationships/slideLayout" Target="../slideLayouts/slideLayout19.xml"/><Relationship Id="rId14" Type="http://schemas.openxmlformats.org/officeDocument/2006/relationships/slideLayout" Target="../slideLayouts/slideLayout18.xml"/><Relationship Id="rId13" Type="http://schemas.openxmlformats.org/officeDocument/2006/relationships/slideLayout" Target="../slideLayouts/slideLayout17.xml"/><Relationship Id="rId12" Type="http://schemas.openxmlformats.org/officeDocument/2006/relationships/slideLayout" Target="../slideLayouts/slideLayout16.xml"/><Relationship Id="rId11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4.xml"/><Relationship Id="rId1" Type="http://schemas.openxmlformats.org/officeDocument/2006/relationships/slideLayout" Target="../slideLayouts/slideLayout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20"/>
            </p:custDataLst>
          </p:nvPr>
        </p:nvSpPr>
        <p:spPr>
          <a:xfrm>
            <a:off x="669882" y="443230"/>
            <a:ext cx="10852237" cy="441964"/>
          </a:xfrm>
          <a:prstGeom prst="rect">
            <a:avLst/>
          </a:prstGeom>
        </p:spPr>
        <p:txBody>
          <a:bodyPr vert="horz" lIns="90000" tIns="46800" rIns="90000" bIns="46800" rtlCol="0" anchor="t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21"/>
            </p:custDataLst>
          </p:nvPr>
        </p:nvSpPr>
        <p:spPr>
          <a:xfrm>
            <a:off x="669882" y="952508"/>
            <a:ext cx="10852237" cy="5388907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22"/>
            </p:custDataLst>
          </p:nvPr>
        </p:nvSpPr>
        <p:spPr>
          <a:xfrm>
            <a:off x="879742" y="6349833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23"/>
            </p:custDataLst>
          </p:nvPr>
        </p:nvSpPr>
        <p:spPr>
          <a:xfrm>
            <a:off x="4116000" y="6349833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24"/>
            </p:custDataLst>
          </p:nvPr>
        </p:nvSpPr>
        <p:spPr>
          <a:xfrm>
            <a:off x="8610600" y="6349833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KSO_TEMPLATE" hidden="1"/>
          <p:cNvSpPr/>
          <p:nvPr userDrawn="1">
            <p:custDataLst>
              <p:tags r:id="rId25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56" r:id="rId2"/>
    <p:sldLayoutId id="2147483657" r:id="rId3"/>
    <p:sldLayoutId id="2147483658" r:id="rId4"/>
    <p:sldLayoutId id="2147483659" r:id="rId5"/>
    <p:sldLayoutId id="2147483660" r:id="rId6"/>
    <p:sldLayoutId id="2147483661" r:id="rId7"/>
    <p:sldLayoutId id="2147483662" r:id="rId8"/>
    <p:sldLayoutId id="2147483663" r:id="rId9"/>
    <p:sldLayoutId id="2147483664" r:id="rId10"/>
    <p:sldLayoutId id="2147483665" r:id="rId11"/>
    <p:sldLayoutId id="2147483666" r:id="rId12"/>
    <p:sldLayoutId id="2147483667" r:id="rId13"/>
    <p:sldLayoutId id="2147483668" r:id="rId14"/>
    <p:sldLayoutId id="2147483669" r:id="rId15"/>
    <p:sldLayoutId id="2147483670" r:id="rId16"/>
    <p:sldLayoutId id="2147483671" r:id="rId17"/>
    <p:sldLayoutId id="2147483672" r:id="rId18"/>
    <p:sldLayoutId id="2147483673" r:id="rId19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2400" b="1" u="none" strike="noStrike" kern="1200" cap="none" spc="20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1pPr>
      <a:lvl2pPr marL="6858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tabLst>
          <a:tab pos="1609725" algn="l"/>
        </a:tabLst>
        <a:defRPr sz="16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2pPr>
      <a:lvl3pPr marL="11430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3pPr>
      <a:lvl4pPr marL="16002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4pPr>
      <a:lvl5pPr marL="20574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5.xml"/><Relationship Id="rId8" Type="http://schemas.openxmlformats.org/officeDocument/2006/relationships/tags" Target="../tags/tag233.xml"/><Relationship Id="rId7" Type="http://schemas.openxmlformats.org/officeDocument/2006/relationships/tags" Target="../tags/tag232.xml"/><Relationship Id="rId6" Type="http://schemas.openxmlformats.org/officeDocument/2006/relationships/tags" Target="../tags/tag231.xml"/><Relationship Id="rId5" Type="http://schemas.openxmlformats.org/officeDocument/2006/relationships/image" Target="../media/image10.png"/><Relationship Id="rId4" Type="http://schemas.openxmlformats.org/officeDocument/2006/relationships/tags" Target="../tags/tag230.xml"/><Relationship Id="rId3" Type="http://schemas.openxmlformats.org/officeDocument/2006/relationships/tags" Target="../tags/tag229.xml"/><Relationship Id="rId2" Type="http://schemas.openxmlformats.org/officeDocument/2006/relationships/image" Target="../media/image9.png"/><Relationship Id="rId1" Type="http://schemas.openxmlformats.org/officeDocument/2006/relationships/tags" Target="../tags/tag228.xml"/></Relationships>
</file>

<file path=ppt/slides/_rels/slide10.xml.rels><?xml version="1.0" encoding="UTF-8" standalone="yes"?>
<Relationships xmlns="http://schemas.openxmlformats.org/package/2006/relationships"><Relationship Id="rId9" Type="http://schemas.openxmlformats.org/officeDocument/2006/relationships/tags" Target="../tags/tag354.xml"/><Relationship Id="rId8" Type="http://schemas.openxmlformats.org/officeDocument/2006/relationships/tags" Target="../tags/tag353.xml"/><Relationship Id="rId7" Type="http://schemas.openxmlformats.org/officeDocument/2006/relationships/tags" Target="../tags/tag352.xml"/><Relationship Id="rId6" Type="http://schemas.openxmlformats.org/officeDocument/2006/relationships/tags" Target="../tags/tag351.xml"/><Relationship Id="rId5" Type="http://schemas.openxmlformats.org/officeDocument/2006/relationships/tags" Target="../tags/tag350.xml"/><Relationship Id="rId4" Type="http://schemas.openxmlformats.org/officeDocument/2006/relationships/tags" Target="../tags/tag349.xml"/><Relationship Id="rId3" Type="http://schemas.openxmlformats.org/officeDocument/2006/relationships/tags" Target="../tags/tag348.xml"/><Relationship Id="rId2" Type="http://schemas.openxmlformats.org/officeDocument/2006/relationships/tags" Target="../tags/tag347.xml"/><Relationship Id="rId12" Type="http://schemas.openxmlformats.org/officeDocument/2006/relationships/slideLayout" Target="../slideLayouts/slideLayout11.xml"/><Relationship Id="rId11" Type="http://schemas.openxmlformats.org/officeDocument/2006/relationships/tags" Target="../tags/tag356.xml"/><Relationship Id="rId10" Type="http://schemas.openxmlformats.org/officeDocument/2006/relationships/tags" Target="../tags/tag355.xml"/><Relationship Id="rId1" Type="http://schemas.openxmlformats.org/officeDocument/2006/relationships/tags" Target="../tags/tag346.xml"/></Relationships>
</file>

<file path=ppt/slides/_rels/slide11.xml.rels><?xml version="1.0" encoding="UTF-8" standalone="yes"?>
<Relationships xmlns="http://schemas.openxmlformats.org/package/2006/relationships"><Relationship Id="rId9" Type="http://schemas.openxmlformats.org/officeDocument/2006/relationships/tags" Target="../tags/tag365.xml"/><Relationship Id="rId8" Type="http://schemas.openxmlformats.org/officeDocument/2006/relationships/tags" Target="../tags/tag364.xml"/><Relationship Id="rId7" Type="http://schemas.openxmlformats.org/officeDocument/2006/relationships/tags" Target="../tags/tag363.xml"/><Relationship Id="rId6" Type="http://schemas.openxmlformats.org/officeDocument/2006/relationships/tags" Target="../tags/tag362.xml"/><Relationship Id="rId5" Type="http://schemas.openxmlformats.org/officeDocument/2006/relationships/tags" Target="../tags/tag361.xml"/><Relationship Id="rId4" Type="http://schemas.openxmlformats.org/officeDocument/2006/relationships/tags" Target="../tags/tag360.xml"/><Relationship Id="rId3" Type="http://schemas.openxmlformats.org/officeDocument/2006/relationships/tags" Target="../tags/tag359.xml"/><Relationship Id="rId2" Type="http://schemas.openxmlformats.org/officeDocument/2006/relationships/tags" Target="../tags/tag358.xml"/><Relationship Id="rId13" Type="http://schemas.openxmlformats.org/officeDocument/2006/relationships/slideLayout" Target="../slideLayouts/slideLayout11.xml"/><Relationship Id="rId12" Type="http://schemas.openxmlformats.org/officeDocument/2006/relationships/tags" Target="../tags/tag368.xml"/><Relationship Id="rId11" Type="http://schemas.openxmlformats.org/officeDocument/2006/relationships/tags" Target="../tags/tag367.xml"/><Relationship Id="rId10" Type="http://schemas.openxmlformats.org/officeDocument/2006/relationships/tags" Target="../tags/tag366.xml"/><Relationship Id="rId1" Type="http://schemas.openxmlformats.org/officeDocument/2006/relationships/tags" Target="../tags/tag357.xml"/></Relationships>
</file>

<file path=ppt/slides/_rels/slide12.xml.rels><?xml version="1.0" encoding="UTF-8" standalone="yes"?>
<Relationships xmlns="http://schemas.openxmlformats.org/package/2006/relationships"><Relationship Id="rId9" Type="http://schemas.openxmlformats.org/officeDocument/2006/relationships/tags" Target="../tags/tag377.xml"/><Relationship Id="rId8" Type="http://schemas.openxmlformats.org/officeDocument/2006/relationships/tags" Target="../tags/tag376.xml"/><Relationship Id="rId7" Type="http://schemas.openxmlformats.org/officeDocument/2006/relationships/tags" Target="../tags/tag375.xml"/><Relationship Id="rId6" Type="http://schemas.openxmlformats.org/officeDocument/2006/relationships/tags" Target="../tags/tag374.xml"/><Relationship Id="rId5" Type="http://schemas.openxmlformats.org/officeDocument/2006/relationships/tags" Target="../tags/tag373.xml"/><Relationship Id="rId4" Type="http://schemas.openxmlformats.org/officeDocument/2006/relationships/tags" Target="../tags/tag372.xml"/><Relationship Id="rId3" Type="http://schemas.openxmlformats.org/officeDocument/2006/relationships/tags" Target="../tags/tag371.xml"/><Relationship Id="rId2" Type="http://schemas.openxmlformats.org/officeDocument/2006/relationships/tags" Target="../tags/tag370.xml"/><Relationship Id="rId14" Type="http://schemas.openxmlformats.org/officeDocument/2006/relationships/slideLayout" Target="../slideLayouts/slideLayout11.xml"/><Relationship Id="rId13" Type="http://schemas.openxmlformats.org/officeDocument/2006/relationships/audio" Target="../media/audio1.wav"/><Relationship Id="rId12" Type="http://schemas.openxmlformats.org/officeDocument/2006/relationships/tags" Target="../tags/tag379.xml"/><Relationship Id="rId11" Type="http://schemas.openxmlformats.org/officeDocument/2006/relationships/image" Target="../media/image15.png"/><Relationship Id="rId10" Type="http://schemas.openxmlformats.org/officeDocument/2006/relationships/tags" Target="../tags/tag378.xml"/><Relationship Id="rId1" Type="http://schemas.openxmlformats.org/officeDocument/2006/relationships/tags" Target="../tags/tag369.xml"/></Relationships>
</file>

<file path=ppt/slides/_rels/slide13.xml.rels><?xml version="1.0" encoding="UTF-8" standalone="yes"?>
<Relationships xmlns="http://schemas.openxmlformats.org/package/2006/relationships"><Relationship Id="rId9" Type="http://schemas.openxmlformats.org/officeDocument/2006/relationships/tags" Target="../tags/tag388.xml"/><Relationship Id="rId8" Type="http://schemas.openxmlformats.org/officeDocument/2006/relationships/tags" Target="../tags/tag387.xml"/><Relationship Id="rId7" Type="http://schemas.openxmlformats.org/officeDocument/2006/relationships/tags" Target="../tags/tag386.xml"/><Relationship Id="rId6" Type="http://schemas.openxmlformats.org/officeDocument/2006/relationships/tags" Target="../tags/tag385.xml"/><Relationship Id="rId5" Type="http://schemas.openxmlformats.org/officeDocument/2006/relationships/tags" Target="../tags/tag384.xml"/><Relationship Id="rId4" Type="http://schemas.openxmlformats.org/officeDocument/2006/relationships/tags" Target="../tags/tag383.xml"/><Relationship Id="rId3" Type="http://schemas.openxmlformats.org/officeDocument/2006/relationships/tags" Target="../tags/tag382.xml"/><Relationship Id="rId2" Type="http://schemas.openxmlformats.org/officeDocument/2006/relationships/tags" Target="../tags/tag381.xml"/><Relationship Id="rId12" Type="http://schemas.openxmlformats.org/officeDocument/2006/relationships/slideLayout" Target="../slideLayouts/slideLayout11.xml"/><Relationship Id="rId11" Type="http://schemas.openxmlformats.org/officeDocument/2006/relationships/tags" Target="../tags/tag390.xml"/><Relationship Id="rId10" Type="http://schemas.openxmlformats.org/officeDocument/2006/relationships/tags" Target="../tags/tag389.xml"/><Relationship Id="rId1" Type="http://schemas.openxmlformats.org/officeDocument/2006/relationships/tags" Target="../tags/tag380.xml"/></Relationships>
</file>

<file path=ppt/slides/_rels/slide14.xml.rels><?xml version="1.0" encoding="UTF-8" standalone="yes"?>
<Relationships xmlns="http://schemas.openxmlformats.org/package/2006/relationships"><Relationship Id="rId9" Type="http://schemas.openxmlformats.org/officeDocument/2006/relationships/tags" Target="../tags/tag399.xml"/><Relationship Id="rId8" Type="http://schemas.openxmlformats.org/officeDocument/2006/relationships/tags" Target="../tags/tag398.xml"/><Relationship Id="rId7" Type="http://schemas.openxmlformats.org/officeDocument/2006/relationships/tags" Target="../tags/tag397.xml"/><Relationship Id="rId6" Type="http://schemas.openxmlformats.org/officeDocument/2006/relationships/tags" Target="../tags/tag396.xml"/><Relationship Id="rId5" Type="http://schemas.openxmlformats.org/officeDocument/2006/relationships/tags" Target="../tags/tag395.xml"/><Relationship Id="rId4" Type="http://schemas.openxmlformats.org/officeDocument/2006/relationships/tags" Target="../tags/tag394.xml"/><Relationship Id="rId3" Type="http://schemas.openxmlformats.org/officeDocument/2006/relationships/tags" Target="../tags/tag393.xml"/><Relationship Id="rId2" Type="http://schemas.openxmlformats.org/officeDocument/2006/relationships/tags" Target="../tags/tag392.xml"/><Relationship Id="rId13" Type="http://schemas.openxmlformats.org/officeDocument/2006/relationships/slideLayout" Target="../slideLayouts/slideLayout11.xml"/><Relationship Id="rId12" Type="http://schemas.openxmlformats.org/officeDocument/2006/relationships/tags" Target="../tags/tag401.xml"/><Relationship Id="rId11" Type="http://schemas.openxmlformats.org/officeDocument/2006/relationships/image" Target="../media/image15.png"/><Relationship Id="rId10" Type="http://schemas.openxmlformats.org/officeDocument/2006/relationships/tags" Target="../tags/tag400.xml"/><Relationship Id="rId1" Type="http://schemas.openxmlformats.org/officeDocument/2006/relationships/tags" Target="../tags/tag391.xml"/></Relationships>
</file>

<file path=ppt/slides/_rels/slide15.xml.rels><?xml version="1.0" encoding="UTF-8" standalone="yes"?>
<Relationships xmlns="http://schemas.openxmlformats.org/package/2006/relationships"><Relationship Id="rId9" Type="http://schemas.openxmlformats.org/officeDocument/2006/relationships/tags" Target="../tags/tag410.xml"/><Relationship Id="rId8" Type="http://schemas.openxmlformats.org/officeDocument/2006/relationships/tags" Target="../tags/tag409.xml"/><Relationship Id="rId7" Type="http://schemas.openxmlformats.org/officeDocument/2006/relationships/tags" Target="../tags/tag408.xml"/><Relationship Id="rId6" Type="http://schemas.openxmlformats.org/officeDocument/2006/relationships/tags" Target="../tags/tag407.xml"/><Relationship Id="rId5" Type="http://schemas.openxmlformats.org/officeDocument/2006/relationships/tags" Target="../tags/tag406.xml"/><Relationship Id="rId4" Type="http://schemas.openxmlformats.org/officeDocument/2006/relationships/tags" Target="../tags/tag405.xml"/><Relationship Id="rId3" Type="http://schemas.openxmlformats.org/officeDocument/2006/relationships/tags" Target="../tags/tag404.xml"/><Relationship Id="rId2" Type="http://schemas.openxmlformats.org/officeDocument/2006/relationships/tags" Target="../tags/tag403.xml"/><Relationship Id="rId16" Type="http://schemas.openxmlformats.org/officeDocument/2006/relationships/slideLayout" Target="../slideLayouts/slideLayout11.xml"/><Relationship Id="rId15" Type="http://schemas.openxmlformats.org/officeDocument/2006/relationships/audio" Target="../media/audio1.wav"/><Relationship Id="rId14" Type="http://schemas.openxmlformats.org/officeDocument/2006/relationships/audio" Target="../media/audio2.wav"/><Relationship Id="rId13" Type="http://schemas.openxmlformats.org/officeDocument/2006/relationships/tags" Target="../tags/tag413.xml"/><Relationship Id="rId12" Type="http://schemas.openxmlformats.org/officeDocument/2006/relationships/image" Target="../media/image15.png"/><Relationship Id="rId11" Type="http://schemas.openxmlformats.org/officeDocument/2006/relationships/tags" Target="../tags/tag412.xml"/><Relationship Id="rId10" Type="http://schemas.openxmlformats.org/officeDocument/2006/relationships/tags" Target="../tags/tag411.xml"/><Relationship Id="rId1" Type="http://schemas.openxmlformats.org/officeDocument/2006/relationships/tags" Target="../tags/tag402.xml"/></Relationships>
</file>

<file path=ppt/slides/_rels/slide16.xml.rels><?xml version="1.0" encoding="UTF-8" standalone="yes"?>
<Relationships xmlns="http://schemas.openxmlformats.org/package/2006/relationships"><Relationship Id="rId9" Type="http://schemas.openxmlformats.org/officeDocument/2006/relationships/tags" Target="../tags/tag422.xml"/><Relationship Id="rId8" Type="http://schemas.openxmlformats.org/officeDocument/2006/relationships/tags" Target="../tags/tag421.xml"/><Relationship Id="rId7" Type="http://schemas.openxmlformats.org/officeDocument/2006/relationships/tags" Target="../tags/tag420.xml"/><Relationship Id="rId6" Type="http://schemas.openxmlformats.org/officeDocument/2006/relationships/tags" Target="../tags/tag419.xml"/><Relationship Id="rId5" Type="http://schemas.openxmlformats.org/officeDocument/2006/relationships/tags" Target="../tags/tag418.xml"/><Relationship Id="rId4" Type="http://schemas.openxmlformats.org/officeDocument/2006/relationships/tags" Target="../tags/tag417.xml"/><Relationship Id="rId3" Type="http://schemas.openxmlformats.org/officeDocument/2006/relationships/tags" Target="../tags/tag416.xml"/><Relationship Id="rId2" Type="http://schemas.openxmlformats.org/officeDocument/2006/relationships/tags" Target="../tags/tag415.xml"/><Relationship Id="rId16" Type="http://schemas.openxmlformats.org/officeDocument/2006/relationships/slideLayout" Target="../slideLayouts/slideLayout11.xml"/><Relationship Id="rId15" Type="http://schemas.openxmlformats.org/officeDocument/2006/relationships/audio" Target="../media/audio1.wav"/><Relationship Id="rId14" Type="http://schemas.openxmlformats.org/officeDocument/2006/relationships/tags" Target="../tags/tag426.xml"/><Relationship Id="rId13" Type="http://schemas.openxmlformats.org/officeDocument/2006/relationships/image" Target="../media/image15.png"/><Relationship Id="rId12" Type="http://schemas.openxmlformats.org/officeDocument/2006/relationships/tags" Target="../tags/tag425.xml"/><Relationship Id="rId11" Type="http://schemas.openxmlformats.org/officeDocument/2006/relationships/tags" Target="../tags/tag424.xml"/><Relationship Id="rId10" Type="http://schemas.openxmlformats.org/officeDocument/2006/relationships/tags" Target="../tags/tag423.xml"/><Relationship Id="rId1" Type="http://schemas.openxmlformats.org/officeDocument/2006/relationships/tags" Target="../tags/tag414.xml"/></Relationships>
</file>

<file path=ppt/slides/_rels/slide17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.xml"/><Relationship Id="rId5" Type="http://schemas.openxmlformats.org/officeDocument/2006/relationships/slideLayout" Target="../slideLayouts/slideLayout15.xml"/><Relationship Id="rId4" Type="http://schemas.openxmlformats.org/officeDocument/2006/relationships/tags" Target="../tags/tag429.xml"/><Relationship Id="rId3" Type="http://schemas.openxmlformats.org/officeDocument/2006/relationships/tags" Target="../tags/tag428.xml"/><Relationship Id="rId2" Type="http://schemas.openxmlformats.org/officeDocument/2006/relationships/image" Target="../media/image10.png"/><Relationship Id="rId1" Type="http://schemas.openxmlformats.org/officeDocument/2006/relationships/tags" Target="../tags/tag427.xml"/></Relationships>
</file>

<file path=ppt/slides/_rels/slide2.xml.rels><?xml version="1.0" encoding="UTF-8" standalone="yes"?>
<Relationships xmlns="http://schemas.openxmlformats.org/package/2006/relationships"><Relationship Id="rId9" Type="http://schemas.openxmlformats.org/officeDocument/2006/relationships/tags" Target="../tags/tag242.xml"/><Relationship Id="rId8" Type="http://schemas.openxmlformats.org/officeDocument/2006/relationships/tags" Target="../tags/tag241.xml"/><Relationship Id="rId7" Type="http://schemas.openxmlformats.org/officeDocument/2006/relationships/tags" Target="../tags/tag240.xml"/><Relationship Id="rId6" Type="http://schemas.openxmlformats.org/officeDocument/2006/relationships/tags" Target="../tags/tag239.xml"/><Relationship Id="rId5" Type="http://schemas.openxmlformats.org/officeDocument/2006/relationships/tags" Target="../tags/tag238.xml"/><Relationship Id="rId4" Type="http://schemas.openxmlformats.org/officeDocument/2006/relationships/tags" Target="../tags/tag237.xml"/><Relationship Id="rId3" Type="http://schemas.openxmlformats.org/officeDocument/2006/relationships/tags" Target="../tags/tag236.xml"/><Relationship Id="rId2" Type="http://schemas.openxmlformats.org/officeDocument/2006/relationships/tags" Target="../tags/tag235.xml"/><Relationship Id="rId15" Type="http://schemas.openxmlformats.org/officeDocument/2006/relationships/slideLayout" Target="../slideLayouts/slideLayout11.xml"/><Relationship Id="rId14" Type="http://schemas.openxmlformats.org/officeDocument/2006/relationships/tags" Target="../tags/tag247.xml"/><Relationship Id="rId13" Type="http://schemas.openxmlformats.org/officeDocument/2006/relationships/tags" Target="../tags/tag246.xml"/><Relationship Id="rId12" Type="http://schemas.openxmlformats.org/officeDocument/2006/relationships/tags" Target="../tags/tag245.xml"/><Relationship Id="rId11" Type="http://schemas.openxmlformats.org/officeDocument/2006/relationships/tags" Target="../tags/tag244.xml"/><Relationship Id="rId10" Type="http://schemas.openxmlformats.org/officeDocument/2006/relationships/tags" Target="../tags/tag243.xml"/><Relationship Id="rId1" Type="http://schemas.openxmlformats.org/officeDocument/2006/relationships/tags" Target="../tags/tag234.xml"/></Relationships>
</file>

<file path=ppt/slides/_rels/slide3.xml.rels><?xml version="1.0" encoding="UTF-8" standalone="yes"?>
<Relationships xmlns="http://schemas.openxmlformats.org/package/2006/relationships"><Relationship Id="rId9" Type="http://schemas.openxmlformats.org/officeDocument/2006/relationships/tags" Target="../tags/tag256.xml"/><Relationship Id="rId8" Type="http://schemas.openxmlformats.org/officeDocument/2006/relationships/tags" Target="../tags/tag255.xml"/><Relationship Id="rId7" Type="http://schemas.openxmlformats.org/officeDocument/2006/relationships/tags" Target="../tags/tag254.xml"/><Relationship Id="rId6" Type="http://schemas.openxmlformats.org/officeDocument/2006/relationships/tags" Target="../tags/tag253.xml"/><Relationship Id="rId5" Type="http://schemas.openxmlformats.org/officeDocument/2006/relationships/tags" Target="../tags/tag252.xml"/><Relationship Id="rId4" Type="http://schemas.openxmlformats.org/officeDocument/2006/relationships/tags" Target="../tags/tag251.xml"/><Relationship Id="rId3" Type="http://schemas.openxmlformats.org/officeDocument/2006/relationships/tags" Target="../tags/tag250.xml"/><Relationship Id="rId2" Type="http://schemas.openxmlformats.org/officeDocument/2006/relationships/tags" Target="../tags/tag249.xml"/><Relationship Id="rId13" Type="http://schemas.openxmlformats.org/officeDocument/2006/relationships/slideLayout" Target="../slideLayouts/slideLayout11.xml"/><Relationship Id="rId12" Type="http://schemas.openxmlformats.org/officeDocument/2006/relationships/tags" Target="../tags/tag257.xml"/><Relationship Id="rId11" Type="http://schemas.openxmlformats.org/officeDocument/2006/relationships/image" Target="../media/image12.jpeg"/><Relationship Id="rId10" Type="http://schemas.openxmlformats.org/officeDocument/2006/relationships/image" Target="../media/image11.jpeg"/><Relationship Id="rId1" Type="http://schemas.openxmlformats.org/officeDocument/2006/relationships/tags" Target="../tags/tag248.xml"/></Relationships>
</file>

<file path=ppt/slides/_rels/slide4.xml.rels><?xml version="1.0" encoding="UTF-8" standalone="yes"?>
<Relationships xmlns="http://schemas.openxmlformats.org/package/2006/relationships"><Relationship Id="rId9" Type="http://schemas.openxmlformats.org/officeDocument/2006/relationships/tags" Target="../tags/tag266.xml"/><Relationship Id="rId8" Type="http://schemas.openxmlformats.org/officeDocument/2006/relationships/tags" Target="../tags/tag265.xml"/><Relationship Id="rId7" Type="http://schemas.openxmlformats.org/officeDocument/2006/relationships/tags" Target="../tags/tag264.xml"/><Relationship Id="rId6" Type="http://schemas.openxmlformats.org/officeDocument/2006/relationships/tags" Target="../tags/tag263.xml"/><Relationship Id="rId5" Type="http://schemas.openxmlformats.org/officeDocument/2006/relationships/tags" Target="../tags/tag262.xml"/><Relationship Id="rId4" Type="http://schemas.openxmlformats.org/officeDocument/2006/relationships/tags" Target="../tags/tag261.xml"/><Relationship Id="rId3" Type="http://schemas.openxmlformats.org/officeDocument/2006/relationships/tags" Target="../tags/tag260.xml"/><Relationship Id="rId2" Type="http://schemas.openxmlformats.org/officeDocument/2006/relationships/tags" Target="../tags/tag259.xml"/><Relationship Id="rId12" Type="http://schemas.openxmlformats.org/officeDocument/2006/relationships/slideLayout" Target="../slideLayouts/slideLayout11.xml"/><Relationship Id="rId11" Type="http://schemas.openxmlformats.org/officeDocument/2006/relationships/tags" Target="../tags/tag267.xml"/><Relationship Id="rId10" Type="http://schemas.openxmlformats.org/officeDocument/2006/relationships/image" Target="../media/image13.png"/><Relationship Id="rId1" Type="http://schemas.openxmlformats.org/officeDocument/2006/relationships/tags" Target="../tags/tag258.xml"/></Relationships>
</file>

<file path=ppt/slides/_rels/slide5.xml.rels><?xml version="1.0" encoding="UTF-8" standalone="yes"?>
<Relationships xmlns="http://schemas.openxmlformats.org/package/2006/relationships"><Relationship Id="rId9" Type="http://schemas.openxmlformats.org/officeDocument/2006/relationships/tags" Target="../tags/tag276.xml"/><Relationship Id="rId8" Type="http://schemas.openxmlformats.org/officeDocument/2006/relationships/tags" Target="../tags/tag275.xml"/><Relationship Id="rId7" Type="http://schemas.openxmlformats.org/officeDocument/2006/relationships/tags" Target="../tags/tag274.xml"/><Relationship Id="rId6" Type="http://schemas.openxmlformats.org/officeDocument/2006/relationships/tags" Target="../tags/tag273.xml"/><Relationship Id="rId5" Type="http://schemas.openxmlformats.org/officeDocument/2006/relationships/tags" Target="../tags/tag272.xml"/><Relationship Id="rId4" Type="http://schemas.openxmlformats.org/officeDocument/2006/relationships/tags" Target="../tags/tag271.xml"/><Relationship Id="rId3" Type="http://schemas.openxmlformats.org/officeDocument/2006/relationships/tags" Target="../tags/tag270.xml"/><Relationship Id="rId2" Type="http://schemas.openxmlformats.org/officeDocument/2006/relationships/tags" Target="../tags/tag269.xml"/><Relationship Id="rId14" Type="http://schemas.openxmlformats.org/officeDocument/2006/relationships/slideLayout" Target="../slideLayouts/slideLayout11.xml"/><Relationship Id="rId13" Type="http://schemas.openxmlformats.org/officeDocument/2006/relationships/tags" Target="../tags/tag280.xml"/><Relationship Id="rId12" Type="http://schemas.openxmlformats.org/officeDocument/2006/relationships/tags" Target="../tags/tag279.xml"/><Relationship Id="rId11" Type="http://schemas.openxmlformats.org/officeDocument/2006/relationships/tags" Target="../tags/tag278.xml"/><Relationship Id="rId10" Type="http://schemas.openxmlformats.org/officeDocument/2006/relationships/tags" Target="../tags/tag277.xml"/><Relationship Id="rId1" Type="http://schemas.openxmlformats.org/officeDocument/2006/relationships/tags" Target="../tags/tag268.xml"/></Relationships>
</file>

<file path=ppt/slides/_rels/slide6.xml.rels><?xml version="1.0" encoding="UTF-8" standalone="yes"?>
<Relationships xmlns="http://schemas.openxmlformats.org/package/2006/relationships"><Relationship Id="rId9" Type="http://schemas.openxmlformats.org/officeDocument/2006/relationships/tags" Target="../tags/tag289.xml"/><Relationship Id="rId8" Type="http://schemas.openxmlformats.org/officeDocument/2006/relationships/tags" Target="../tags/tag288.xml"/><Relationship Id="rId7" Type="http://schemas.openxmlformats.org/officeDocument/2006/relationships/tags" Target="../tags/tag287.xml"/><Relationship Id="rId6" Type="http://schemas.openxmlformats.org/officeDocument/2006/relationships/tags" Target="../tags/tag286.xml"/><Relationship Id="rId5" Type="http://schemas.openxmlformats.org/officeDocument/2006/relationships/tags" Target="../tags/tag285.xml"/><Relationship Id="rId4" Type="http://schemas.openxmlformats.org/officeDocument/2006/relationships/tags" Target="../tags/tag284.xml"/><Relationship Id="rId3" Type="http://schemas.openxmlformats.org/officeDocument/2006/relationships/tags" Target="../tags/tag283.xml"/><Relationship Id="rId28" Type="http://schemas.openxmlformats.org/officeDocument/2006/relationships/slideLayout" Target="../slideLayouts/slideLayout11.xml"/><Relationship Id="rId27" Type="http://schemas.openxmlformats.org/officeDocument/2006/relationships/tags" Target="../tags/tag307.xml"/><Relationship Id="rId26" Type="http://schemas.openxmlformats.org/officeDocument/2006/relationships/tags" Target="../tags/tag306.xml"/><Relationship Id="rId25" Type="http://schemas.openxmlformats.org/officeDocument/2006/relationships/tags" Target="../tags/tag305.xml"/><Relationship Id="rId24" Type="http://schemas.openxmlformats.org/officeDocument/2006/relationships/tags" Target="../tags/tag304.xml"/><Relationship Id="rId23" Type="http://schemas.openxmlformats.org/officeDocument/2006/relationships/tags" Target="../tags/tag303.xml"/><Relationship Id="rId22" Type="http://schemas.openxmlformats.org/officeDocument/2006/relationships/tags" Target="../tags/tag302.xml"/><Relationship Id="rId21" Type="http://schemas.openxmlformats.org/officeDocument/2006/relationships/tags" Target="../tags/tag301.xml"/><Relationship Id="rId20" Type="http://schemas.openxmlformats.org/officeDocument/2006/relationships/tags" Target="../tags/tag300.xml"/><Relationship Id="rId2" Type="http://schemas.openxmlformats.org/officeDocument/2006/relationships/tags" Target="../tags/tag282.xml"/><Relationship Id="rId19" Type="http://schemas.openxmlformats.org/officeDocument/2006/relationships/tags" Target="../tags/tag299.xml"/><Relationship Id="rId18" Type="http://schemas.openxmlformats.org/officeDocument/2006/relationships/tags" Target="../tags/tag298.xml"/><Relationship Id="rId17" Type="http://schemas.openxmlformats.org/officeDocument/2006/relationships/tags" Target="../tags/tag297.xml"/><Relationship Id="rId16" Type="http://schemas.openxmlformats.org/officeDocument/2006/relationships/tags" Target="../tags/tag296.xml"/><Relationship Id="rId15" Type="http://schemas.openxmlformats.org/officeDocument/2006/relationships/tags" Target="../tags/tag295.xml"/><Relationship Id="rId14" Type="http://schemas.openxmlformats.org/officeDocument/2006/relationships/tags" Target="../tags/tag294.xml"/><Relationship Id="rId13" Type="http://schemas.openxmlformats.org/officeDocument/2006/relationships/tags" Target="../tags/tag293.xml"/><Relationship Id="rId12" Type="http://schemas.openxmlformats.org/officeDocument/2006/relationships/tags" Target="../tags/tag292.xml"/><Relationship Id="rId11" Type="http://schemas.openxmlformats.org/officeDocument/2006/relationships/tags" Target="../tags/tag291.xml"/><Relationship Id="rId10" Type="http://schemas.openxmlformats.org/officeDocument/2006/relationships/tags" Target="../tags/tag290.xml"/><Relationship Id="rId1" Type="http://schemas.openxmlformats.org/officeDocument/2006/relationships/tags" Target="../tags/tag281.xml"/></Relationships>
</file>

<file path=ppt/slides/_rels/slide7.xml.rels><?xml version="1.0" encoding="UTF-8" standalone="yes"?>
<Relationships xmlns="http://schemas.openxmlformats.org/package/2006/relationships"><Relationship Id="rId9" Type="http://schemas.openxmlformats.org/officeDocument/2006/relationships/tags" Target="../tags/tag316.xml"/><Relationship Id="rId8" Type="http://schemas.openxmlformats.org/officeDocument/2006/relationships/tags" Target="../tags/tag315.xml"/><Relationship Id="rId7" Type="http://schemas.openxmlformats.org/officeDocument/2006/relationships/tags" Target="../tags/tag314.xml"/><Relationship Id="rId6" Type="http://schemas.openxmlformats.org/officeDocument/2006/relationships/tags" Target="../tags/tag313.xml"/><Relationship Id="rId5" Type="http://schemas.openxmlformats.org/officeDocument/2006/relationships/tags" Target="../tags/tag312.xml"/><Relationship Id="rId4" Type="http://schemas.openxmlformats.org/officeDocument/2006/relationships/tags" Target="../tags/tag311.xml"/><Relationship Id="rId3" Type="http://schemas.openxmlformats.org/officeDocument/2006/relationships/tags" Target="../tags/tag310.xml"/><Relationship Id="rId2" Type="http://schemas.openxmlformats.org/officeDocument/2006/relationships/tags" Target="../tags/tag309.xml"/><Relationship Id="rId13" Type="http://schemas.openxmlformats.org/officeDocument/2006/relationships/slideLayout" Target="../slideLayouts/slideLayout11.xml"/><Relationship Id="rId12" Type="http://schemas.openxmlformats.org/officeDocument/2006/relationships/tags" Target="../tags/tag319.xml"/><Relationship Id="rId11" Type="http://schemas.openxmlformats.org/officeDocument/2006/relationships/tags" Target="../tags/tag318.xml"/><Relationship Id="rId10" Type="http://schemas.openxmlformats.org/officeDocument/2006/relationships/tags" Target="../tags/tag317.xml"/><Relationship Id="rId1" Type="http://schemas.openxmlformats.org/officeDocument/2006/relationships/tags" Target="../tags/tag308.xml"/></Relationships>
</file>

<file path=ppt/slides/_rels/slide8.xml.rels><?xml version="1.0" encoding="UTF-8" standalone="yes"?>
<Relationships xmlns="http://schemas.openxmlformats.org/package/2006/relationships"><Relationship Id="rId9" Type="http://schemas.openxmlformats.org/officeDocument/2006/relationships/tags" Target="../tags/tag328.xml"/><Relationship Id="rId8" Type="http://schemas.openxmlformats.org/officeDocument/2006/relationships/tags" Target="../tags/tag327.xml"/><Relationship Id="rId7" Type="http://schemas.openxmlformats.org/officeDocument/2006/relationships/tags" Target="../tags/tag326.xml"/><Relationship Id="rId6" Type="http://schemas.openxmlformats.org/officeDocument/2006/relationships/tags" Target="../tags/tag325.xml"/><Relationship Id="rId5" Type="http://schemas.openxmlformats.org/officeDocument/2006/relationships/tags" Target="../tags/tag324.xml"/><Relationship Id="rId4" Type="http://schemas.openxmlformats.org/officeDocument/2006/relationships/tags" Target="../tags/tag323.xml"/><Relationship Id="rId3" Type="http://schemas.openxmlformats.org/officeDocument/2006/relationships/tags" Target="../tags/tag322.xml"/><Relationship Id="rId2" Type="http://schemas.openxmlformats.org/officeDocument/2006/relationships/tags" Target="../tags/tag321.xml"/><Relationship Id="rId12" Type="http://schemas.openxmlformats.org/officeDocument/2006/relationships/slideLayout" Target="../slideLayouts/slideLayout11.xml"/><Relationship Id="rId11" Type="http://schemas.openxmlformats.org/officeDocument/2006/relationships/tags" Target="../tags/tag330.xml"/><Relationship Id="rId10" Type="http://schemas.openxmlformats.org/officeDocument/2006/relationships/tags" Target="../tags/tag329.xml"/><Relationship Id="rId1" Type="http://schemas.openxmlformats.org/officeDocument/2006/relationships/tags" Target="../tags/tag320.xml"/></Relationships>
</file>

<file path=ppt/slides/_rels/slide9.xml.rels><?xml version="1.0" encoding="UTF-8" standalone="yes"?>
<Relationships xmlns="http://schemas.openxmlformats.org/package/2006/relationships"><Relationship Id="rId9" Type="http://schemas.openxmlformats.org/officeDocument/2006/relationships/tags" Target="../tags/tag339.xml"/><Relationship Id="rId8" Type="http://schemas.openxmlformats.org/officeDocument/2006/relationships/tags" Target="../tags/tag338.xml"/><Relationship Id="rId7" Type="http://schemas.openxmlformats.org/officeDocument/2006/relationships/tags" Target="../tags/tag337.xml"/><Relationship Id="rId6" Type="http://schemas.openxmlformats.org/officeDocument/2006/relationships/tags" Target="../tags/tag336.xml"/><Relationship Id="rId5" Type="http://schemas.openxmlformats.org/officeDocument/2006/relationships/tags" Target="../tags/tag335.xml"/><Relationship Id="rId4" Type="http://schemas.openxmlformats.org/officeDocument/2006/relationships/tags" Target="../tags/tag334.xml"/><Relationship Id="rId3" Type="http://schemas.openxmlformats.org/officeDocument/2006/relationships/tags" Target="../tags/tag333.xml"/><Relationship Id="rId2" Type="http://schemas.openxmlformats.org/officeDocument/2006/relationships/tags" Target="../tags/tag332.xml"/><Relationship Id="rId17" Type="http://schemas.openxmlformats.org/officeDocument/2006/relationships/slideLayout" Target="../slideLayouts/slideLayout11.xml"/><Relationship Id="rId16" Type="http://schemas.openxmlformats.org/officeDocument/2006/relationships/tags" Target="../tags/tag345.xml"/><Relationship Id="rId15" Type="http://schemas.openxmlformats.org/officeDocument/2006/relationships/tags" Target="../tags/tag344.xml"/><Relationship Id="rId14" Type="http://schemas.openxmlformats.org/officeDocument/2006/relationships/tags" Target="../tags/tag343.xml"/><Relationship Id="rId13" Type="http://schemas.openxmlformats.org/officeDocument/2006/relationships/tags" Target="../tags/tag342.xml"/><Relationship Id="rId12" Type="http://schemas.openxmlformats.org/officeDocument/2006/relationships/tags" Target="../tags/tag341.xml"/><Relationship Id="rId11" Type="http://schemas.openxmlformats.org/officeDocument/2006/relationships/tags" Target="../tags/tag340.xml"/><Relationship Id="rId10" Type="http://schemas.openxmlformats.org/officeDocument/2006/relationships/image" Target="../media/image14.png"/><Relationship Id="rId1" Type="http://schemas.openxmlformats.org/officeDocument/2006/relationships/tags" Target="../tags/tag33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-348237" y="2043532"/>
            <a:ext cx="4927600" cy="1498600"/>
          </a:xfrm>
          <a:prstGeom prst="rect">
            <a:avLst/>
          </a:prstGeom>
        </p:spPr>
      </p:pic>
      <p:sp>
        <p:nvSpPr>
          <p:cNvPr id="5" name="文本框 4"/>
          <p:cNvSpPr txBox="1"/>
          <p:nvPr>
            <p:custDataLst>
              <p:tags r:id="rId3"/>
            </p:custDataLst>
          </p:nvPr>
        </p:nvSpPr>
        <p:spPr>
          <a:xfrm>
            <a:off x="96017" y="6289255"/>
            <a:ext cx="365354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000" dirty="0">
                <a:solidFill>
                  <a:schemeClr val="dk1">
                    <a:lumMod val="75000"/>
                    <a:lumOff val="2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语文部编版二年级上册</a:t>
            </a:r>
            <a:endParaRPr lang="zh-CN" altLang="en-US" sz="2000" dirty="0">
              <a:solidFill>
                <a:schemeClr val="dk1">
                  <a:lumMod val="75000"/>
                  <a:lumOff val="2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6" name="图片 5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6667018" y="1433027"/>
            <a:ext cx="5037122" cy="4501258"/>
          </a:xfrm>
          <a:prstGeom prst="rect">
            <a:avLst/>
          </a:prstGeom>
        </p:spPr>
      </p:pic>
      <p:sp>
        <p:nvSpPr>
          <p:cNvPr id="8" name="标题 2"/>
          <p:cNvSpPr>
            <a:spLocks noGrp="1"/>
          </p:cNvSpPr>
          <p:nvPr>
            <p:custDataLst>
              <p:tags r:id="rId6"/>
            </p:custDataLst>
          </p:nvPr>
        </p:nvSpPr>
        <p:spPr>
          <a:xfrm>
            <a:off x="2288471" y="2141466"/>
            <a:ext cx="7562259" cy="1389323"/>
          </a:xfrm>
          <a:prstGeom prst="rect">
            <a:avLst/>
          </a:prstGeom>
        </p:spPr>
        <p:txBody>
          <a:bodyPr vert="horz" lIns="90000" tIns="46800" rIns="90000" bIns="0" rtlCol="0" anchor="b" anchorCtr="0">
            <a:normAutofit/>
          </a:bodyPr>
          <a:lstStyle>
            <a:lvl1pPr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6000" b="1" u="none" strike="noStrike" kern="1200" cap="none" spc="600" normalizeH="0" baseline="0">
                <a:solidFill>
                  <a:schemeClr val="accent1"/>
                </a:solidFill>
                <a:uFillTx/>
                <a:latin typeface="Arial" panose="020B0604020202020204" pitchFamily="34" charset="0"/>
                <a:ea typeface="汉仪乐喵体W" panose="00020600040101010101" pitchFamily="18" charset="-122"/>
                <a:cs typeface="+mj-cs"/>
              </a:defRPr>
            </a:lvl1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zh-CN" altLang="en-US" sz="6000" dirty="0">
                <a:solidFill>
                  <a:schemeClr val="accent1">
                    <a:lumMod val="75000"/>
                  </a:schemeClr>
                </a:solidFill>
                <a:sym typeface="+mn-ea"/>
              </a:rPr>
              <a:t>课文（一）</a:t>
            </a:r>
            <a:endParaRPr lang="zh-CN" altLang="en-US" sz="6000" dirty="0">
              <a:solidFill>
                <a:schemeClr val="accent1">
                  <a:lumMod val="75000"/>
                </a:schemeClr>
              </a:solidFill>
              <a:sym typeface="+mn-ea"/>
            </a:endParaRPr>
          </a:p>
        </p:txBody>
      </p:sp>
      <p:sp>
        <p:nvSpPr>
          <p:cNvPr id="27" name="副标题 26"/>
          <p:cNvSpPr>
            <a:spLocks noGrp="1"/>
          </p:cNvSpPr>
          <p:nvPr>
            <p:custDataLst>
              <p:tags r:id="rId7"/>
            </p:custDataLst>
          </p:nvPr>
        </p:nvSpPr>
        <p:spPr>
          <a:xfrm>
            <a:off x="2288472" y="3577014"/>
            <a:ext cx="7562258" cy="1193124"/>
          </a:xfrm>
          <a:prstGeom prst="rect">
            <a:avLst/>
          </a:prstGeom>
        </p:spPr>
        <p:txBody>
          <a:bodyPr vert="horz" lIns="90000" tIns="0" rIns="90000" bIns="46800" rtlCol="0">
            <a:normAutofit/>
          </a:bodyPr>
          <a:lstStyle>
            <a:lvl1pPr mar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2400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defRPr>
            </a:lvl1pPr>
            <a:lvl2pPr marL="45720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tabLst>
                <a:tab pos="1609725" algn="l"/>
              </a:tabLst>
              <a:defRPr sz="20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</a:defRPr>
            </a:lvl2pPr>
            <a:lvl3pPr marL="91440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18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</a:defRPr>
            </a:lvl3pPr>
            <a:lvl4pPr marL="137160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</a:defRPr>
            </a:lvl4pPr>
            <a:lvl5pPr marL="182880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SzPct val="100000"/>
              <a:buNone/>
            </a:pPr>
            <a:r>
              <a:rPr lang="en-US" altLang="zh-CN" sz="2400" dirty="0" err="1">
                <a:solidFill>
                  <a:schemeClr val="dk1">
                    <a:lumMod val="85000"/>
                    <a:lumOff val="15000"/>
                  </a:schemeClr>
                </a:solidFill>
                <a:sym typeface="+mn-ea"/>
              </a:rPr>
              <a:t>4.曹冲称象</a:t>
            </a:r>
            <a:endParaRPr lang="en-US" altLang="zh-CN" sz="2400" dirty="0" err="1">
              <a:solidFill>
                <a:schemeClr val="dk1">
                  <a:lumMod val="85000"/>
                  <a:lumOff val="15000"/>
                </a:schemeClr>
              </a:solidFill>
              <a:sym typeface="+mn-ea"/>
            </a:endParaRPr>
          </a:p>
        </p:txBody>
      </p:sp>
    </p:spTree>
    <p:custDataLst>
      <p:tags r:id="rId8"/>
    </p:custData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7" name="矩形 6"/>
          <p:cNvSpPr/>
          <p:nvPr/>
        </p:nvSpPr>
        <p:spPr>
          <a:xfrm>
            <a:off x="198495" y="204228"/>
            <a:ext cx="1915656" cy="49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2600" b="1" dirty="0">
                <a:solidFill>
                  <a:schemeClr val="accent1"/>
                </a:solidFill>
                <a:effectLst/>
                <a:latin typeface="幼圆" charset="0"/>
                <a:ea typeface="幼圆" charset="0"/>
              </a:rPr>
              <a:t>细读感悟</a:t>
            </a:r>
            <a:endParaRPr lang="zh-CN" altLang="en-US" sz="2600" b="1" dirty="0">
              <a:solidFill>
                <a:schemeClr val="accent1"/>
              </a:solidFill>
              <a:effectLst/>
              <a:latin typeface="幼圆" charset="0"/>
              <a:ea typeface="幼圆" charset="0"/>
            </a:endParaRPr>
          </a:p>
        </p:txBody>
      </p:sp>
      <p:sp>
        <p:nvSpPr>
          <p:cNvPr id="4" name="文本框 112641"/>
          <p:cNvSpPr txBox="1"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2360613" y="1852613"/>
            <a:ext cx="8027987" cy="26517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40000"/>
              </a:lnSpc>
              <a:spcBef>
                <a:spcPct val="50000"/>
              </a:spcBef>
            </a:pPr>
            <a:r>
              <a:rPr lang="zh-CN" altLang="en-US" sz="3200" b="1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官员们一边看一边议论。</a:t>
            </a:r>
            <a:endParaRPr lang="zh-CN" altLang="en-US" sz="3200" b="1" dirty="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pPr>
              <a:lnSpc>
                <a:spcPct val="140000"/>
              </a:lnSpc>
              <a:spcBef>
                <a:spcPct val="50000"/>
              </a:spcBef>
            </a:pPr>
            <a:r>
              <a:rPr lang="zh-CN" altLang="en-US" sz="3200" b="1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我们一边唱歌一边跳舞。</a:t>
            </a:r>
            <a:endParaRPr lang="zh-CN" altLang="en-US" sz="3200" b="1" dirty="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pPr>
              <a:lnSpc>
                <a:spcPct val="140000"/>
              </a:lnSpc>
              <a:spcBef>
                <a:spcPct val="50000"/>
              </a:spcBef>
            </a:pPr>
            <a:r>
              <a:rPr lang="zh-CN" altLang="en-US" sz="3200" b="1" u="sng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      </a:t>
            </a:r>
            <a:r>
              <a:rPr lang="zh-CN" altLang="en-US" sz="3200" b="1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一边</a:t>
            </a:r>
            <a:r>
              <a:rPr lang="zh-CN" altLang="en-US" sz="3200" b="1" u="sng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      </a:t>
            </a:r>
            <a:r>
              <a:rPr lang="zh-CN" altLang="en-US" sz="3200" b="1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一边</a:t>
            </a:r>
            <a:r>
              <a:rPr lang="zh-CN" altLang="en-US" sz="3200" b="1" u="sng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       </a:t>
            </a:r>
            <a:r>
              <a:rPr lang="zh-CN" altLang="en-US" sz="3200" b="1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。</a:t>
            </a:r>
            <a:endParaRPr lang="zh-CN" altLang="en-US" sz="3200" b="1" dirty="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</p:spTree>
    <p:custDataLst>
      <p:tags r:id="rId11"/>
    </p:custData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7" name="矩形 6"/>
          <p:cNvSpPr/>
          <p:nvPr/>
        </p:nvSpPr>
        <p:spPr>
          <a:xfrm>
            <a:off x="198495" y="204228"/>
            <a:ext cx="1915656" cy="49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2600" b="1" dirty="0">
                <a:solidFill>
                  <a:schemeClr val="accent1"/>
                </a:solidFill>
                <a:effectLst/>
                <a:latin typeface="幼圆" charset="0"/>
                <a:ea typeface="幼圆" charset="0"/>
              </a:rPr>
              <a:t>细读感悟</a:t>
            </a:r>
            <a:endParaRPr lang="zh-CN" altLang="en-US" sz="2600" b="1" dirty="0">
              <a:solidFill>
                <a:schemeClr val="accent1"/>
              </a:solidFill>
              <a:effectLst/>
              <a:latin typeface="幼圆" charset="0"/>
              <a:ea typeface="幼圆" charset="0"/>
            </a:endParaRPr>
          </a:p>
        </p:txBody>
      </p:sp>
      <p:sp>
        <p:nvSpPr>
          <p:cNvPr id="9" name="椭圆形标注 8"/>
          <p:cNvSpPr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5274070" y="408379"/>
            <a:ext cx="3738961" cy="1484313"/>
          </a:xfrm>
          <a:prstGeom prst="wedgeEllipseCallout">
            <a:avLst>
              <a:gd name="adj1" fmla="val -29528"/>
              <a:gd name="adj2" fmla="val 30644"/>
            </a:avLst>
          </a:prstGeom>
          <a:solidFill>
            <a:schemeClr val="accent4">
              <a:lumMod val="40000"/>
              <a:lumOff val="60000"/>
            </a:schemeClr>
          </a:solidFill>
          <a:ln w="9525">
            <a:solidFill>
              <a:schemeClr val="dk1"/>
            </a:solidFill>
            <a:miter lim="800000"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zh-CN" altLang="en-US" sz="2800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谁有办法把这头大象称一称</a:t>
            </a:r>
            <a:r>
              <a:rPr lang="en-US" altLang="zh-CN" sz="2800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? </a:t>
            </a:r>
            <a:endParaRPr lang="en-US" altLang="zh-CN" sz="2800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10" name="云形标注 9"/>
          <p:cNvSpPr>
            <a:spLocks noChangeArrowheads="1"/>
          </p:cNvSpPr>
          <p:nvPr>
            <p:custDataLst>
              <p:tags r:id="rId11"/>
            </p:custDataLst>
          </p:nvPr>
        </p:nvSpPr>
        <p:spPr bwMode="auto">
          <a:xfrm>
            <a:off x="7662863" y="2070297"/>
            <a:ext cx="2700337" cy="3095626"/>
          </a:xfrm>
          <a:prstGeom prst="cloudCallout">
            <a:avLst>
              <a:gd name="adj1" fmla="val -47061"/>
              <a:gd name="adj2" fmla="val 45332"/>
            </a:avLst>
          </a:prstGeom>
          <a:solidFill>
            <a:schemeClr val="accent2">
              <a:lumMod val="40000"/>
              <a:lumOff val="60000"/>
            </a:schemeClr>
          </a:solidFill>
          <a:ln w="9525">
            <a:solidFill>
              <a:schemeClr val="dk1"/>
            </a:solidFill>
            <a:round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zh-CN" altLang="en-US" sz="2400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有了大秤也不成啊，谁有那么大的力气提得起这杆大秤呢</a:t>
            </a:r>
            <a:r>
              <a:rPr lang="en-US" altLang="zh-CN" sz="2400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?</a:t>
            </a:r>
            <a:r>
              <a:rPr lang="en-US" altLang="zh-CN" sz="2800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</a:t>
            </a:r>
            <a:endParaRPr lang="en-US" altLang="zh-CN" sz="2800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866774" y="2070297"/>
            <a:ext cx="5957887" cy="39693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  <a:buClr>
                <a:srgbClr val="000000"/>
              </a:buClr>
            </a:pPr>
            <a:r>
              <a:rPr lang="zh-CN" altLang="en-US" sz="2800" b="1" noProof="1">
                <a:solidFill>
                  <a:srgbClr val="00000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幼圆" charset="0"/>
                <a:ea typeface="幼圆" charset="0"/>
                <a:cs typeface="+mn-ea"/>
              </a:rPr>
              <a:t>我有一个办法，</a:t>
            </a:r>
            <a:r>
              <a:rPr lang="zh-CN" altLang="en-US" sz="2800" b="1" noProof="1">
                <a:solidFill>
                  <a:srgbClr val="000000"/>
                </a:solidFill>
                <a:latin typeface="幼圆" charset="0"/>
                <a:ea typeface="幼圆" charset="0"/>
                <a:cs typeface="+mn-ea"/>
              </a:rPr>
              <a:t>把大象赶到一艘大船上，看船身下沉多少，就沿着水面，在船舷上画一条线。再把大象赶上岸，在船上装石头，装到船下沉到画线的地方为止。然后，称一称船上的石头。石头有多重，就知道大象有多重了。</a:t>
            </a:r>
            <a:endParaRPr lang="zh-CN" altLang="en-US" sz="2800" b="1" noProof="1">
              <a:solidFill>
                <a:srgbClr val="000000"/>
              </a:solidFill>
              <a:latin typeface="幼圆" charset="0"/>
              <a:ea typeface="幼圆" charset="0"/>
              <a:cs typeface="+mn-ea"/>
            </a:endParaRPr>
          </a:p>
        </p:txBody>
      </p:sp>
    </p:spTree>
    <p:custDataLst>
      <p:tags r:id="rId12"/>
    </p:custData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ldLvl="0" animBg="1"/>
      <p:bldP spid="10" grpId="0" bldLvl="0" animBg="1"/>
      <p:bldP spid="2" grpId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7" name="矩形 6"/>
          <p:cNvSpPr/>
          <p:nvPr/>
        </p:nvSpPr>
        <p:spPr>
          <a:xfrm>
            <a:off x="198495" y="204228"/>
            <a:ext cx="1915656" cy="49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2600" b="1" dirty="0">
                <a:solidFill>
                  <a:schemeClr val="accent1"/>
                </a:solidFill>
                <a:effectLst/>
                <a:latin typeface="幼圆" charset="0"/>
                <a:ea typeface="幼圆" charset="0"/>
              </a:rPr>
              <a:t>细读感悟</a:t>
            </a:r>
            <a:endParaRPr lang="zh-CN" altLang="en-US" sz="2600" b="1" dirty="0">
              <a:solidFill>
                <a:schemeClr val="accent1"/>
              </a:solidFill>
              <a:effectLst/>
              <a:latin typeface="幼圆" charset="0"/>
              <a:ea typeface="幼圆" charset="0"/>
            </a:endParaRPr>
          </a:p>
        </p:txBody>
      </p:sp>
      <p:sp>
        <p:nvSpPr>
          <p:cNvPr id="3" name="文本框 101377"/>
          <p:cNvSpPr txBox="1"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1676000" y="1308000"/>
            <a:ext cx="9277749" cy="645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zh-CN" altLang="en-US" sz="3600" b="1" dirty="0">
                <a:solidFill>
                  <a:schemeClr val="dk1"/>
                </a:solidFill>
                <a:latin typeface="幼圆" charset="0"/>
                <a:ea typeface="幼圆" charset="0"/>
              </a:rPr>
              <a:t>默读第四自然段</a:t>
            </a:r>
            <a:r>
              <a:rPr lang="zh-CN" altLang="en-US" sz="3600" b="1" dirty="0" smtClean="0">
                <a:solidFill>
                  <a:schemeClr val="dk1"/>
                </a:solidFill>
                <a:latin typeface="幼圆" charset="0"/>
                <a:ea typeface="幼圆" charset="0"/>
              </a:rPr>
              <a:t>，并画</a:t>
            </a:r>
            <a:r>
              <a:rPr lang="zh-CN" altLang="en-US" sz="3600" b="1" dirty="0">
                <a:solidFill>
                  <a:schemeClr val="dk1"/>
                </a:solidFill>
                <a:latin typeface="幼圆" charset="0"/>
                <a:ea typeface="幼圆" charset="0"/>
              </a:rPr>
              <a:t>出有关称象时的动词</a:t>
            </a:r>
            <a:r>
              <a:rPr lang="zh-CN" altLang="en-US" sz="3600" b="1" dirty="0" smtClean="0">
                <a:solidFill>
                  <a:schemeClr val="dk1"/>
                </a:solidFill>
                <a:latin typeface="幼圆" charset="0"/>
                <a:ea typeface="幼圆" charset="0"/>
              </a:rPr>
              <a:t>。</a:t>
            </a:r>
            <a:endParaRPr lang="zh-CN" altLang="en-US" sz="3600" b="1" dirty="0" smtClean="0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sp>
        <p:nvSpPr>
          <p:cNvPr id="6" name="文本框 101380"/>
          <p:cNvSpPr txBox="1">
            <a:spLocks noChangeArrowheads="1"/>
          </p:cNvSpPr>
          <p:nvPr/>
        </p:nvSpPr>
        <p:spPr bwMode="auto">
          <a:xfrm>
            <a:off x="4552550" y="2744945"/>
            <a:ext cx="6382149" cy="20300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zh-CN" altLang="en-US" sz="36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动词：“赶、沉、画、装、称”</a:t>
            </a:r>
            <a:endParaRPr lang="zh-CN" altLang="en-US" sz="360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pPr>
              <a:spcBef>
                <a:spcPct val="50000"/>
              </a:spcBef>
            </a:pPr>
            <a:r>
              <a:rPr lang="zh-CN" altLang="en-US" sz="36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这些动词准确、具体地写出了称象的</a:t>
            </a:r>
            <a:r>
              <a:rPr lang="zh-CN" altLang="en-US" sz="3600" b="1" dirty="0" smtClean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步骤</a:t>
            </a:r>
            <a:r>
              <a:rPr lang="zh-CN" altLang="en-US" sz="36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和方法。</a:t>
            </a:r>
            <a:endParaRPr lang="zh-CN" altLang="en-US" sz="360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2842" y="2134214"/>
            <a:ext cx="3499708" cy="3938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custDataLst>
      <p:tags r:id="rId12"/>
    </p:custData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3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5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7" name="矩形 6"/>
          <p:cNvSpPr/>
          <p:nvPr/>
        </p:nvSpPr>
        <p:spPr>
          <a:xfrm>
            <a:off x="198495" y="204228"/>
            <a:ext cx="1915656" cy="49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2600" b="1" dirty="0">
                <a:solidFill>
                  <a:schemeClr val="accent1"/>
                </a:solidFill>
                <a:effectLst/>
                <a:latin typeface="幼圆" charset="0"/>
                <a:ea typeface="幼圆" charset="0"/>
              </a:rPr>
              <a:t>细读感悟</a:t>
            </a:r>
            <a:endParaRPr lang="zh-CN" altLang="en-US" sz="2600" b="1" dirty="0">
              <a:solidFill>
                <a:schemeClr val="accent1"/>
              </a:solidFill>
              <a:effectLst/>
              <a:latin typeface="幼圆" charset="0"/>
              <a:ea typeface="幼圆" charset="0"/>
            </a:endParaRPr>
          </a:p>
        </p:txBody>
      </p:sp>
      <p:sp>
        <p:nvSpPr>
          <p:cNvPr id="4" name="文本占位符 57346"/>
          <p:cNvSpPr txBox="1">
            <a:spLocks noChangeArrowheads="1"/>
          </p:cNvSpPr>
          <p:nvPr>
            <p:custDataLst>
              <p:tags r:id="rId10"/>
            </p:custDataLst>
          </p:nvPr>
        </p:nvSpPr>
        <p:spPr>
          <a:xfrm>
            <a:off x="792163" y="204228"/>
            <a:ext cx="9144000" cy="5937250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  <a:spcBef>
                <a:spcPct val="50000"/>
              </a:spcBef>
              <a:buFont typeface="Wingdings" panose="05000000000000000000" pitchFamily="2" charset="2"/>
              <a:buNone/>
            </a:pPr>
            <a:r>
              <a:rPr lang="zh-CN" altLang="en-US" sz="4400" b="1" smtClean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     </a:t>
            </a:r>
            <a:endParaRPr lang="zh-CN" altLang="en-US" sz="4400" b="1" smtClean="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6" name="矩形 57354"/>
          <p:cNvSpPr>
            <a:spLocks noChangeArrowheads="1"/>
          </p:cNvSpPr>
          <p:nvPr/>
        </p:nvSpPr>
        <p:spPr bwMode="auto">
          <a:xfrm>
            <a:off x="1186486" y="1014257"/>
            <a:ext cx="9144000" cy="39693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zh-CN" altLang="en-US" sz="4000" b="1" dirty="0">
                <a:solidFill>
                  <a:srgbClr val="000000"/>
                </a:solidFill>
                <a:latin typeface="幼圆" charset="0"/>
                <a:cs typeface="幼圆" charset="0"/>
              </a:rPr>
              <a:t>        </a:t>
            </a:r>
            <a:r>
              <a:rPr lang="zh-CN" altLang="en-US" sz="3200" b="1" dirty="0">
                <a:solidFill>
                  <a:srgbClr val="000000"/>
                </a:solidFill>
                <a:latin typeface="幼圆" charset="0"/>
                <a:cs typeface="幼圆" charset="0"/>
              </a:rPr>
              <a:t>先把大</a:t>
            </a:r>
            <a:r>
              <a:rPr lang="zh-CN" altLang="en-US" sz="3200" b="1" dirty="0" smtClean="0">
                <a:solidFill>
                  <a:srgbClr val="000000"/>
                </a:solidFill>
                <a:latin typeface="幼圆" charset="0"/>
                <a:cs typeface="幼圆" charset="0"/>
              </a:rPr>
              <a:t>象</a:t>
            </a:r>
            <a:r>
              <a:rPr lang="zh-CN" altLang="en-US" sz="3200" b="1" dirty="0" smtClean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赶到</a:t>
            </a:r>
            <a:r>
              <a:rPr lang="zh-CN" altLang="en-US" sz="3200" b="1" dirty="0" smtClean="0">
                <a:solidFill>
                  <a:srgbClr val="000000"/>
                </a:solidFill>
                <a:latin typeface="幼圆" charset="0"/>
                <a:cs typeface="幼圆" charset="0"/>
              </a:rPr>
              <a:t>一</a:t>
            </a:r>
            <a:r>
              <a:rPr lang="zh-CN" altLang="en-US" sz="3200" b="1" dirty="0">
                <a:solidFill>
                  <a:srgbClr val="000000"/>
                </a:solidFill>
                <a:latin typeface="幼圆" charset="0"/>
                <a:cs typeface="幼圆" charset="0"/>
              </a:rPr>
              <a:t>艘大船上，看船身下沉多少，</a:t>
            </a:r>
            <a:r>
              <a:rPr lang="zh-CN" altLang="en-US" sz="3200" b="1" dirty="0" smtClean="0">
                <a:solidFill>
                  <a:srgbClr val="000000"/>
                </a:solidFill>
                <a:latin typeface="幼圆" charset="0"/>
                <a:cs typeface="幼圆" charset="0"/>
              </a:rPr>
              <a:t>就</a:t>
            </a:r>
            <a:r>
              <a:rPr lang="zh-CN" altLang="en-US" sz="3200" b="1" dirty="0" smtClean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沿  着</a:t>
            </a:r>
            <a:r>
              <a:rPr lang="zh-CN" altLang="en-US" sz="3200" b="1" dirty="0" smtClean="0">
                <a:solidFill>
                  <a:srgbClr val="000000"/>
                </a:solidFill>
                <a:latin typeface="幼圆" charset="0"/>
                <a:cs typeface="幼圆" charset="0"/>
              </a:rPr>
              <a:t>  水</a:t>
            </a:r>
            <a:r>
              <a:rPr lang="zh-CN" altLang="en-US" sz="3200" b="1" dirty="0">
                <a:solidFill>
                  <a:srgbClr val="000000"/>
                </a:solidFill>
                <a:latin typeface="幼圆" charset="0"/>
                <a:cs typeface="幼圆" charset="0"/>
              </a:rPr>
              <a:t>面，在船舷</a:t>
            </a:r>
            <a:r>
              <a:rPr lang="zh-CN" altLang="en-US" sz="3200" b="1" dirty="0" smtClean="0">
                <a:solidFill>
                  <a:srgbClr val="000000"/>
                </a:solidFill>
                <a:latin typeface="幼圆" charset="0"/>
                <a:cs typeface="幼圆" charset="0"/>
              </a:rPr>
              <a:t>上</a:t>
            </a:r>
            <a:r>
              <a:rPr lang="zh-CN" altLang="en-US" sz="3200" b="1" dirty="0" smtClean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画 一条 线</a:t>
            </a:r>
            <a:r>
              <a:rPr lang="zh-CN" altLang="en-US" sz="3200" b="1" dirty="0" smtClean="0">
                <a:solidFill>
                  <a:srgbClr val="000000"/>
                </a:solidFill>
                <a:latin typeface="幼圆" charset="0"/>
                <a:cs typeface="幼圆" charset="0"/>
              </a:rPr>
              <a:t>。</a:t>
            </a:r>
            <a:r>
              <a:rPr lang="zh-CN" altLang="en-US" sz="3200" b="1" dirty="0">
                <a:solidFill>
                  <a:srgbClr val="000000"/>
                </a:solidFill>
                <a:latin typeface="幼圆" charset="0"/>
                <a:cs typeface="幼圆" charset="0"/>
              </a:rPr>
              <a:t>再把大</a:t>
            </a:r>
            <a:r>
              <a:rPr lang="zh-CN" altLang="en-US" sz="3200" b="1" dirty="0" smtClean="0">
                <a:solidFill>
                  <a:srgbClr val="000000"/>
                </a:solidFill>
                <a:latin typeface="幼圆" charset="0"/>
                <a:cs typeface="幼圆" charset="0"/>
              </a:rPr>
              <a:t>象</a:t>
            </a:r>
            <a:r>
              <a:rPr lang="zh-CN" altLang="en-US" sz="3200" b="1" dirty="0" smtClean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赶上岸</a:t>
            </a:r>
            <a:r>
              <a:rPr lang="zh-CN" altLang="en-US" sz="3200" b="1" dirty="0" smtClean="0">
                <a:solidFill>
                  <a:srgbClr val="000000"/>
                </a:solidFill>
                <a:latin typeface="幼圆" charset="0"/>
                <a:cs typeface="幼圆" charset="0"/>
              </a:rPr>
              <a:t>  ，</a:t>
            </a:r>
            <a:r>
              <a:rPr lang="zh-CN" altLang="en-US" sz="3200" b="1" dirty="0">
                <a:solidFill>
                  <a:srgbClr val="000000"/>
                </a:solidFill>
                <a:latin typeface="幼圆" charset="0"/>
                <a:cs typeface="幼圆" charset="0"/>
              </a:rPr>
              <a:t>往船</a:t>
            </a:r>
            <a:r>
              <a:rPr lang="zh-CN" altLang="en-US" sz="3200" b="1" dirty="0" smtClean="0">
                <a:solidFill>
                  <a:srgbClr val="000000"/>
                </a:solidFill>
                <a:latin typeface="幼圆" charset="0"/>
                <a:cs typeface="幼圆" charset="0"/>
              </a:rPr>
              <a:t>上</a:t>
            </a:r>
            <a:r>
              <a:rPr lang="zh-CN" altLang="en-US" sz="3200" b="1" dirty="0" smtClean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装</a:t>
            </a:r>
            <a:r>
              <a:rPr lang="zh-CN" altLang="en-US" sz="32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石</a:t>
            </a:r>
            <a:r>
              <a:rPr lang="zh-CN" altLang="en-US" sz="3200" b="1" dirty="0" smtClean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头</a:t>
            </a:r>
            <a:r>
              <a:rPr lang="zh-CN" altLang="en-US" sz="3200" b="1" dirty="0" smtClean="0">
                <a:solidFill>
                  <a:srgbClr val="000000"/>
                </a:solidFill>
                <a:latin typeface="幼圆" charset="0"/>
                <a:cs typeface="幼圆" charset="0"/>
              </a:rPr>
              <a:t>。</a:t>
            </a:r>
            <a:r>
              <a:rPr lang="zh-CN" altLang="en-US" sz="3200" b="1" dirty="0">
                <a:solidFill>
                  <a:srgbClr val="000000"/>
                </a:solidFill>
                <a:latin typeface="幼圆" charset="0"/>
                <a:cs typeface="幼圆" charset="0"/>
              </a:rPr>
              <a:t>等船下沉到画线的地方</a:t>
            </a:r>
            <a:r>
              <a:rPr lang="zh-CN" altLang="en-US" sz="3200" b="1" dirty="0" smtClean="0">
                <a:solidFill>
                  <a:srgbClr val="000000"/>
                </a:solidFill>
                <a:latin typeface="幼圆" charset="0"/>
                <a:cs typeface="幼圆" charset="0"/>
              </a:rPr>
              <a:t>，</a:t>
            </a:r>
            <a:r>
              <a:rPr lang="zh-CN" altLang="en-US" sz="3200" b="1" dirty="0" smtClean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称 </a:t>
            </a:r>
            <a:r>
              <a:rPr lang="zh-CN" altLang="en-US" sz="32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一 </a:t>
            </a:r>
            <a:r>
              <a:rPr lang="zh-CN" altLang="en-US" sz="3200" b="1" dirty="0" smtClean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称</a:t>
            </a:r>
            <a:r>
              <a:rPr lang="zh-CN" altLang="en-US" sz="3200" b="1" dirty="0" smtClean="0">
                <a:solidFill>
                  <a:srgbClr val="000000"/>
                </a:solidFill>
                <a:latin typeface="幼圆" charset="0"/>
                <a:cs typeface="幼圆" charset="0"/>
              </a:rPr>
              <a:t> 船上的石头。这样，就称出了大象的重量。</a:t>
            </a:r>
            <a:endParaRPr lang="zh-CN" altLang="en-US" sz="3200" b="1" dirty="0" smtClean="0">
              <a:solidFill>
                <a:srgbClr val="000000"/>
              </a:solidFill>
              <a:latin typeface="幼圆" charset="0"/>
              <a:cs typeface="幼圆" charset="0"/>
            </a:endParaRPr>
          </a:p>
        </p:txBody>
      </p:sp>
    </p:spTree>
    <p:custDataLst>
      <p:tags r:id="rId11"/>
    </p:custData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7" name="矩形 6"/>
          <p:cNvSpPr/>
          <p:nvPr/>
        </p:nvSpPr>
        <p:spPr>
          <a:xfrm>
            <a:off x="198495" y="204228"/>
            <a:ext cx="1915656" cy="49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2600" b="1" dirty="0">
                <a:solidFill>
                  <a:schemeClr val="accent1"/>
                </a:solidFill>
                <a:effectLst/>
                <a:latin typeface="幼圆" charset="0"/>
                <a:ea typeface="幼圆" charset="0"/>
              </a:rPr>
              <a:t>细读感悟</a:t>
            </a:r>
            <a:endParaRPr lang="zh-CN" altLang="en-US" sz="2600" b="1" dirty="0">
              <a:solidFill>
                <a:schemeClr val="accent1"/>
              </a:solidFill>
              <a:effectLst/>
              <a:latin typeface="幼圆" charset="0"/>
              <a:ea typeface="幼圆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381742" y="1423830"/>
            <a:ext cx="7606677" cy="16148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600" b="1" dirty="0" smtClean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用“先</a:t>
            </a:r>
            <a:r>
              <a:rPr lang="en-US" altLang="zh-CN" sz="3600" b="1" dirty="0" smtClean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……</a:t>
            </a:r>
            <a:r>
              <a:rPr lang="zh-CN" altLang="en-US" sz="3600" b="1" dirty="0" smtClean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再</a:t>
            </a:r>
            <a:r>
              <a:rPr lang="en-US" altLang="zh-CN" sz="3600" b="1" dirty="0" smtClean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……</a:t>
            </a:r>
            <a:r>
              <a:rPr lang="zh-CN" altLang="en-US" sz="3600" b="1" dirty="0" smtClean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然后</a:t>
            </a:r>
            <a:r>
              <a:rPr lang="en-US" altLang="zh-CN" sz="3600" b="1" dirty="0" smtClean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……</a:t>
            </a:r>
            <a:r>
              <a:rPr lang="zh-CN" altLang="en-US" sz="3600" b="1" dirty="0" smtClean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最后</a:t>
            </a:r>
            <a:r>
              <a:rPr lang="en-US" altLang="zh-CN" sz="3600" b="1" dirty="0" smtClean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……”</a:t>
            </a:r>
            <a:r>
              <a:rPr lang="zh-CN" altLang="en-US" sz="36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叙述称象的过程。</a:t>
            </a:r>
            <a:endParaRPr lang="zh-CN" altLang="en-US" sz="360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pPr>
              <a:spcBef>
                <a:spcPct val="50000"/>
              </a:spcBef>
            </a:pPr>
            <a:endParaRPr lang="zh-CN" altLang="en-US" sz="360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3" name="TextBox 2"/>
          <p:cNvSpPr txBox="1"/>
          <p:nvPr>
            <p:custDataLst>
              <p:tags r:id="rId10"/>
            </p:custDataLst>
          </p:nvPr>
        </p:nvSpPr>
        <p:spPr>
          <a:xfrm>
            <a:off x="4424362" y="473214"/>
            <a:ext cx="1971675" cy="706755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zh-CN" altLang="en-US" sz="4000" b="1" dirty="0" smtClean="0">
                <a:solidFill>
                  <a:schemeClr val="dk1">
                    <a:lumMod val="85000"/>
                    <a:lumOff val="15000"/>
                  </a:schemeClr>
                </a:solidFill>
                <a:latin typeface="幼圆" charset="0"/>
                <a:ea typeface="幼圆" charset="0"/>
              </a:rPr>
              <a:t>说一说</a:t>
            </a:r>
            <a:endParaRPr lang="zh-CN" altLang="en-US" sz="4000" b="1" dirty="0" smtClean="0">
              <a:solidFill>
                <a:schemeClr val="dk1">
                  <a:lumMod val="85000"/>
                  <a:lumOff val="15000"/>
                </a:schemeClr>
              </a:solidFill>
              <a:latin typeface="幼圆" charset="0"/>
              <a:ea typeface="幼圆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98792" y="2861839"/>
            <a:ext cx="9172575" cy="266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custDataLst>
      <p:tags r:id="rId12"/>
    </p:custData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7" name="矩形 6"/>
          <p:cNvSpPr/>
          <p:nvPr/>
        </p:nvSpPr>
        <p:spPr>
          <a:xfrm>
            <a:off x="198495" y="204228"/>
            <a:ext cx="1915656" cy="49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2600" b="1" dirty="0">
                <a:solidFill>
                  <a:schemeClr val="accent1"/>
                </a:solidFill>
                <a:effectLst/>
                <a:latin typeface="幼圆" charset="0"/>
                <a:ea typeface="幼圆" charset="0"/>
              </a:rPr>
              <a:t>细读感悟</a:t>
            </a:r>
            <a:endParaRPr lang="zh-CN" altLang="en-US" sz="2600" b="1" dirty="0">
              <a:solidFill>
                <a:schemeClr val="accent1"/>
              </a:solidFill>
              <a:effectLst/>
              <a:latin typeface="幼圆" charset="0"/>
              <a:ea typeface="幼圆" charset="0"/>
            </a:endParaRPr>
          </a:p>
        </p:txBody>
      </p:sp>
      <p:sp>
        <p:nvSpPr>
          <p:cNvPr id="4" name="文本框 106497"/>
          <p:cNvSpPr txBox="1"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4419600" y="1300161"/>
            <a:ext cx="5257800" cy="7067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zh-CN" altLang="en-US" sz="4000" b="1" dirty="0" smtClean="0">
                <a:solidFill>
                  <a:schemeClr val="dk1"/>
                </a:solidFill>
                <a:latin typeface="幼圆" charset="0"/>
                <a:ea typeface="幼圆" charset="0"/>
              </a:rPr>
              <a:t>朗读</a:t>
            </a:r>
            <a:r>
              <a:rPr lang="zh-CN" altLang="en-US" sz="4000" b="1" dirty="0">
                <a:solidFill>
                  <a:schemeClr val="dk1"/>
                </a:solidFill>
                <a:latin typeface="幼圆" charset="0"/>
                <a:ea typeface="幼圆" charset="0"/>
              </a:rPr>
              <a:t>第五自然段。</a:t>
            </a:r>
            <a:endParaRPr lang="zh-CN" altLang="en-US" sz="4000" b="1" dirty="0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sp>
        <p:nvSpPr>
          <p:cNvPr id="6" name="文本框 106498"/>
          <p:cNvSpPr txBox="1">
            <a:spLocks noChangeArrowheads="1"/>
          </p:cNvSpPr>
          <p:nvPr/>
        </p:nvSpPr>
        <p:spPr bwMode="auto">
          <a:xfrm>
            <a:off x="4419600" y="2305050"/>
            <a:ext cx="8001000" cy="1476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zh-CN" altLang="en-US" sz="3600" b="1" dirty="0">
                <a:solidFill>
                  <a:srgbClr val="000000"/>
                </a:solidFill>
                <a:latin typeface="幼圆" charset="0"/>
                <a:ea typeface="幼圆" charset="0"/>
              </a:rPr>
              <a:t>曹操认为曹冲的办法好不好</a:t>
            </a:r>
            <a:r>
              <a:rPr lang="zh-CN" altLang="en-US" sz="3600" b="1" dirty="0" smtClean="0">
                <a:solidFill>
                  <a:srgbClr val="000000"/>
                </a:solidFill>
                <a:latin typeface="幼圆" charset="0"/>
                <a:ea typeface="幼圆" charset="0"/>
              </a:rPr>
              <a:t>？</a:t>
            </a:r>
            <a:endParaRPr lang="en-US" altLang="zh-CN" sz="3600" b="1" dirty="0" smtClean="0">
              <a:solidFill>
                <a:srgbClr val="000000"/>
              </a:solidFill>
              <a:latin typeface="幼圆" charset="0"/>
              <a:ea typeface="幼圆" charset="0"/>
            </a:endParaRPr>
          </a:p>
          <a:p>
            <a:pPr>
              <a:spcBef>
                <a:spcPct val="50000"/>
              </a:spcBef>
            </a:pPr>
            <a:r>
              <a:rPr lang="zh-CN" altLang="en-US" sz="3600" b="1" dirty="0" smtClean="0">
                <a:solidFill>
                  <a:srgbClr val="000000"/>
                </a:solidFill>
                <a:latin typeface="幼圆" charset="0"/>
                <a:ea typeface="幼圆" charset="0"/>
              </a:rPr>
              <a:t>从课</a:t>
            </a:r>
            <a:r>
              <a:rPr lang="zh-CN" altLang="en-US" sz="3600" b="1" dirty="0">
                <a:solidFill>
                  <a:srgbClr val="000000"/>
                </a:solidFill>
                <a:latin typeface="幼圆" charset="0"/>
                <a:ea typeface="幼圆" charset="0"/>
              </a:rPr>
              <a:t>文中哪句话看出来？</a:t>
            </a:r>
            <a:endParaRPr lang="zh-CN" altLang="en-US" sz="3600" b="1" dirty="0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8" name="文本框 106499"/>
          <p:cNvSpPr txBox="1">
            <a:spLocks noChangeArrowheads="1"/>
          </p:cNvSpPr>
          <p:nvPr>
            <p:custDataLst>
              <p:tags r:id="rId11"/>
            </p:custDataLst>
          </p:nvPr>
        </p:nvSpPr>
        <p:spPr bwMode="auto">
          <a:xfrm>
            <a:off x="4470138" y="4187825"/>
            <a:ext cx="5943600" cy="645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zh-CN" altLang="en-US" sz="3600" b="1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“曹操微笑着点点头。”</a:t>
            </a:r>
            <a:endParaRPr lang="zh-CN" altLang="en-US" sz="3600" b="1" dirty="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0682" y="1813084"/>
            <a:ext cx="2998918" cy="3938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custDataLst>
      <p:tags r:id="rId13"/>
    </p:custData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4" name="pu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4" name="pu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5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7" name="矩形 6"/>
          <p:cNvSpPr/>
          <p:nvPr/>
        </p:nvSpPr>
        <p:spPr>
          <a:xfrm>
            <a:off x="285750" y="109249"/>
            <a:ext cx="1915656" cy="5835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3200" b="1" dirty="0">
                <a:solidFill>
                  <a:schemeClr val="accent1"/>
                </a:solidFill>
                <a:latin typeface="幼圆" charset="0"/>
                <a:ea typeface="幼圆" charset="0"/>
              </a:rPr>
              <a:t>课堂小结</a:t>
            </a:r>
            <a:endParaRPr lang="zh-CN" altLang="en-US" sz="3200" b="1" dirty="0">
              <a:solidFill>
                <a:schemeClr val="accent1"/>
              </a:solidFill>
              <a:effectLst/>
              <a:latin typeface="幼圆" charset="0"/>
              <a:ea typeface="幼圆" charset="0"/>
            </a:endParaRPr>
          </a:p>
        </p:txBody>
      </p:sp>
      <p:sp>
        <p:nvSpPr>
          <p:cNvPr id="3" name="文本框 104449"/>
          <p:cNvSpPr txBox="1">
            <a:spLocks noChangeArrowheads="1"/>
          </p:cNvSpPr>
          <p:nvPr/>
        </p:nvSpPr>
        <p:spPr bwMode="auto">
          <a:xfrm>
            <a:off x="647699" y="1528036"/>
            <a:ext cx="11163299" cy="583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zh-CN" altLang="en-US" sz="3200" b="1" dirty="0">
                <a:solidFill>
                  <a:srgbClr val="000000"/>
                </a:solidFill>
                <a:latin typeface="幼圆" charset="0"/>
                <a:ea typeface="幼圆" charset="0"/>
              </a:rPr>
              <a:t>通过</a:t>
            </a:r>
            <a:r>
              <a:rPr lang="zh-CN" altLang="en-US" sz="3200" b="1" dirty="0" smtClean="0">
                <a:solidFill>
                  <a:srgbClr val="000000"/>
                </a:solidFill>
                <a:latin typeface="幼圆" charset="0"/>
                <a:ea typeface="幼圆" charset="0"/>
              </a:rPr>
              <a:t>这节课的</a:t>
            </a:r>
            <a:r>
              <a:rPr lang="zh-CN" altLang="en-US" sz="3200" b="1" dirty="0">
                <a:solidFill>
                  <a:srgbClr val="000000"/>
                </a:solidFill>
                <a:latin typeface="幼圆" charset="0"/>
                <a:ea typeface="幼圆" charset="0"/>
              </a:rPr>
              <a:t>学习，你看出</a:t>
            </a:r>
            <a:r>
              <a:rPr lang="zh-CN" altLang="en-US" sz="3200" b="1" dirty="0" smtClean="0">
                <a:solidFill>
                  <a:srgbClr val="000000"/>
                </a:solidFill>
                <a:latin typeface="幼圆" charset="0"/>
                <a:ea typeface="幼圆" charset="0"/>
              </a:rPr>
              <a:t>了曹</a:t>
            </a:r>
            <a:r>
              <a:rPr lang="zh-CN" altLang="en-US" sz="3200" b="1" dirty="0">
                <a:solidFill>
                  <a:srgbClr val="000000"/>
                </a:solidFill>
                <a:latin typeface="幼圆" charset="0"/>
                <a:ea typeface="幼圆" charset="0"/>
              </a:rPr>
              <a:t>冲是一个什么样</a:t>
            </a:r>
            <a:r>
              <a:rPr lang="zh-CN" altLang="en-US" sz="3200" b="1" dirty="0" smtClean="0">
                <a:solidFill>
                  <a:srgbClr val="000000"/>
                </a:solidFill>
                <a:latin typeface="幼圆" charset="0"/>
                <a:ea typeface="幼圆" charset="0"/>
              </a:rPr>
              <a:t>的孩子？</a:t>
            </a:r>
            <a:endParaRPr lang="zh-CN" altLang="en-US" sz="3200" b="1" dirty="0" smtClean="0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4" name="文本框 104450"/>
          <p:cNvSpPr txBox="1"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1548541" y="2573337"/>
            <a:ext cx="6667500" cy="13220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zh-CN" altLang="en-US" sz="3200" b="1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非常聪明      </a:t>
            </a:r>
            <a:r>
              <a:rPr lang="zh-CN" altLang="en-US" sz="3200" b="1" dirty="0" smtClean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</a:t>
            </a:r>
            <a:r>
              <a:rPr lang="zh-CN" altLang="en-US" sz="3200" b="1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善于观察</a:t>
            </a:r>
            <a:endParaRPr lang="zh-CN" altLang="en-US" sz="3200" b="1" dirty="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pPr>
              <a:spcBef>
                <a:spcPct val="50000"/>
              </a:spcBef>
            </a:pPr>
            <a:r>
              <a:rPr lang="zh-CN" altLang="en-US" sz="3200" b="1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爱动脑筋      </a:t>
            </a:r>
            <a:r>
              <a:rPr lang="zh-CN" altLang="en-US" sz="3200" b="1" dirty="0" smtClean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</a:t>
            </a:r>
            <a:r>
              <a:rPr lang="zh-CN" altLang="en-US" sz="3200" b="1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思考问题</a:t>
            </a:r>
            <a:endParaRPr lang="zh-CN" altLang="en-US" sz="3200" b="1" dirty="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6" name="文本框 105475"/>
          <p:cNvSpPr txBox="1">
            <a:spLocks noChangeArrowheads="1"/>
          </p:cNvSpPr>
          <p:nvPr>
            <p:custDataLst>
              <p:tags r:id="rId11"/>
            </p:custDataLst>
          </p:nvPr>
        </p:nvSpPr>
        <p:spPr bwMode="auto">
          <a:xfrm>
            <a:off x="4343400" y="-1186151"/>
            <a:ext cx="25908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endParaRPr lang="zh-CN" altLang="en-US">
              <a:solidFill>
                <a:schemeClr val="dk1"/>
              </a:solidFill>
              <a:latin typeface="幼圆" charset="0"/>
              <a:cs typeface="幼圆" charset="0"/>
            </a:endParaRPr>
          </a:p>
        </p:txBody>
      </p:sp>
      <p:sp>
        <p:nvSpPr>
          <p:cNvPr id="8" name="文本框 105476"/>
          <p:cNvSpPr txBox="1">
            <a:spLocks noChangeArrowheads="1"/>
          </p:cNvSpPr>
          <p:nvPr>
            <p:custDataLst>
              <p:tags r:id="rId12"/>
            </p:custDataLst>
          </p:nvPr>
        </p:nvSpPr>
        <p:spPr bwMode="auto">
          <a:xfrm>
            <a:off x="4191000" y="-957551"/>
            <a:ext cx="31242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endParaRPr lang="zh-CN" altLang="en-US">
              <a:solidFill>
                <a:schemeClr val="dk1"/>
              </a:solidFill>
              <a:latin typeface="幼圆" charset="0"/>
              <a:cs typeface="幼圆" charset="0"/>
            </a:endParaRPr>
          </a:p>
        </p:txBody>
      </p:sp>
      <p:sp>
        <p:nvSpPr>
          <p:cNvPr id="9" name="文本框 105477"/>
          <p:cNvSpPr txBox="1">
            <a:spLocks noChangeArrowheads="1"/>
          </p:cNvSpPr>
          <p:nvPr/>
        </p:nvSpPr>
        <p:spPr bwMode="auto">
          <a:xfrm>
            <a:off x="919891" y="4741607"/>
            <a:ext cx="7924800" cy="645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zh-CN" altLang="en-US" sz="3600" b="1" dirty="0">
                <a:solidFill>
                  <a:srgbClr val="000000"/>
                </a:solidFill>
                <a:latin typeface="幼圆" charset="0"/>
                <a:ea typeface="幼圆" charset="0"/>
              </a:rPr>
              <a:t>我们应该学习曹冲的什么品质？</a:t>
            </a:r>
            <a:endParaRPr lang="zh-CN" altLang="en-US" sz="3600" b="1" dirty="0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7600" y="2137089"/>
            <a:ext cx="3747359" cy="2918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custDataLst>
      <p:tags r:id="rId14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8" dur="2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5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4679179" y="421975"/>
            <a:ext cx="2927852" cy="2616379"/>
          </a:xfrm>
          <a:prstGeom prst="rect">
            <a:avLst/>
          </a:prstGeom>
        </p:spPr>
      </p:pic>
      <p:sp>
        <p:nvSpPr>
          <p:cNvPr id="30" name="标题 29"/>
          <p:cNvSpPr>
            <a:spLocks noGrp="1"/>
          </p:cNvSpPr>
          <p:nvPr>
            <p:custDataLst>
              <p:tags r:id="rId3"/>
            </p:custDataLst>
          </p:nvPr>
        </p:nvSpPr>
        <p:spPr>
          <a:xfrm>
            <a:off x="2311246" y="2153955"/>
            <a:ext cx="7561907" cy="1360084"/>
          </a:xfrm>
          <a:prstGeom prst="rect">
            <a:avLst/>
          </a:prstGeom>
        </p:spPr>
        <p:txBody>
          <a:bodyPr vert="horz" lIns="90000" tIns="46800" rIns="90000" bIns="0" rtlCol="0" anchor="b" anchorCtr="0">
            <a:normAutofit/>
          </a:bodyPr>
          <a:lstStyle>
            <a:lvl1pPr marL="0" marR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kumimoji="0" lang="zh-CN" altLang="en-US" sz="7200" b="0" i="0" u="none" strike="noStrike" kern="1200" cap="none" spc="600" normalizeH="0" baseline="0" noProof="1" dirty="0">
                <a:solidFill>
                  <a:schemeClr val="accent1"/>
                </a:solidFill>
                <a:uFillTx/>
                <a:latin typeface="Arial" panose="020B0604020202020204" pitchFamily="34" charset="0"/>
                <a:ea typeface="汉仪乐喵体W" panose="00020600040101010101" pitchFamily="18" charset="-122"/>
                <a:cs typeface="+mj-cs"/>
                <a:sym typeface="+mn-ea"/>
              </a:defRPr>
            </a:lvl1pPr>
          </a:lstStyle>
          <a:p>
            <a:pPr marL="0" lv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zh-CN" altLang="en-US" sz="7200" dirty="0">
                <a:solidFill>
                  <a:schemeClr val="accent1">
                    <a:lumMod val="75000"/>
                  </a:schemeClr>
                </a:solidFill>
              </a:rPr>
              <a:t>谢谢</a:t>
            </a:r>
            <a:endParaRPr lang="zh-CN" altLang="en-US" sz="72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custDataLst>
      <p:tags r:id="rId4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251907" name="内容占位符 251906"/>
          <p:cNvSpPr>
            <a:spLocks noGrp="1"/>
          </p:cNvSpPr>
          <p:nvPr>
            <p:ph idx="4294967295"/>
            <p:custDataLst>
              <p:tags r:id="rId10"/>
            </p:custDataLst>
          </p:nvPr>
        </p:nvSpPr>
        <p:spPr>
          <a:xfrm>
            <a:off x="2296159" y="1967865"/>
            <a:ext cx="7813675" cy="2070735"/>
          </a:xfrm>
        </p:spPr>
        <p:txBody>
          <a:bodyPr anchor="t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>
              <a:lnSpc>
                <a:spcPct val="125000"/>
              </a:lnSpc>
              <a:buClrTx/>
              <a:buSzTx/>
              <a:buNone/>
            </a:pPr>
            <a:r>
              <a:rPr lang="zh-CN" altLang="en-US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  </a:t>
            </a:r>
            <a:r>
              <a:rPr lang="zh-CN" altLang="en-US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耳朵像扇子</a:t>
            </a:r>
            <a:r>
              <a:rPr lang="zh-CN" altLang="en-US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,</a:t>
            </a:r>
            <a:r>
              <a:rPr lang="zh-CN" altLang="en-US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鼻子像钩子</a:t>
            </a:r>
            <a:r>
              <a:rPr lang="zh-CN" altLang="en-US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,</a:t>
            </a:r>
            <a:endParaRPr lang="zh-CN" altLang="en-US" dirty="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  <a:sym typeface="+mn-ea"/>
            </a:endParaRPr>
          </a:p>
          <a:p>
            <a:pPr lvl="0" algn="l">
              <a:lnSpc>
                <a:spcPct val="125000"/>
              </a:lnSpc>
              <a:buClrTx/>
              <a:buSzTx/>
              <a:buNone/>
            </a:pPr>
            <a:r>
              <a:rPr lang="zh-CN" altLang="en-US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 双腿像柱子</a:t>
            </a:r>
            <a:r>
              <a:rPr lang="zh-CN" altLang="en-US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,</a:t>
            </a:r>
            <a:r>
              <a:rPr lang="zh-CN" altLang="en-US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尾巴像辫子。</a:t>
            </a:r>
            <a:endParaRPr lang="zh-CN" altLang="en-US" dirty="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  <a:sym typeface="+mn-ea"/>
            </a:endParaRPr>
          </a:p>
        </p:txBody>
      </p:sp>
      <p:sp>
        <p:nvSpPr>
          <p:cNvPr id="251909" name="文本框 251908"/>
          <p:cNvSpPr txBox="1"/>
          <p:nvPr>
            <p:custDataLst>
              <p:tags r:id="rId11"/>
            </p:custDataLst>
          </p:nvPr>
        </p:nvSpPr>
        <p:spPr>
          <a:xfrm>
            <a:off x="4477385" y="4797425"/>
            <a:ext cx="4464050" cy="7683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</a:pPr>
            <a:r>
              <a:rPr lang="zh-CN" altLang="en-US" sz="4400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谜底是</a:t>
            </a:r>
            <a:r>
              <a:rPr lang="en-US" altLang="zh-CN" sz="4400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(     </a:t>
            </a:r>
            <a:r>
              <a:rPr lang="zh-CN" altLang="en-US" sz="4400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）</a:t>
            </a:r>
            <a:endParaRPr lang="zh-CN" altLang="en-US" sz="4400" dirty="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251910" name="文本框 251909"/>
          <p:cNvSpPr txBox="1"/>
          <p:nvPr/>
        </p:nvSpPr>
        <p:spPr>
          <a:xfrm>
            <a:off x="6653213" y="4797425"/>
            <a:ext cx="1657350" cy="7683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</a:pPr>
            <a:r>
              <a:rPr lang="zh-CN" altLang="en-US" sz="4400" b="1" dirty="0">
                <a:solidFill>
                  <a:srgbClr val="000000"/>
                </a:solidFill>
                <a:latin typeface="幼圆" charset="0"/>
                <a:ea typeface="幼圆" charset="0"/>
              </a:rPr>
              <a:t>大象</a:t>
            </a:r>
            <a:endParaRPr lang="zh-CN" altLang="en-US" sz="4400" b="1" dirty="0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5126" name="椭圆 251915"/>
          <p:cNvSpPr/>
          <p:nvPr>
            <p:custDataLst>
              <p:tags r:id="rId12"/>
            </p:custDataLst>
          </p:nvPr>
        </p:nvSpPr>
        <p:spPr>
          <a:xfrm>
            <a:off x="3792538" y="404813"/>
            <a:ext cx="1798637" cy="936625"/>
          </a:xfrm>
          <a:prstGeom prst="ellipse">
            <a:avLst/>
          </a:prstGeom>
          <a:noFill/>
          <a:ln w="9525">
            <a:noFill/>
          </a:ln>
        </p:spPr>
        <p:txBody>
          <a:bodyPr anchor="t"/>
          <a:lstStyle/>
          <a:p>
            <a:endParaRPr lang="zh-CN" altLang="en-US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98495" y="204228"/>
            <a:ext cx="1915656" cy="49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2600" b="1" dirty="0">
                <a:solidFill>
                  <a:schemeClr val="accent1"/>
                </a:solidFill>
                <a:effectLst/>
                <a:latin typeface="幼圆" charset="0"/>
                <a:ea typeface="幼圆" charset="0"/>
              </a:rPr>
              <a:t>新课导入</a:t>
            </a:r>
            <a:endParaRPr lang="zh-CN" altLang="en-US" sz="2600" b="1" dirty="0">
              <a:solidFill>
                <a:schemeClr val="accent1"/>
              </a:solidFill>
              <a:effectLst/>
              <a:latin typeface="幼圆" charset="0"/>
              <a:ea typeface="幼圆" charset="0"/>
            </a:endParaRPr>
          </a:p>
        </p:txBody>
      </p:sp>
      <p:sp>
        <p:nvSpPr>
          <p:cNvPr id="2" name="TextBox 1"/>
          <p:cNvSpPr txBox="1"/>
          <p:nvPr>
            <p:custDataLst>
              <p:tags r:id="rId13"/>
            </p:custDataLst>
          </p:nvPr>
        </p:nvSpPr>
        <p:spPr>
          <a:xfrm>
            <a:off x="4804886" y="1018272"/>
            <a:ext cx="1596867" cy="645160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r>
              <a:rPr lang="zh-CN" altLang="en-US" sz="3600" b="1" dirty="0" smtClean="0">
                <a:solidFill>
                  <a:srgbClr val="FFFFFF"/>
                </a:solidFill>
                <a:latin typeface="幼圆" charset="0"/>
                <a:ea typeface="幼圆" charset="0"/>
              </a:rPr>
              <a:t>猜一猜</a:t>
            </a:r>
            <a:endParaRPr lang="zh-CN" altLang="en-US" sz="3600" b="1" dirty="0" smtClean="0">
              <a:solidFill>
                <a:srgbClr val="FFFFFF"/>
              </a:solidFill>
              <a:latin typeface="幼圆" charset="0"/>
              <a:ea typeface="幼圆" charset="0"/>
            </a:endParaRPr>
          </a:p>
        </p:txBody>
      </p:sp>
    </p:spTree>
    <p:custDataLst>
      <p:tags r:id="rId14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9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519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519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9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519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519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9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519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519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9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519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519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1907" grpId="0" build="p"/>
      <p:bldP spid="251909" grpId="0"/>
      <p:bldP spid="251910" grpId="0"/>
      <p:bldP spid="2" grpId="0" bldLvl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pic>
        <p:nvPicPr>
          <p:cNvPr id="287752" name="图片 287751" descr="xiang4"/>
          <p:cNvPicPr>
            <a:picLocks noChangeAspect="1"/>
          </p:cNvPicPr>
          <p:nvPr/>
        </p:nvPicPr>
        <p:blipFill>
          <a:blip r:embed="rId10"/>
          <a:srcRect b="4181"/>
          <a:stretch>
            <a:fillRect/>
          </a:stretch>
        </p:blipFill>
        <p:spPr>
          <a:xfrm>
            <a:off x="6496050" y="1349216"/>
            <a:ext cx="4972050" cy="3603784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87753" name="图片 287752" descr="xiang5"/>
          <p:cNvPicPr>
            <a:picLocks noChangeAspect="1"/>
          </p:cNvPicPr>
          <p:nvPr/>
        </p:nvPicPr>
        <p:blipFill>
          <a:blip r:embed="rId11"/>
          <a:srcRect b="2994"/>
          <a:stretch>
            <a:fillRect/>
          </a:stretch>
        </p:blipFill>
        <p:spPr>
          <a:xfrm>
            <a:off x="341947" y="1303655"/>
            <a:ext cx="5890895" cy="345884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87754" name="文本框 287753"/>
          <p:cNvSpPr txBox="1"/>
          <p:nvPr/>
        </p:nvSpPr>
        <p:spPr>
          <a:xfrm>
            <a:off x="1259351" y="5254465"/>
            <a:ext cx="3132931" cy="64516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marL="342900" indent="-342900">
              <a:buClr>
                <a:schemeClr val="hlink"/>
              </a:buClr>
              <a:buFont typeface="Wingdings" panose="05000000000000000000" pitchFamily="2" charset="2"/>
            </a:pPr>
            <a:r>
              <a:rPr lang="zh-CN" altLang="en-US" sz="3600" dirty="0">
                <a:solidFill>
                  <a:srgbClr val="000000"/>
                </a:solidFill>
                <a:latin typeface="幼圆" charset="0"/>
                <a:ea typeface="幼圆" charset="0"/>
              </a:rPr>
              <a:t>大象</a:t>
            </a:r>
            <a:r>
              <a:rPr lang="zh-CN" altLang="en-US" sz="3600" dirty="0" smtClean="0">
                <a:solidFill>
                  <a:srgbClr val="000000"/>
                </a:solidFill>
                <a:latin typeface="幼圆" charset="0"/>
                <a:ea typeface="幼圆" charset="0"/>
              </a:rPr>
              <a:t>真大啊</a:t>
            </a:r>
            <a:r>
              <a:rPr lang="zh-CN" altLang="en-US" sz="3600" dirty="0">
                <a:solidFill>
                  <a:srgbClr val="000000"/>
                </a:solidFill>
                <a:latin typeface="幼圆" charset="0"/>
                <a:ea typeface="幼圆" charset="0"/>
              </a:rPr>
              <a:t>！</a:t>
            </a:r>
            <a:endParaRPr lang="zh-CN" altLang="en-US" sz="3600" dirty="0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98495" y="204228"/>
            <a:ext cx="1915656" cy="49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2600" b="1" dirty="0">
                <a:solidFill>
                  <a:schemeClr val="accent1"/>
                </a:solidFill>
                <a:effectLst/>
                <a:latin typeface="幼圆" charset="0"/>
                <a:ea typeface="幼圆" charset="0"/>
              </a:rPr>
              <a:t>新课导入</a:t>
            </a:r>
            <a:endParaRPr lang="zh-CN" altLang="en-US" sz="2600" b="1" dirty="0">
              <a:solidFill>
                <a:schemeClr val="accent1"/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12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7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877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877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7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877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877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7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pic>
        <p:nvPicPr>
          <p:cNvPr id="7169" name="图片 276481" descr="图片1x"/>
          <p:cNvPicPr>
            <a:picLocks noChangeAspect="1"/>
          </p:cNvPicPr>
          <p:nvPr/>
        </p:nvPicPr>
        <p:blipFill>
          <a:blip r:embed="rId10"/>
          <a:srcRect t="1143" r="2724"/>
          <a:stretch>
            <a:fillRect/>
          </a:stretch>
        </p:blipFill>
        <p:spPr>
          <a:xfrm>
            <a:off x="2476500" y="908683"/>
            <a:ext cx="7600950" cy="4406268"/>
          </a:xfrm>
          <a:prstGeom prst="rect">
            <a:avLst/>
          </a:prstGeom>
          <a:solidFill>
            <a:srgbClr val="FFFF00"/>
          </a:solidFill>
          <a:ln w="9525">
            <a:noFill/>
          </a:ln>
        </p:spPr>
      </p:pic>
      <p:sp>
        <p:nvSpPr>
          <p:cNvPr id="7170" name="矩形 276483"/>
          <p:cNvSpPr/>
          <p:nvPr/>
        </p:nvSpPr>
        <p:spPr>
          <a:xfrm>
            <a:off x="4054158" y="1206818"/>
            <a:ext cx="3527425" cy="11525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/>
          </a:bodyPr>
          <a:lstStyle/>
          <a:p>
            <a:pPr algn="ctr"/>
            <a:r>
              <a:rPr lang="zh-CN" altLang="en-US" sz="3600" dirty="0">
                <a:solidFill>
                  <a:srgbClr val="FFFFFF"/>
                </a:solidFill>
                <a:effectLst>
                  <a:outerShdw dist="35921" dir="2699999" algn="ctr" rotWithShape="0">
                    <a:srgbClr val="C0C0C0">
                      <a:alpha val="80000"/>
                    </a:srgbClr>
                  </a:outerShdw>
                </a:effectLst>
                <a:latin typeface="幼圆" charset="0"/>
                <a:ea typeface="黑体" panose="02010609060101010101" pitchFamily="49" charset="-122"/>
                <a:cs typeface="幼圆" charset="0"/>
              </a:rPr>
              <a:t> 称 象</a:t>
            </a:r>
            <a:endParaRPr lang="zh-CN" altLang="en-US" sz="3600" dirty="0">
              <a:solidFill>
                <a:srgbClr val="FFFFFF"/>
              </a:solidFill>
              <a:effectLst>
                <a:outerShdw dist="35921" dir="2699999" algn="ctr" rotWithShape="0">
                  <a:srgbClr val="C0C0C0">
                    <a:alpha val="80000"/>
                  </a:srgbClr>
                </a:outerShdw>
              </a:effectLst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98495" y="204228"/>
            <a:ext cx="1915656" cy="49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2600" b="1" dirty="0">
                <a:solidFill>
                  <a:schemeClr val="accent1"/>
                </a:solidFill>
                <a:effectLst/>
                <a:latin typeface="幼圆" charset="0"/>
                <a:ea typeface="幼圆" charset="0"/>
              </a:rPr>
              <a:t>新课导入</a:t>
            </a:r>
            <a:endParaRPr lang="zh-CN" altLang="en-US" sz="2600" b="1" dirty="0">
              <a:solidFill>
                <a:schemeClr val="accent1"/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1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7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10242" name="文本占位符 242690"/>
          <p:cNvSpPr>
            <a:spLocks noGrp="1"/>
          </p:cNvSpPr>
          <p:nvPr>
            <p:ph idx="4294967295"/>
            <p:custDataLst>
              <p:tags r:id="rId10"/>
            </p:custDataLst>
          </p:nvPr>
        </p:nvSpPr>
        <p:spPr>
          <a:xfrm>
            <a:off x="3724688" y="2326080"/>
            <a:ext cx="5809424" cy="2827739"/>
          </a:xfrm>
          <a:solidFill>
            <a:schemeClr val="accent4">
              <a:lumMod val="75000"/>
            </a:schemeClr>
          </a:solidFill>
        </p:spPr>
        <p:txBody>
          <a:bodyPr anchor="t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>
              <a:lnSpc>
                <a:spcPct val="125000"/>
              </a:lnSpc>
              <a:buClrTx/>
              <a:buSzTx/>
              <a:buNone/>
            </a:pPr>
            <a:r>
              <a:rPr lang="zh-CN" altLang="en-US" sz="3600" dirty="0" smtClean="0">
                <a:solidFill>
                  <a:schemeClr val="dk1">
                    <a:lumMod val="85000"/>
                    <a:lumOff val="15000"/>
                  </a:schemeClr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 </a:t>
            </a:r>
            <a:r>
              <a:rPr lang="zh-CN" altLang="en-US" sz="3600" dirty="0" smtClean="0">
                <a:solidFill>
                  <a:schemeClr val="dk1">
                    <a:lumMod val="85000"/>
                    <a:lumOff val="15000"/>
                  </a:schemeClr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     </a:t>
            </a:r>
            <a:endParaRPr lang="zh-CN" altLang="en-US" sz="3600" dirty="0" smtClean="0">
              <a:solidFill>
                <a:schemeClr val="dk1">
                  <a:lumMod val="85000"/>
                  <a:lumOff val="15000"/>
                </a:schemeClr>
              </a:solidFill>
              <a:latin typeface="幼圆" charset="0"/>
              <a:ea typeface="黑体" panose="02010609060101010101" pitchFamily="49" charset="-122"/>
              <a:cs typeface="幼圆" charset="0"/>
              <a:sym typeface="+mn-ea"/>
            </a:endParaRPr>
          </a:p>
          <a:p>
            <a:pPr lvl="0" algn="l">
              <a:lnSpc>
                <a:spcPct val="125000"/>
              </a:lnSpc>
              <a:buClrTx/>
              <a:buSzTx/>
              <a:buNone/>
            </a:pPr>
            <a:r>
              <a:rPr lang="zh-CN" altLang="en-US" sz="3600" dirty="0" smtClean="0">
                <a:solidFill>
                  <a:schemeClr val="dk1">
                    <a:lumMod val="85000"/>
                    <a:lumOff val="15000"/>
                  </a:schemeClr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       </a:t>
            </a:r>
            <a:endParaRPr lang="zh-CN" altLang="en-US" sz="3600" dirty="0" smtClean="0">
              <a:solidFill>
                <a:schemeClr val="dk1">
                  <a:lumMod val="85000"/>
                  <a:lumOff val="15000"/>
                </a:schemeClr>
              </a:solidFill>
              <a:latin typeface="幼圆" charset="0"/>
              <a:ea typeface="黑体" panose="02010609060101010101" pitchFamily="49" charset="-122"/>
              <a:cs typeface="幼圆" charset="0"/>
              <a:sym typeface="+mn-ea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98495" y="204228"/>
            <a:ext cx="1915656" cy="49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2600" b="1" dirty="0">
                <a:solidFill>
                  <a:schemeClr val="accent1"/>
                </a:solidFill>
                <a:latin typeface="幼圆" charset="0"/>
                <a:ea typeface="幼圆" charset="0"/>
              </a:rPr>
              <a:t>字词梳理</a:t>
            </a:r>
            <a:endParaRPr lang="zh-CN" altLang="en-US" sz="2600" b="1" dirty="0">
              <a:solidFill>
                <a:schemeClr val="accent1"/>
              </a:solidFill>
              <a:effectLst/>
              <a:latin typeface="幼圆" charset="0"/>
              <a:ea typeface="幼圆" charset="0"/>
            </a:endParaRPr>
          </a:p>
        </p:txBody>
      </p:sp>
      <p:sp>
        <p:nvSpPr>
          <p:cNvPr id="2" name="TextBox 1"/>
          <p:cNvSpPr txBox="1"/>
          <p:nvPr>
            <p:custDataLst>
              <p:tags r:id="rId11"/>
            </p:custDataLst>
          </p:nvPr>
        </p:nvSpPr>
        <p:spPr>
          <a:xfrm>
            <a:off x="4959305" y="1200150"/>
            <a:ext cx="1670095" cy="64516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zh-CN" altLang="en-US" sz="3600" dirty="0" smtClean="0">
                <a:solidFill>
                  <a:srgbClr val="000000"/>
                </a:solidFill>
                <a:latin typeface="幼圆" charset="0"/>
                <a:ea typeface="幼圆" charset="0"/>
              </a:rPr>
              <a:t>我会写</a:t>
            </a:r>
            <a:endParaRPr lang="zh-CN" altLang="en-US" sz="3600" dirty="0" smtClean="0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3" name="TextBox 2"/>
          <p:cNvSpPr txBox="1"/>
          <p:nvPr>
            <p:custDataLst>
              <p:tags r:id="rId12"/>
            </p:custDataLst>
          </p:nvPr>
        </p:nvSpPr>
        <p:spPr>
          <a:xfrm>
            <a:off x="3067050" y="2427739"/>
            <a:ext cx="5791200" cy="2399665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>
              <a:lnSpc>
                <a:spcPct val="125000"/>
              </a:lnSpc>
              <a:buNone/>
            </a:pPr>
            <a:r>
              <a:rPr lang="zh-CN" altLang="en-US" sz="4000" dirty="0">
                <a:solidFill>
                  <a:schemeClr val="dk1">
                    <a:lumMod val="85000"/>
                    <a:lumOff val="15000"/>
                  </a:schemeClr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称  底  做  柱   岁</a:t>
            </a:r>
            <a:endParaRPr lang="en-US" altLang="zh-CN" sz="4000" dirty="0">
              <a:solidFill>
                <a:schemeClr val="dk1">
                  <a:lumMod val="85000"/>
                  <a:lumOff val="15000"/>
                </a:schemeClr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pPr>
              <a:lnSpc>
                <a:spcPct val="125000"/>
              </a:lnSpc>
              <a:buNone/>
            </a:pPr>
            <a:endParaRPr lang="zh-CN" altLang="en-US" sz="4000" dirty="0">
              <a:solidFill>
                <a:schemeClr val="dk1">
                  <a:lumMod val="85000"/>
                  <a:lumOff val="15000"/>
                </a:schemeClr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pPr>
              <a:lnSpc>
                <a:spcPct val="125000"/>
              </a:lnSpc>
              <a:buNone/>
            </a:pPr>
            <a:r>
              <a:rPr lang="zh-CN" altLang="en-US" sz="4000" dirty="0">
                <a:solidFill>
                  <a:schemeClr val="dk1">
                    <a:lumMod val="85000"/>
                    <a:lumOff val="15000"/>
                  </a:schemeClr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船  杆  秤  站   然</a:t>
            </a:r>
            <a:endParaRPr lang="zh-CN" altLang="en-US" sz="4000" dirty="0">
              <a:solidFill>
                <a:schemeClr val="dk1">
                  <a:lumMod val="85000"/>
                  <a:lumOff val="15000"/>
                </a:schemeClr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</p:spTree>
    <p:custDataLst>
      <p:tags r:id="rId13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ldLvl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11266" name="椭圆 264209"/>
          <p:cNvSpPr/>
          <p:nvPr>
            <p:custDataLst>
              <p:tags r:id="rId10"/>
            </p:custDataLst>
          </p:nvPr>
        </p:nvSpPr>
        <p:spPr>
          <a:xfrm>
            <a:off x="6230938" y="5067301"/>
            <a:ext cx="2736850" cy="1008062"/>
          </a:xfrm>
          <a:prstGeom prst="ellipse">
            <a:avLst/>
          </a:prstGeom>
          <a:solidFill>
            <a:srgbClr val="66FF99"/>
          </a:solidFill>
          <a:ln w="9525">
            <a:noFill/>
          </a:ln>
        </p:spPr>
        <p:txBody>
          <a:bodyPr anchor="t"/>
          <a:lstStyle/>
          <a:p>
            <a:endParaRPr lang="zh-CN" altLang="en-US" sz="360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11267" name="椭圆 264208"/>
          <p:cNvSpPr/>
          <p:nvPr>
            <p:custDataLst>
              <p:tags r:id="rId11"/>
            </p:custDataLst>
          </p:nvPr>
        </p:nvSpPr>
        <p:spPr>
          <a:xfrm>
            <a:off x="2899728" y="5213033"/>
            <a:ext cx="2952750" cy="936625"/>
          </a:xfrm>
          <a:prstGeom prst="ellipse">
            <a:avLst/>
          </a:prstGeom>
          <a:solidFill>
            <a:srgbClr val="66FF99"/>
          </a:solidFill>
          <a:ln w="9525">
            <a:noFill/>
          </a:ln>
        </p:spPr>
        <p:txBody>
          <a:bodyPr anchor="t"/>
          <a:lstStyle/>
          <a:p>
            <a:endParaRPr lang="zh-CN" altLang="en-US" sz="360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11268" name="椭圆 264207"/>
          <p:cNvSpPr/>
          <p:nvPr>
            <p:custDataLst>
              <p:tags r:id="rId12"/>
            </p:custDataLst>
          </p:nvPr>
        </p:nvSpPr>
        <p:spPr>
          <a:xfrm>
            <a:off x="7816851" y="4221479"/>
            <a:ext cx="1727200" cy="792163"/>
          </a:xfrm>
          <a:prstGeom prst="ellipse">
            <a:avLst/>
          </a:prstGeom>
          <a:solidFill>
            <a:srgbClr val="66FF99"/>
          </a:solidFill>
          <a:ln w="9525">
            <a:noFill/>
          </a:ln>
        </p:spPr>
        <p:txBody>
          <a:bodyPr anchor="t"/>
          <a:lstStyle/>
          <a:p>
            <a:endParaRPr lang="zh-CN" altLang="en-US" sz="360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11269" name="椭圆 264206"/>
          <p:cNvSpPr/>
          <p:nvPr>
            <p:custDataLst>
              <p:tags r:id="rId13"/>
            </p:custDataLst>
          </p:nvPr>
        </p:nvSpPr>
        <p:spPr>
          <a:xfrm>
            <a:off x="6024563" y="4221480"/>
            <a:ext cx="1727200" cy="792163"/>
          </a:xfrm>
          <a:prstGeom prst="ellipse">
            <a:avLst/>
          </a:prstGeom>
          <a:solidFill>
            <a:srgbClr val="66FF99"/>
          </a:solidFill>
          <a:ln w="9525">
            <a:noFill/>
          </a:ln>
        </p:spPr>
        <p:txBody>
          <a:bodyPr anchor="t"/>
          <a:lstStyle/>
          <a:p>
            <a:endParaRPr lang="zh-CN" altLang="en-US" sz="360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11270" name="椭圆 264205"/>
          <p:cNvSpPr/>
          <p:nvPr>
            <p:custDataLst>
              <p:tags r:id="rId14"/>
            </p:custDataLst>
          </p:nvPr>
        </p:nvSpPr>
        <p:spPr>
          <a:xfrm>
            <a:off x="4151313" y="4221480"/>
            <a:ext cx="1727200" cy="792163"/>
          </a:xfrm>
          <a:prstGeom prst="ellipse">
            <a:avLst/>
          </a:prstGeom>
          <a:solidFill>
            <a:srgbClr val="66FF99"/>
          </a:solidFill>
          <a:ln w="9525">
            <a:noFill/>
          </a:ln>
        </p:spPr>
        <p:txBody>
          <a:bodyPr anchor="t"/>
          <a:lstStyle/>
          <a:p>
            <a:endParaRPr lang="zh-CN" altLang="en-US" sz="360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11271" name="椭圆 264204"/>
          <p:cNvSpPr/>
          <p:nvPr>
            <p:custDataLst>
              <p:tags r:id="rId15"/>
            </p:custDataLst>
          </p:nvPr>
        </p:nvSpPr>
        <p:spPr>
          <a:xfrm>
            <a:off x="2281555" y="4221480"/>
            <a:ext cx="1727200" cy="792163"/>
          </a:xfrm>
          <a:prstGeom prst="ellipse">
            <a:avLst/>
          </a:prstGeom>
          <a:solidFill>
            <a:srgbClr val="66FF99"/>
          </a:solidFill>
          <a:ln w="9525">
            <a:noFill/>
          </a:ln>
        </p:spPr>
        <p:txBody>
          <a:bodyPr anchor="t"/>
          <a:lstStyle/>
          <a:p>
            <a:endParaRPr lang="zh-CN" altLang="en-US" sz="360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11272" name="椭圆 264203"/>
          <p:cNvSpPr/>
          <p:nvPr>
            <p:custDataLst>
              <p:tags r:id="rId16"/>
            </p:custDataLst>
          </p:nvPr>
        </p:nvSpPr>
        <p:spPr>
          <a:xfrm>
            <a:off x="7824788" y="3141980"/>
            <a:ext cx="1727200" cy="792163"/>
          </a:xfrm>
          <a:prstGeom prst="ellipse">
            <a:avLst/>
          </a:prstGeom>
          <a:solidFill>
            <a:srgbClr val="66FF99"/>
          </a:solidFill>
          <a:ln w="9525">
            <a:noFill/>
          </a:ln>
        </p:spPr>
        <p:txBody>
          <a:bodyPr anchor="t"/>
          <a:lstStyle/>
          <a:p>
            <a:endParaRPr lang="zh-CN" altLang="en-US" sz="360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11273" name="椭圆 264202"/>
          <p:cNvSpPr/>
          <p:nvPr>
            <p:custDataLst>
              <p:tags r:id="rId17"/>
            </p:custDataLst>
          </p:nvPr>
        </p:nvSpPr>
        <p:spPr>
          <a:xfrm>
            <a:off x="6024563" y="3141663"/>
            <a:ext cx="1727200" cy="792162"/>
          </a:xfrm>
          <a:prstGeom prst="ellipse">
            <a:avLst/>
          </a:prstGeom>
          <a:solidFill>
            <a:srgbClr val="66FF99"/>
          </a:solidFill>
          <a:ln w="9525">
            <a:noFill/>
          </a:ln>
        </p:spPr>
        <p:txBody>
          <a:bodyPr anchor="t"/>
          <a:lstStyle/>
          <a:p>
            <a:endParaRPr lang="zh-CN" altLang="en-US" sz="360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11274" name="椭圆 264201"/>
          <p:cNvSpPr/>
          <p:nvPr>
            <p:custDataLst>
              <p:tags r:id="rId18"/>
            </p:custDataLst>
          </p:nvPr>
        </p:nvSpPr>
        <p:spPr>
          <a:xfrm>
            <a:off x="4151313" y="3141663"/>
            <a:ext cx="1727200" cy="792162"/>
          </a:xfrm>
          <a:prstGeom prst="ellipse">
            <a:avLst/>
          </a:prstGeom>
          <a:solidFill>
            <a:srgbClr val="66FF99"/>
          </a:solidFill>
          <a:ln w="9525">
            <a:noFill/>
          </a:ln>
        </p:spPr>
        <p:txBody>
          <a:bodyPr anchor="t"/>
          <a:lstStyle/>
          <a:p>
            <a:endParaRPr lang="zh-CN" altLang="en-US" sz="360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11275" name="椭圆 264200"/>
          <p:cNvSpPr/>
          <p:nvPr>
            <p:custDataLst>
              <p:tags r:id="rId19"/>
            </p:custDataLst>
          </p:nvPr>
        </p:nvSpPr>
        <p:spPr>
          <a:xfrm>
            <a:off x="2208530" y="3141663"/>
            <a:ext cx="1727200" cy="792162"/>
          </a:xfrm>
          <a:prstGeom prst="ellipse">
            <a:avLst/>
          </a:prstGeom>
          <a:solidFill>
            <a:srgbClr val="66FF99"/>
          </a:solidFill>
          <a:ln w="9525">
            <a:noFill/>
          </a:ln>
        </p:spPr>
        <p:txBody>
          <a:bodyPr anchor="t"/>
          <a:lstStyle/>
          <a:p>
            <a:endParaRPr lang="zh-CN" altLang="en-US" sz="360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11276" name="椭圆 264199"/>
          <p:cNvSpPr/>
          <p:nvPr>
            <p:custDataLst>
              <p:tags r:id="rId20"/>
            </p:custDataLst>
          </p:nvPr>
        </p:nvSpPr>
        <p:spPr>
          <a:xfrm>
            <a:off x="7751763" y="2133283"/>
            <a:ext cx="1727200" cy="792162"/>
          </a:xfrm>
          <a:prstGeom prst="ellipse">
            <a:avLst/>
          </a:prstGeom>
          <a:solidFill>
            <a:srgbClr val="66FF99"/>
          </a:solidFill>
          <a:ln w="9525">
            <a:noFill/>
          </a:ln>
        </p:spPr>
        <p:txBody>
          <a:bodyPr anchor="t"/>
          <a:lstStyle/>
          <a:p>
            <a:endParaRPr lang="zh-CN" altLang="en-US" sz="360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11277" name="椭圆 264198"/>
          <p:cNvSpPr/>
          <p:nvPr>
            <p:custDataLst>
              <p:tags r:id="rId21"/>
            </p:custDataLst>
          </p:nvPr>
        </p:nvSpPr>
        <p:spPr>
          <a:xfrm>
            <a:off x="6024563" y="2060893"/>
            <a:ext cx="1727200" cy="792162"/>
          </a:xfrm>
          <a:prstGeom prst="ellipse">
            <a:avLst/>
          </a:prstGeom>
          <a:solidFill>
            <a:srgbClr val="66FF99"/>
          </a:solidFill>
          <a:ln w="9525">
            <a:noFill/>
          </a:ln>
        </p:spPr>
        <p:txBody>
          <a:bodyPr anchor="t"/>
          <a:lstStyle/>
          <a:p>
            <a:endParaRPr lang="zh-CN" altLang="en-US" sz="360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11278" name="椭圆 264197"/>
          <p:cNvSpPr/>
          <p:nvPr>
            <p:custDataLst>
              <p:tags r:id="rId22"/>
            </p:custDataLst>
          </p:nvPr>
        </p:nvSpPr>
        <p:spPr>
          <a:xfrm>
            <a:off x="4151313" y="2133283"/>
            <a:ext cx="1727200" cy="792162"/>
          </a:xfrm>
          <a:prstGeom prst="ellipse">
            <a:avLst/>
          </a:prstGeom>
          <a:solidFill>
            <a:srgbClr val="66FF99"/>
          </a:solidFill>
          <a:ln w="9525">
            <a:noFill/>
          </a:ln>
        </p:spPr>
        <p:txBody>
          <a:bodyPr anchor="t"/>
          <a:lstStyle/>
          <a:p>
            <a:endParaRPr lang="zh-CN" altLang="en-US" sz="360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11279" name="椭圆 264196"/>
          <p:cNvSpPr/>
          <p:nvPr>
            <p:custDataLst>
              <p:tags r:id="rId23"/>
            </p:custDataLst>
          </p:nvPr>
        </p:nvSpPr>
        <p:spPr>
          <a:xfrm>
            <a:off x="2281238" y="2133283"/>
            <a:ext cx="1727200" cy="792162"/>
          </a:xfrm>
          <a:prstGeom prst="ellipse">
            <a:avLst/>
          </a:prstGeom>
          <a:solidFill>
            <a:srgbClr val="66FF99"/>
          </a:solidFill>
          <a:ln w="9525">
            <a:noFill/>
          </a:ln>
        </p:spPr>
        <p:txBody>
          <a:bodyPr anchor="t"/>
          <a:lstStyle/>
          <a:p>
            <a:endParaRPr lang="zh-CN" altLang="en-US" sz="360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11281" name="椭圆 264195"/>
          <p:cNvSpPr/>
          <p:nvPr>
            <p:custDataLst>
              <p:tags r:id="rId24"/>
            </p:custDataLst>
          </p:nvPr>
        </p:nvSpPr>
        <p:spPr>
          <a:xfrm>
            <a:off x="1917700" y="2133283"/>
            <a:ext cx="2233613" cy="647700"/>
          </a:xfrm>
          <a:prstGeom prst="ellipse">
            <a:avLst/>
          </a:prstGeom>
          <a:noFill/>
          <a:ln w="9525">
            <a:noFill/>
          </a:ln>
        </p:spPr>
        <p:txBody>
          <a:bodyPr anchor="t"/>
          <a:lstStyle/>
          <a:p>
            <a:endParaRPr lang="zh-CN" altLang="en-US" sz="360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98495" y="204228"/>
            <a:ext cx="1915656" cy="49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2600" b="1" dirty="0">
                <a:solidFill>
                  <a:schemeClr val="accent1"/>
                </a:solidFill>
                <a:latin typeface="幼圆" charset="0"/>
                <a:ea typeface="幼圆" charset="0"/>
              </a:rPr>
              <a:t>字词梳理</a:t>
            </a:r>
            <a:endParaRPr lang="zh-CN" altLang="en-US" sz="2600" b="1" dirty="0">
              <a:solidFill>
                <a:schemeClr val="accent1"/>
              </a:solidFill>
              <a:effectLst/>
              <a:latin typeface="幼圆" charset="0"/>
              <a:ea typeface="幼圆" charset="0"/>
            </a:endParaRPr>
          </a:p>
        </p:txBody>
      </p:sp>
      <p:sp>
        <p:nvSpPr>
          <p:cNvPr id="20" name="TextBox 19"/>
          <p:cNvSpPr txBox="1"/>
          <p:nvPr>
            <p:custDataLst>
              <p:tags r:id="rId25"/>
            </p:custDataLst>
          </p:nvPr>
        </p:nvSpPr>
        <p:spPr>
          <a:xfrm>
            <a:off x="4804886" y="1018272"/>
            <a:ext cx="1596867" cy="645160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r>
              <a:rPr lang="zh-CN" altLang="en-US" sz="3600" b="1" dirty="0" smtClean="0">
                <a:solidFill>
                  <a:srgbClr val="FFFFFF"/>
                </a:solidFill>
                <a:latin typeface="幼圆" charset="0"/>
                <a:ea typeface="幼圆" charset="0"/>
              </a:rPr>
              <a:t>我会读</a:t>
            </a:r>
            <a:endParaRPr lang="zh-CN" altLang="en-US" sz="3600" b="1" dirty="0" smtClean="0">
              <a:solidFill>
                <a:srgbClr val="FFFFFF"/>
              </a:solidFill>
              <a:latin typeface="幼圆" charset="0"/>
              <a:ea typeface="幼圆" charset="0"/>
            </a:endParaRPr>
          </a:p>
        </p:txBody>
      </p:sp>
      <p:sp>
        <p:nvSpPr>
          <p:cNvPr id="21" name="文本占位符 264194"/>
          <p:cNvSpPr txBox="1"/>
          <p:nvPr>
            <p:custDataLst>
              <p:tags r:id="rId26"/>
            </p:custDataLst>
          </p:nvPr>
        </p:nvSpPr>
        <p:spPr>
          <a:xfrm>
            <a:off x="1811973" y="1943893"/>
            <a:ext cx="8425180" cy="4555173"/>
          </a:xfrm>
        </p:spPr>
        <p:txBody>
          <a:bodyPr anchor="t"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5000"/>
              </a:lnSpc>
              <a:buFont typeface="Arial" panose="020B0604020202020204" pitchFamily="34" charset="0"/>
              <a:buNone/>
            </a:pPr>
            <a:r>
              <a:rPr lang="zh-CN" altLang="en-US" sz="4800" dirty="0" smtClean="0">
                <a:solidFill>
                  <a:schemeClr val="dk1">
                    <a:lumMod val="85000"/>
                    <a:lumOff val="15000"/>
                  </a:schemeClr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  称象  大象  官员  双腿</a:t>
            </a:r>
            <a:endParaRPr lang="zh-CN" altLang="en-US" sz="4800" dirty="0" smtClean="0">
              <a:solidFill>
                <a:schemeClr val="dk1">
                  <a:lumMod val="85000"/>
                  <a:lumOff val="15000"/>
                </a:schemeClr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>
              <a:lnSpc>
                <a:spcPct val="125000"/>
              </a:lnSpc>
              <a:buFont typeface="Arial" panose="020B0604020202020204" pitchFamily="34" charset="0"/>
              <a:buNone/>
            </a:pPr>
            <a:r>
              <a:rPr lang="zh-CN" altLang="en-US" sz="4800" dirty="0" smtClean="0">
                <a:solidFill>
                  <a:schemeClr val="dk1">
                    <a:lumMod val="85000"/>
                    <a:lumOff val="15000"/>
                  </a:schemeClr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  柱子  议论  造秤  秤杆</a:t>
            </a:r>
            <a:endParaRPr lang="zh-CN" altLang="en-US" sz="4800" dirty="0" smtClean="0">
              <a:solidFill>
                <a:schemeClr val="dk1">
                  <a:lumMod val="85000"/>
                  <a:lumOff val="15000"/>
                </a:schemeClr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>
              <a:lnSpc>
                <a:spcPct val="125000"/>
              </a:lnSpc>
              <a:buFont typeface="Arial" panose="020B0604020202020204" pitchFamily="34" charset="0"/>
              <a:buNone/>
            </a:pPr>
            <a:r>
              <a:rPr lang="zh-CN" altLang="en-US" sz="4800" dirty="0" smtClean="0">
                <a:solidFill>
                  <a:schemeClr val="dk1">
                    <a:lumMod val="85000"/>
                    <a:lumOff val="15000"/>
                  </a:schemeClr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  倒水  下沉  停止  微笑</a:t>
            </a:r>
            <a:endParaRPr lang="zh-CN" altLang="en-US" sz="4800" dirty="0" smtClean="0">
              <a:solidFill>
                <a:schemeClr val="dk1">
                  <a:lumMod val="85000"/>
                  <a:lumOff val="15000"/>
                </a:schemeClr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>
              <a:lnSpc>
                <a:spcPct val="125000"/>
              </a:lnSpc>
              <a:buFont typeface="Arial" panose="020B0604020202020204" pitchFamily="34" charset="0"/>
              <a:buNone/>
            </a:pPr>
            <a:r>
              <a:rPr lang="zh-CN" altLang="en-US" sz="4800" dirty="0" smtClean="0">
                <a:solidFill>
                  <a:schemeClr val="dk1">
                    <a:lumMod val="85000"/>
                    <a:lumOff val="15000"/>
                  </a:schemeClr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    一艘大船   一杆秤</a:t>
            </a:r>
            <a:endParaRPr lang="zh-CN" altLang="en-US" sz="4800" dirty="0" smtClean="0">
              <a:solidFill>
                <a:schemeClr val="dk1">
                  <a:lumMod val="85000"/>
                  <a:lumOff val="15000"/>
                </a:schemeClr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</p:spTree>
    <p:custDataLst>
      <p:tags r:id="rId27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2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2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2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12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12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12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2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2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12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12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12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12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12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12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12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12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12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12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12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12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12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12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6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12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12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6" grpId="0" bldLvl="0" animBg="1"/>
      <p:bldP spid="11267" grpId="0" bldLvl="0" animBg="1"/>
      <p:bldP spid="11268" grpId="0" bldLvl="0" animBg="1"/>
      <p:bldP spid="11269" grpId="0" bldLvl="0" animBg="1"/>
      <p:bldP spid="11270" grpId="0" bldLvl="0" animBg="1"/>
      <p:bldP spid="11271" grpId="0" bldLvl="0" animBg="1"/>
      <p:bldP spid="11272" grpId="0" bldLvl="0" animBg="1"/>
      <p:bldP spid="11273" grpId="0" bldLvl="0" animBg="1"/>
      <p:bldP spid="11274" grpId="0" bldLvl="0" animBg="1"/>
      <p:bldP spid="11275" grpId="0" bldLvl="0" animBg="1"/>
      <p:bldP spid="11276" grpId="0" bldLvl="0" animBg="1"/>
      <p:bldP spid="11277" grpId="0" bldLvl="0" animBg="1"/>
      <p:bldP spid="11278" grpId="0" bldLvl="0" animBg="1"/>
      <p:bldP spid="11279" grpId="0" bldLvl="0" animBg="1"/>
      <p:bldP spid="11281" grpId="0"/>
      <p:bldP spid="2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3" name="矩形 2"/>
          <p:cNvSpPr/>
          <p:nvPr/>
        </p:nvSpPr>
        <p:spPr>
          <a:xfrm>
            <a:off x="198495" y="204228"/>
            <a:ext cx="1915656" cy="49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2600" b="1" dirty="0" smtClean="0">
                <a:solidFill>
                  <a:schemeClr val="accent1"/>
                </a:solidFill>
                <a:effectLst/>
                <a:latin typeface="幼圆" charset="0"/>
                <a:ea typeface="幼圆" charset="0"/>
              </a:rPr>
              <a:t>整体感知</a:t>
            </a:r>
            <a:endParaRPr lang="zh-CN" altLang="en-US" sz="2600" b="1" dirty="0" smtClean="0">
              <a:solidFill>
                <a:schemeClr val="accent1"/>
              </a:solidFill>
              <a:effectLst/>
              <a:latin typeface="幼圆" charset="0"/>
              <a:ea typeface="幼圆" charset="0"/>
            </a:endParaRPr>
          </a:p>
        </p:txBody>
      </p:sp>
      <p:sp>
        <p:nvSpPr>
          <p:cNvPr id="5" name="文本框 261124"/>
          <p:cNvSpPr txBox="1"/>
          <p:nvPr>
            <p:custDataLst>
              <p:tags r:id="rId10"/>
            </p:custDataLst>
          </p:nvPr>
        </p:nvSpPr>
        <p:spPr>
          <a:xfrm>
            <a:off x="2761851" y="2879091"/>
            <a:ext cx="6363100" cy="1753235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 w="9525">
            <a:noFill/>
          </a:ln>
        </p:spPr>
        <p:txBody>
          <a:bodyPr wrap="square" anchor="t">
            <a:spAutoFit/>
          </a:bodyPr>
          <a:lstStyle/>
          <a:p>
            <a:pPr marL="342900" indent="-342900">
              <a:buClr>
                <a:schemeClr val="hlink"/>
              </a:buClr>
            </a:pPr>
            <a:r>
              <a:rPr lang="en-US" altLang="zh-CN" sz="3600" b="1" dirty="0" smtClean="0">
                <a:solidFill>
                  <a:schemeClr val="dk1">
                    <a:lumMod val="85000"/>
                    <a:lumOff val="15000"/>
                  </a:schemeClr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1.</a:t>
            </a:r>
            <a:r>
              <a:rPr lang="zh-CN" altLang="en-US" sz="3600" b="1" dirty="0" smtClean="0">
                <a:solidFill>
                  <a:schemeClr val="dk1">
                    <a:lumMod val="85000"/>
                    <a:lumOff val="15000"/>
                  </a:schemeClr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朗</a:t>
            </a:r>
            <a:r>
              <a:rPr lang="zh-CN" altLang="en-US" sz="3600" b="1" dirty="0">
                <a:solidFill>
                  <a:schemeClr val="dk1">
                    <a:lumMod val="85000"/>
                    <a:lumOff val="15000"/>
                  </a:schemeClr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读课文，注意读准字音</a:t>
            </a:r>
            <a:r>
              <a:rPr lang="zh-CN" altLang="en-US" sz="3600" b="1" dirty="0" smtClean="0">
                <a:solidFill>
                  <a:schemeClr val="dk1">
                    <a:lumMod val="85000"/>
                    <a:lumOff val="15000"/>
                  </a:schemeClr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。</a:t>
            </a:r>
            <a:endParaRPr lang="en-US" altLang="zh-CN" sz="3600" b="1" dirty="0" smtClean="0">
              <a:solidFill>
                <a:schemeClr val="dk1">
                  <a:lumMod val="85000"/>
                  <a:lumOff val="15000"/>
                </a:schemeClr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pPr marL="342900" indent="-342900">
              <a:buClr>
                <a:schemeClr val="hlink"/>
              </a:buClr>
            </a:pPr>
            <a:endParaRPr lang="zh-CN" altLang="en-US" sz="3600" b="1" dirty="0">
              <a:solidFill>
                <a:schemeClr val="dk1">
                  <a:lumMod val="85000"/>
                  <a:lumOff val="15000"/>
                </a:schemeClr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pPr marL="342900" indent="-342900">
              <a:buClr>
                <a:schemeClr val="hlink"/>
              </a:buClr>
              <a:buFont typeface="Wingdings" panose="05000000000000000000" pitchFamily="2" charset="2"/>
            </a:pPr>
            <a:r>
              <a:rPr lang="en-US" altLang="zh-CN" sz="3600" b="1" dirty="0" smtClean="0">
                <a:solidFill>
                  <a:schemeClr val="dk1">
                    <a:lumMod val="85000"/>
                    <a:lumOff val="15000"/>
                  </a:schemeClr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2.</a:t>
            </a:r>
            <a:r>
              <a:rPr lang="zh-CN" altLang="en-US" sz="3600" b="1" dirty="0" smtClean="0">
                <a:solidFill>
                  <a:schemeClr val="dk1">
                    <a:lumMod val="85000"/>
                    <a:lumOff val="15000"/>
                  </a:schemeClr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课</a:t>
            </a:r>
            <a:r>
              <a:rPr lang="zh-CN" altLang="en-US" sz="3600" b="1" dirty="0">
                <a:solidFill>
                  <a:schemeClr val="dk1">
                    <a:lumMod val="85000"/>
                    <a:lumOff val="15000"/>
                  </a:schemeClr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文主要讲了一个什么故事？   </a:t>
            </a:r>
            <a:endParaRPr lang="zh-CN" altLang="en-US" sz="3600" b="1" dirty="0">
              <a:solidFill>
                <a:schemeClr val="dk1">
                  <a:lumMod val="85000"/>
                  <a:lumOff val="15000"/>
                </a:schemeClr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2" name="TextBox 1"/>
          <p:cNvSpPr txBox="1"/>
          <p:nvPr>
            <p:custDataLst>
              <p:tags r:id="rId11"/>
            </p:custDataLst>
          </p:nvPr>
        </p:nvSpPr>
        <p:spPr>
          <a:xfrm>
            <a:off x="3257550" y="1466850"/>
            <a:ext cx="2095500" cy="64516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zh-CN" altLang="en-US" sz="3600" b="1" dirty="0" smtClean="0">
                <a:solidFill>
                  <a:srgbClr val="000000"/>
                </a:solidFill>
                <a:latin typeface="幼圆" charset="0"/>
                <a:ea typeface="幼圆" charset="0"/>
              </a:rPr>
              <a:t>边读边想</a:t>
            </a:r>
            <a:endParaRPr lang="zh-CN" altLang="en-US" sz="3600" b="1" dirty="0" smtClean="0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</p:spTree>
    <p:custDataLst>
      <p:tags r:id="rId12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ldLvl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7" name="矩形 6"/>
          <p:cNvSpPr/>
          <p:nvPr/>
        </p:nvSpPr>
        <p:spPr>
          <a:xfrm>
            <a:off x="198495" y="204228"/>
            <a:ext cx="1915656" cy="49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2600" b="1" dirty="0">
                <a:solidFill>
                  <a:schemeClr val="accent1"/>
                </a:solidFill>
                <a:effectLst/>
                <a:latin typeface="幼圆" charset="0"/>
                <a:ea typeface="幼圆" charset="0"/>
              </a:rPr>
              <a:t>细读感悟</a:t>
            </a:r>
            <a:endParaRPr lang="zh-CN" altLang="en-US" sz="2600" b="1" dirty="0">
              <a:solidFill>
                <a:schemeClr val="accent1"/>
              </a:solidFill>
              <a:effectLst/>
              <a:latin typeface="幼圆" charset="0"/>
              <a:ea typeface="幼圆" charset="0"/>
            </a:endParaRPr>
          </a:p>
        </p:txBody>
      </p:sp>
      <p:sp>
        <p:nvSpPr>
          <p:cNvPr id="4" name="文本框 108550"/>
          <p:cNvSpPr txBox="1">
            <a:spLocks noChangeArrowheads="1"/>
          </p:cNvSpPr>
          <p:nvPr/>
        </p:nvSpPr>
        <p:spPr bwMode="auto">
          <a:xfrm>
            <a:off x="1520694" y="2793332"/>
            <a:ext cx="8351838" cy="21583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zh-CN" altLang="en-US" sz="32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  大象又高又大，身子像一堵墙，腿像四根</a:t>
            </a:r>
            <a:endParaRPr lang="zh-CN" altLang="en-US" sz="320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zh-CN" altLang="en-US" sz="32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柱子，耳朵像</a:t>
            </a:r>
            <a:r>
              <a:rPr lang="zh-CN" altLang="en-US" sz="3200" b="1" u="sng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        </a:t>
            </a:r>
            <a:r>
              <a:rPr lang="zh-CN" altLang="en-US" sz="32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，鼻子像</a:t>
            </a:r>
            <a:endParaRPr lang="zh-CN" altLang="en-US" sz="3200" b="1" u="sng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zh-CN" altLang="en-US" sz="3200" b="1" u="sng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      </a:t>
            </a:r>
            <a:r>
              <a:rPr lang="zh-CN" altLang="en-US" sz="32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，尾巴像</a:t>
            </a:r>
            <a:r>
              <a:rPr lang="zh-CN" altLang="en-US" sz="3200" b="1" u="sng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           </a:t>
            </a:r>
            <a:r>
              <a:rPr lang="zh-CN" altLang="en-US" sz="32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。</a:t>
            </a:r>
            <a:endParaRPr lang="zh-CN" altLang="en-US" sz="320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6" name="文本框 108554"/>
          <p:cNvSpPr txBox="1">
            <a:spLocks noChangeArrowheads="1"/>
          </p:cNvSpPr>
          <p:nvPr/>
        </p:nvSpPr>
        <p:spPr bwMode="auto">
          <a:xfrm>
            <a:off x="3998230" y="3207543"/>
            <a:ext cx="2224405" cy="583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zh-CN" altLang="en-US" sz="3200" b="1" dirty="0">
                <a:solidFill>
                  <a:srgbClr val="000000"/>
                </a:solidFill>
                <a:latin typeface="幼圆" charset="0"/>
                <a:ea typeface="幼圆" charset="0"/>
              </a:rPr>
              <a:t>两把大扇子</a:t>
            </a:r>
            <a:endParaRPr lang="zh-CN" altLang="en-US" sz="3200" b="1" dirty="0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8" name="文本框 108555"/>
          <p:cNvSpPr txBox="1">
            <a:spLocks noChangeArrowheads="1"/>
          </p:cNvSpPr>
          <p:nvPr/>
        </p:nvSpPr>
        <p:spPr bwMode="auto">
          <a:xfrm>
            <a:off x="7857994" y="3310856"/>
            <a:ext cx="1816100" cy="583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zh-CN" altLang="en-US" sz="3200" b="1" dirty="0">
                <a:solidFill>
                  <a:srgbClr val="000000"/>
                </a:solidFill>
                <a:latin typeface="幼圆" charset="0"/>
                <a:ea typeface="幼圆" charset="0"/>
              </a:rPr>
              <a:t>一个长长</a:t>
            </a:r>
            <a:endParaRPr lang="zh-CN" altLang="en-US" sz="3200" b="1" dirty="0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9" name="直接连接符 108556"/>
          <p:cNvSpPr>
            <a:spLocks noChangeShapeType="1"/>
          </p:cNvSpPr>
          <p:nvPr>
            <p:custDataLst>
              <p:tags r:id="rId10"/>
            </p:custDataLst>
          </p:nvPr>
        </p:nvSpPr>
        <p:spPr bwMode="auto">
          <a:xfrm>
            <a:off x="7857994" y="3890294"/>
            <a:ext cx="1873250" cy="0"/>
          </a:xfrm>
          <a:prstGeom prst="line">
            <a:avLst/>
          </a:prstGeom>
          <a:noFill/>
          <a:ln w="9525">
            <a:solidFill>
              <a:srgbClr val="CC0066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 sz="320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10" name="文本框 108557"/>
          <p:cNvSpPr txBox="1">
            <a:spLocks noChangeArrowheads="1"/>
          </p:cNvSpPr>
          <p:nvPr/>
        </p:nvSpPr>
        <p:spPr bwMode="auto">
          <a:xfrm>
            <a:off x="1738340" y="3759869"/>
            <a:ext cx="1407795" cy="583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zh-CN" altLang="en-US" sz="3200" b="1" dirty="0">
                <a:solidFill>
                  <a:srgbClr val="000000"/>
                </a:solidFill>
                <a:latin typeface="幼圆" charset="0"/>
                <a:ea typeface="幼圆" charset="0"/>
              </a:rPr>
              <a:t>的钩子</a:t>
            </a:r>
            <a:endParaRPr lang="zh-CN" altLang="en-US" sz="3200" b="1" dirty="0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11" name="文本框 108558"/>
          <p:cNvSpPr txBox="1">
            <a:spLocks noChangeArrowheads="1"/>
          </p:cNvSpPr>
          <p:nvPr/>
        </p:nvSpPr>
        <p:spPr bwMode="auto">
          <a:xfrm>
            <a:off x="4834787" y="3875338"/>
            <a:ext cx="3041015" cy="583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zh-CN" altLang="en-US" sz="3200" b="1" dirty="0">
                <a:solidFill>
                  <a:srgbClr val="000000"/>
                </a:solidFill>
                <a:latin typeface="幼圆" charset="0"/>
                <a:ea typeface="幼圆" charset="0"/>
              </a:rPr>
              <a:t>一根小小的辫子</a:t>
            </a:r>
            <a:endParaRPr lang="zh-CN" altLang="en-US" sz="3200" b="1" dirty="0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12" name="文本框 110601"/>
          <p:cNvSpPr txBox="1">
            <a:spLocks noChangeArrowheads="1"/>
          </p:cNvSpPr>
          <p:nvPr/>
        </p:nvSpPr>
        <p:spPr bwMode="auto">
          <a:xfrm>
            <a:off x="0" y="1423560"/>
            <a:ext cx="11791950" cy="8299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zh-CN" altLang="en-US" sz="32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 </a:t>
            </a:r>
            <a:r>
              <a:rPr lang="zh-CN" altLang="en-US" sz="3200" b="1" dirty="0" smtClean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</a:t>
            </a:r>
            <a:r>
              <a:rPr lang="zh-CN" altLang="en-US" sz="32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课文中是怎样描写这头大象的呢</a:t>
            </a:r>
            <a:r>
              <a:rPr lang="zh-CN" altLang="en-US" sz="3200" b="1" dirty="0" smtClean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？找出</a:t>
            </a:r>
            <a:r>
              <a:rPr lang="zh-CN" altLang="en-US" sz="32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文中</a:t>
            </a:r>
            <a:r>
              <a:rPr lang="zh-CN" altLang="en-US" sz="3200" b="1" dirty="0" smtClean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的相关语句。</a:t>
            </a:r>
            <a:endParaRPr lang="zh-CN" altLang="en-US" sz="3200" b="1" dirty="0" smtClean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</p:spTree>
    <p:custDataLst>
      <p:tags r:id="rId11"/>
    </p:custData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8" grpId="0"/>
      <p:bldP spid="9" grpId="0" bldLvl="0" animBg="1"/>
      <p:bldP spid="10" grpId="0"/>
      <p:bldP spid="11" grpId="0"/>
      <p:bldP spid="1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7" name="矩形 6"/>
          <p:cNvSpPr/>
          <p:nvPr/>
        </p:nvSpPr>
        <p:spPr>
          <a:xfrm>
            <a:off x="198495" y="204228"/>
            <a:ext cx="1915656" cy="5835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3200" b="1" dirty="0">
                <a:solidFill>
                  <a:schemeClr val="accent1"/>
                </a:solidFill>
                <a:effectLst/>
                <a:latin typeface="幼圆" charset="0"/>
                <a:ea typeface="幼圆" charset="0"/>
              </a:rPr>
              <a:t>细读感悟</a:t>
            </a:r>
            <a:endParaRPr lang="zh-CN" altLang="en-US" sz="3200" b="1" dirty="0">
              <a:solidFill>
                <a:schemeClr val="accent1"/>
              </a:solidFill>
              <a:effectLst/>
              <a:latin typeface="幼圆" charset="0"/>
              <a:ea typeface="幼圆" charset="0"/>
            </a:endParaRPr>
          </a:p>
        </p:txBody>
      </p:sp>
      <p:sp>
        <p:nvSpPr>
          <p:cNvPr id="6" name="矩形 113667"/>
          <p:cNvSpPr>
            <a:spLocks noChangeArrowheads="1"/>
          </p:cNvSpPr>
          <p:nvPr/>
        </p:nvSpPr>
        <p:spPr bwMode="auto">
          <a:xfrm>
            <a:off x="1517649" y="1243012"/>
            <a:ext cx="9001125" cy="756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20000"/>
              </a:spcBef>
              <a:buClr>
                <a:schemeClr val="tx1"/>
              </a:buClr>
            </a:pPr>
            <a:r>
              <a:rPr lang="zh-CN" altLang="en-US" sz="3200" dirty="0" smtClean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</a:t>
            </a:r>
            <a:r>
              <a:rPr lang="zh-CN" altLang="en-US" sz="32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大</a:t>
            </a:r>
            <a:r>
              <a:rPr lang="zh-CN" altLang="en-US" sz="3200" b="1" dirty="0" smtClean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象</a:t>
            </a:r>
            <a:r>
              <a:rPr lang="zh-CN" altLang="en-US" sz="32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又高又</a:t>
            </a:r>
            <a:r>
              <a:rPr lang="zh-CN" altLang="en-US" sz="3200" b="1" dirty="0" smtClean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大 </a:t>
            </a:r>
            <a:r>
              <a:rPr lang="zh-CN" altLang="en-US" sz="32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，身子</a:t>
            </a:r>
            <a:r>
              <a:rPr lang="zh-CN" altLang="en-US" sz="3200" b="1" dirty="0" smtClean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像</a:t>
            </a:r>
            <a:r>
              <a:rPr lang="zh-CN" altLang="en-US" sz="32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一堵</a:t>
            </a:r>
            <a:r>
              <a:rPr lang="zh-CN" altLang="en-US" sz="3200" b="1" dirty="0" smtClean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墙 </a:t>
            </a:r>
            <a:r>
              <a:rPr lang="zh-CN" altLang="en-US" sz="32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，腿</a:t>
            </a:r>
            <a:r>
              <a:rPr lang="zh-CN" altLang="en-US" sz="3200" b="1" dirty="0" smtClean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像</a:t>
            </a:r>
            <a:r>
              <a:rPr lang="zh-CN" altLang="en-US" sz="32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四根柱</a:t>
            </a:r>
            <a:r>
              <a:rPr lang="zh-CN" altLang="en-US" sz="3200" b="1" dirty="0" smtClean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子。</a:t>
            </a:r>
            <a:endParaRPr lang="zh-CN" altLang="en-US" sz="3200" b="1" dirty="0" smtClean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pic>
        <p:nvPicPr>
          <p:cNvPr id="11" name="副标题 84994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491" t="27325" r="24188" b="24065"/>
          <a:stretch>
            <a:fillRect/>
          </a:stretch>
        </p:blipFill>
        <p:spPr>
          <a:xfrm>
            <a:off x="777875" y="3500438"/>
            <a:ext cx="4537075" cy="2649537"/>
          </a:xfrm>
          <a:prstGeom prst="rect">
            <a:avLst/>
          </a:prstGeom>
        </p:spPr>
      </p:pic>
      <p:sp>
        <p:nvSpPr>
          <p:cNvPr id="12" name="矩形 83972"/>
          <p:cNvSpPr>
            <a:spLocks noChangeArrowheads="1"/>
          </p:cNvSpPr>
          <p:nvPr>
            <p:custDataLst>
              <p:tags r:id="rId11"/>
            </p:custDataLst>
          </p:nvPr>
        </p:nvSpPr>
        <p:spPr bwMode="auto">
          <a:xfrm>
            <a:off x="1670672" y="3943351"/>
            <a:ext cx="1091577" cy="1585118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endParaRPr lang="zh-CN" altLang="en-US" sz="320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pic>
        <p:nvPicPr>
          <p:cNvPr id="13" name="副标题 84994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491" t="27325" r="24188" b="24065"/>
          <a:stretch>
            <a:fillRect/>
          </a:stretch>
        </p:blipFill>
        <p:spPr>
          <a:xfrm>
            <a:off x="6018211" y="3761582"/>
            <a:ext cx="3503613" cy="2360612"/>
          </a:xfrm>
          <a:prstGeom prst="rect">
            <a:avLst/>
          </a:prstGeom>
        </p:spPr>
      </p:pic>
      <p:sp>
        <p:nvSpPr>
          <p:cNvPr id="14" name="矩形 85000"/>
          <p:cNvSpPr>
            <a:spLocks noChangeArrowheads="1"/>
          </p:cNvSpPr>
          <p:nvPr>
            <p:custDataLst>
              <p:tags r:id="rId12"/>
            </p:custDataLst>
          </p:nvPr>
        </p:nvSpPr>
        <p:spPr bwMode="auto">
          <a:xfrm>
            <a:off x="6122657" y="4807744"/>
            <a:ext cx="647700" cy="1441450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endParaRPr lang="zh-CN" altLang="en-US" sz="320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15" name="矩形 85001"/>
          <p:cNvSpPr>
            <a:spLocks noChangeArrowheads="1"/>
          </p:cNvSpPr>
          <p:nvPr>
            <p:custDataLst>
              <p:tags r:id="rId13"/>
            </p:custDataLst>
          </p:nvPr>
        </p:nvSpPr>
        <p:spPr bwMode="auto">
          <a:xfrm>
            <a:off x="6784975" y="5457032"/>
            <a:ext cx="433387" cy="792162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endParaRPr lang="zh-CN" altLang="en-US" sz="320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16" name="矩形 85002"/>
          <p:cNvSpPr>
            <a:spLocks noChangeArrowheads="1"/>
          </p:cNvSpPr>
          <p:nvPr>
            <p:custDataLst>
              <p:tags r:id="rId14"/>
            </p:custDataLst>
          </p:nvPr>
        </p:nvSpPr>
        <p:spPr bwMode="auto">
          <a:xfrm>
            <a:off x="7218362" y="5502275"/>
            <a:ext cx="635000" cy="720725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endParaRPr lang="zh-CN" altLang="en-US" sz="320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17" name="矩形 85003"/>
          <p:cNvSpPr>
            <a:spLocks noChangeArrowheads="1"/>
          </p:cNvSpPr>
          <p:nvPr>
            <p:custDataLst>
              <p:tags r:id="rId15"/>
            </p:custDataLst>
          </p:nvPr>
        </p:nvSpPr>
        <p:spPr bwMode="auto">
          <a:xfrm>
            <a:off x="7854950" y="5357813"/>
            <a:ext cx="503237" cy="865187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endParaRPr lang="zh-CN" altLang="en-US" sz="320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18" name="文本框 86022"/>
          <p:cNvSpPr txBox="1">
            <a:spLocks noChangeArrowheads="1"/>
          </p:cNvSpPr>
          <p:nvPr/>
        </p:nvSpPr>
        <p:spPr bwMode="auto">
          <a:xfrm>
            <a:off x="2627312" y="1999455"/>
            <a:ext cx="7638390" cy="13220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zh-CN" altLang="en-US" sz="32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“像</a:t>
            </a:r>
            <a:r>
              <a:rPr lang="en-US" altLang="zh-CN" sz="3200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… …</a:t>
            </a:r>
            <a:r>
              <a:rPr lang="zh-CN" altLang="en-US" sz="32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像</a:t>
            </a:r>
            <a:r>
              <a:rPr lang="en-US" altLang="zh-CN" sz="32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…</a:t>
            </a:r>
            <a:r>
              <a:rPr lang="en-US" altLang="zh-CN" sz="3200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</a:t>
            </a:r>
            <a:r>
              <a:rPr lang="en-US" altLang="zh-CN" sz="32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…”</a:t>
            </a:r>
            <a:r>
              <a:rPr lang="zh-CN" altLang="en-US" sz="32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这两个比喻句把大</a:t>
            </a:r>
            <a:endParaRPr lang="zh-CN" altLang="en-US" sz="320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pPr>
              <a:spcBef>
                <a:spcPct val="50000"/>
              </a:spcBef>
            </a:pPr>
            <a:r>
              <a:rPr lang="zh-CN" altLang="en-US" sz="32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象的高大写的既生动又形象。</a:t>
            </a:r>
            <a:endParaRPr lang="zh-CN" altLang="en-US" sz="320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</p:spTree>
    <p:custDataLst>
      <p:tags r:id="rId16"/>
    </p:custData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8" grpId="0"/>
    </p:bldLst>
  </p:timing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0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0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0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0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0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3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fa1edd34-05da-4c8e-a979-144842bfdd96}"/>
</p:tagLst>
</file>

<file path=ppt/tags/tag13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3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4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"/>
  <p:tag name="KSO_WM_UNIT_ID" val="_13*i*1"/>
  <p:tag name="KSO_WM_UNIT_LAYERLEVEL" val="1"/>
  <p:tag name="KSO_WM_TAG_VERSION" val="1.0"/>
  <p:tag name="KSO_WM_BEAUTIFY_FLAG" val="#wm#"/>
  <p:tag name="KSO_WM_UNIT_SUBTYPE" val="h"/>
  <p:tag name="KSO_WM_SLIDE_BACKGROUND_TYPE" val="frame"/>
  <p:tag name="KSO_WM_SLIDE_BK_DARK_LIGHT" val="2"/>
  <p:tag name="KSO_WM_UNIT_BK_DARK_LIGHT" val="2"/>
</p:tagLst>
</file>

<file path=ppt/tags/tag147.xml><?xml version="1.0" encoding="utf-8"?>
<p:tagLst xmlns:p="http://schemas.openxmlformats.org/presentationml/2006/main">
  <p:tag name="KSO_WM_SLIDE_BACKGROUND_TYPE" val="frame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K_DARK_LIGHT" val="2"/>
</p:tagLst>
</file>

<file path=ppt/tags/tag1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leftRight"/>
  <p:tag name="KSO_WM_SLIDE_BK_DARK_LIGHT" val="2"/>
  <p:tag name="KSO_WM_UNIT_BK_DARK_LIGHT" val="2"/>
</p:tagLst>
</file>

<file path=ppt/tags/tag1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60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1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2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3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4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5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6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7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8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topBottom"/>
  <p:tag name="KSO_WM_SLIDE_BK_DARK_LIGHT" val="2"/>
  <p:tag name="KSO_WM_UNIT_BK_DARK_LIGHT" val="2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70.xml><?xml version="1.0" encoding="utf-8"?>
<p:tagLst xmlns:p="http://schemas.openxmlformats.org/presentationml/2006/main">
  <p:tag name="KSO_WM_SLIDE_BACKGROUND_TYPE" val="topBottom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K_DARK_LIGHT" val="2"/>
</p:tagLst>
</file>

<file path=ppt/tags/tag17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bottomTop"/>
  <p:tag name="KSO_WM_SLIDE_BK_DARK_LIGHT" val="2"/>
  <p:tag name="KSO_WM_UNIT_BK_DARK_LIGHT" val="2"/>
</p:tagLst>
</file>

<file path=ppt/tags/tag17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7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8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4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85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86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87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88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89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90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9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navigation"/>
  <p:tag name="KSO_WM_SLIDE_BK_DARK_LIGHT" val="2"/>
  <p:tag name="KSO_WM_UNIT_BK_DARK_LIGHT" val="2"/>
</p:tagLst>
</file>

<file path=ppt/tags/tag192.xml><?xml version="1.0" encoding="utf-8"?>
<p:tagLst xmlns:p="http://schemas.openxmlformats.org/presentationml/2006/main">
  <p:tag name="KSO_WM_SLIDE_BACKGROUND_TYPE" val="navigation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K_DARK_LIGHT" val="2"/>
</p:tagLst>
</file>

<file path=ppt/tags/tag19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0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20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belt"/>
  <p:tag name="KSO_WM_SLIDE_BK_DARK_LIGHT" val="2"/>
  <p:tag name="KSO_WM_UNIT_BK_DARK_LIGHT" val="2"/>
</p:tagLst>
</file>

<file path=ppt/tags/tag20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0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0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0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0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07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08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09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10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1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2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3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4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5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6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7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8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9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20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21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259"/>
</p:tagLst>
</file>

<file path=ppt/tags/tag2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259"/>
</p:tagLst>
</file>

<file path=ppt/tags/tag2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27.xml><?xml version="1.0" encoding="utf-8"?>
<p:tagLst xmlns:p="http://schemas.openxmlformats.org/presentationml/2006/main">
  <p:tag name="KSO_WM_TEMPLATE_SUBCATEGORY" val="0"/>
  <p:tag name="KSO_WM_TEMPLATE_MASTER_TYPE" val="1"/>
  <p:tag name="KSO_WM_TEMPLATE_COLOR_TYPE" val="1"/>
  <p:tag name="KSO_WM_TEMPLATE_MASTER_THUMB_INDEX" val="12"/>
  <p:tag name="KSO_WM_TAG_VERSION" val="1.0"/>
  <p:tag name="KSO_WM_BEAUTIFY_FLAG" val="#wm#"/>
  <p:tag name="KSO_WM_TEMPLATE_CATEGORY" val="custom"/>
  <p:tag name="KSO_WM_TEMPLATE_INDEX" val="20205259"/>
  <p:tag name="KSO_WM_TEMPLATE_THUMBS_INDEX" val="1、4、7、12、16、18、19、20、21、22、23、24、25"/>
</p:tagLst>
</file>

<file path=ppt/tags/tag228.xml><?xml version="1.0" encoding="utf-8"?>
<p:tagLst xmlns:p="http://schemas.openxmlformats.org/presentationml/2006/main">
  <p:tag name="KSO_WM_UNIT_PLACING_PICTURE_USER_VIEWPORT" val="{&quot;height&quot;:2360,&quot;width&quot;:7760}"/>
</p:tagLst>
</file>

<file path=ppt/tags/tag229.xml><?xml version="1.0" encoding="utf-8"?>
<p:tagLst xmlns:p="http://schemas.openxmlformats.org/presentationml/2006/main">
  <p:tag name="KSO_WM_UNIT_TEXT_FILL_FORE_SCHEMECOLOR_INDEX_BRIGHTNESS" val="0.25"/>
  <p:tag name="KSO_WM_UNIT_TEXT_FILL_FORE_SCHEMECOLOR_INDEX" val="13"/>
  <p:tag name="KSO_WM_UNIT_TEXT_FILL_TYPE" val="1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30.xml><?xml version="1.0" encoding="utf-8"?>
<p:tagLst xmlns:p="http://schemas.openxmlformats.org/presentationml/2006/main">
  <p:tag name="KSO_WM_UNIT_PLACING_PICTURE_USER_VIEWPORT" val="{&quot;height&quot;:7088.595275590551,&quot;width&quot;:7932.475590551181}"/>
</p:tagLst>
</file>

<file path=ppt/tags/tag231.xml><?xml version="1.0" encoding="utf-8"?>
<p:tagLst xmlns:p="http://schemas.openxmlformats.org/presentationml/2006/main">
  <p:tag name="KSO_WM_UNIT_ISCONTENTSTITLE" val="0"/>
  <p:tag name="KSO_WM_UNIT_ISNUMDGMTITLE" val="0"/>
  <p:tag name="KSO_WM_UNIT_PRESET_TEXT" val="绿色卡通艺术培训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05259_1*a*1"/>
  <p:tag name="KSO_WM_TEMPLATE_CATEGORY" val="custom"/>
  <p:tag name="KSO_WM_TEMPLATE_INDEX" val="20205259"/>
  <p:tag name="KSO_WM_UNIT_LAYERLEVEL" val="1"/>
  <p:tag name="KSO_WM_TAG_VERSION" val="1.0"/>
  <p:tag name="KSO_WM_BEAUTIFY_FLAG" val="#wm#"/>
</p:tagLst>
</file>

<file path=ppt/tags/tag232.xml><?xml version="1.0" encoding="utf-8"?>
<p:tagLst xmlns:p="http://schemas.openxmlformats.org/presentationml/2006/main">
  <p:tag name="KSO_WM_UNIT_ISCONTENTSTITLE" val="0"/>
  <p:tag name="KSO_WM_UNIT_ISNUMDGMTITLE" val="0"/>
  <p:tag name="KSO_WM_UNIT_PRESET_TEXT" val="您的正文已经简明扼要，但信息却错综复杂，需要用更多的文字来表述。"/>
  <p:tag name="KSO_WM_UNIT_NOCLEAR" val="0"/>
  <p:tag name="KSO_WM_UNIT_VALUE" val="87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205259_1*b*1"/>
  <p:tag name="KSO_WM_TEMPLATE_CATEGORY" val="custom"/>
  <p:tag name="KSO_WM_TEMPLATE_INDEX" val="20205259"/>
  <p:tag name="KSO_WM_UNIT_LAYERLEVEL" val="1"/>
  <p:tag name="KSO_WM_TAG_VERSION" val="1.0"/>
  <p:tag name="KSO_WM_BEAUTIFY_FLAG" val="#wm#"/>
  <p:tag name="KSO_WM_UNIT_TEXT_FILL_FORE_SCHEMECOLOR_INDEX_BRIGHTNESS" val="0.15"/>
  <p:tag name="KSO_WM_UNIT_TEXT_FILL_FORE_SCHEMECOLOR_INDEX" val="13"/>
  <p:tag name="KSO_WM_UNIT_TEXT_FILL_TYPE" val="1"/>
</p:tagLst>
</file>

<file path=ppt/tags/tag233.xml><?xml version="1.0" encoding="utf-8"?>
<p:tagLst xmlns:p="http://schemas.openxmlformats.org/presentationml/2006/main">
  <p:tag name="KSO_WM_SLIDE_ID" val="custom20205259_1"/>
  <p:tag name="KSO_WM_TEMPLATE_SUBCATEGORY" val="0"/>
  <p:tag name="KSO_WM_TEMPLATE_MASTER_TYPE" val="1"/>
  <p:tag name="KSO_WM_TEMPLATE_COLOR_TYPE" val="1"/>
  <p:tag name="KSO_WM_SLIDE_TYPE" val="title"/>
  <p:tag name="KSO_WM_SLIDE_SUBTYPE" val="pureTxt"/>
  <p:tag name="KSO_WM_SLIDE_ITEM_CNT" val="0"/>
  <p:tag name="KSO_WM_SLIDE_INDEX" val="1"/>
  <p:tag name="KSO_WM_TEMPLATE_MASTER_THUMB_INDEX" val="12"/>
  <p:tag name="KSO_WM_TAG_VERSION" val="1.0"/>
  <p:tag name="KSO_WM_BEAUTIFY_FLAG" val="#wm#"/>
  <p:tag name="KSO_WM_TEMPLATE_CATEGORY" val="custom"/>
  <p:tag name="KSO_WM_TEMPLATE_INDEX" val="20205259"/>
  <p:tag name="KSO_WM_SLIDE_LAYOUT" val="a_b"/>
  <p:tag name="KSO_WM_SLIDE_LAYOUT_CNT" val="1_1"/>
  <p:tag name="KSO_WM_TEMPLATE_THUMBS_INDEX" val="1、4、7、12、16、18、19、20、21、22、23、24、25"/>
</p:tagLst>
</file>

<file path=ppt/tags/tag23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fa1edd34-05da-4c8e-a979-144842bfdd96}"/>
  <p:tag name="KSO_WM_UNIT_TYPE" val="i"/>
</p:tagLst>
</file>

<file path=ppt/tags/tag23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3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3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3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3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4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4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24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24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4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4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46.xml><?xml version="1.0" encoding="utf-8"?>
<p:tagLst xmlns:p="http://schemas.openxmlformats.org/presentationml/2006/main">
  <p:tag name="KSO_WM_UNIT_FILL_FORE_SCHEMECOLOR_INDEX_BRIGHTNESS" val="0"/>
  <p:tag name="KSO_WM_UNIT_FILL_FORE_SCHEMECOLOR_INDEX" val="6"/>
  <p:tag name="KSO_WM_UNIT_FILL_TYPE" val="1"/>
</p:tagLst>
</file>

<file path=ppt/tags/tag247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24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fa1edd34-05da-4c8e-a979-144842bfdd96}"/>
  <p:tag name="KSO_WM_UNIT_TYPE" val="i"/>
</p:tagLst>
</file>

<file path=ppt/tags/tag24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5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5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5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5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5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5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25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257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25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fa1edd34-05da-4c8e-a979-144842bfdd96}"/>
  <p:tag name="KSO_WM_UNIT_TYPE" val="i"/>
</p:tagLst>
</file>

<file path=ppt/tags/tag25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6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6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6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6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6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6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26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267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26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fa1edd34-05da-4c8e-a979-144842bfdd96}"/>
  <p:tag name="KSO_WM_UNIT_TYPE" val="i"/>
</p:tagLst>
</file>

<file path=ppt/tags/tag26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7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7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7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7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7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7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27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277.xml><?xml version="1.0" encoding="utf-8"?>
<p:tagLst xmlns:p="http://schemas.openxmlformats.org/presentationml/2006/main">
  <p:tag name="KSO_WM_UNIT_FILL_FORE_SCHEMECOLOR_INDEX_BRIGHTNESS" val="-0.25"/>
  <p:tag name="KSO_WM_UNIT_FILL_FORE_SCHEMECOLOR_INDEX" val="8"/>
  <p:tag name="KSO_WM_UNIT_FILL_TYPE" val="1"/>
  <p:tag name="KSO_WM_UNIT_TEXT_FILL_FORE_SCHEMECOLOR_INDEX_BRIGHTNESS" val="0"/>
  <p:tag name="KSO_WM_UNIT_TEXT_FILL_FORE_SCHEMECOLOR_INDEX" val="13"/>
  <p:tag name="KSO_WM_UNIT_TEXT_FILL_TYPE" val="1"/>
</p:tagLst>
</file>

<file path=ppt/tags/tag278.xml><?xml version="1.0" encoding="utf-8"?>
<p:tagLst xmlns:p="http://schemas.openxmlformats.org/presentationml/2006/main">
  <p:tag name="KSO_WM_UNIT_FILL_FORE_SCHEMECOLOR_INDEX_BRIGHTNESS" val="0.4"/>
  <p:tag name="KSO_WM_UNIT_FILL_FORE_SCHEMECOLOR_INDEX" val="5"/>
  <p:tag name="KSO_WM_UNIT_FILL_TYPE" val="1"/>
</p:tagLst>
</file>

<file path=ppt/tags/tag279.xml><?xml version="1.0" encoding="utf-8"?>
<p:tagLst xmlns:p="http://schemas.openxmlformats.org/presentationml/2006/main">
  <p:tag name="KSO_WM_UNIT_FILL_FORE_SCHEMECOLOR_INDEX_BRIGHTNESS" val="0.4"/>
  <p:tag name="KSO_WM_UNIT_FILL_FORE_SCHEMECOLOR_INDEX" val="6"/>
  <p:tag name="KSO_WM_UNIT_FILL_TYPE" val="1"/>
  <p:tag name="KSO_WM_UNIT_TEXT_FILL_FORE_SCHEMECOLOR_INDEX_BRIGHTNESS" val="0"/>
  <p:tag name="KSO_WM_UNIT_TEXT_FILL_FORE_SCHEMECOLOR_INDEX" val="13"/>
  <p:tag name="KSO_WM_UNIT_TEXT_FILL_TYPE" val="1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80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28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fa1edd34-05da-4c8e-a979-144842bfdd96}"/>
  <p:tag name="KSO_WM_UNIT_TYPE" val="i"/>
</p:tagLst>
</file>

<file path=ppt/tags/tag28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8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8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8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8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8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8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28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9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9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9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9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9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9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9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9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9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9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0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0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0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0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0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05.xml><?xml version="1.0" encoding="utf-8"?>
<p:tagLst xmlns:p="http://schemas.openxmlformats.org/presentationml/2006/main">
  <p:tag name="KSO_WM_UNIT_FILL_FORE_SCHEMECOLOR_INDEX_BRIGHTNESS" val="0"/>
  <p:tag name="KSO_WM_UNIT_FILL_FORE_SCHEMECOLOR_INDEX" val="6"/>
  <p:tag name="KSO_WM_UNIT_FILL_TYPE" val="1"/>
</p:tagLst>
</file>

<file path=ppt/tags/tag30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07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0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fa1edd34-05da-4c8e-a979-144842bfdd96}"/>
  <p:tag name="KSO_WM_UNIT_TYPE" val="i"/>
</p:tagLst>
</file>

<file path=ppt/tags/tag30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1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1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1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1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1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1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1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17.xml><?xml version="1.0" encoding="utf-8"?>
<p:tagLst xmlns:p="http://schemas.openxmlformats.org/presentationml/2006/main">
  <p:tag name="KSO_WM_UNIT_FILL_FORE_SCHEMECOLOR_INDEX_BRIGHTNESS" val="0.4"/>
  <p:tag name="KSO_WM_UNIT_FILL_FORE_SCHEMECOLOR_INDEX" val="8"/>
  <p:tag name="KSO_WM_UNIT_FILL_TYPE" val="1"/>
  <p:tag name="KSO_WM_UNIT_TEXT_FILL_FORE_SCHEMECOLOR_INDEX_BRIGHTNESS" val="0"/>
  <p:tag name="KSO_WM_UNIT_TEXT_FILL_FORE_SCHEMECOLOR_INDEX" val="13"/>
  <p:tag name="KSO_WM_UNIT_TEXT_FILL_TYPE" val="1"/>
</p:tagLst>
</file>

<file path=ppt/tags/tag318.xml><?xml version="1.0" encoding="utf-8"?>
<p:tagLst xmlns:p="http://schemas.openxmlformats.org/presentationml/2006/main">
  <p:tag name="KSO_WM_UNIT_FILL_FORE_SCHEMECOLOR_INDEX_BRIGHTNESS" val="0.4"/>
  <p:tag name="KSO_WM_UNIT_FILL_FORE_SCHEMECOLOR_INDEX" val="8"/>
  <p:tag name="KSO_WM_UNIT_FILL_TYPE" val="1"/>
</p:tagLst>
</file>

<file path=ppt/tags/tag319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2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fa1edd34-05da-4c8e-a979-144842bfdd96}"/>
  <p:tag name="KSO_WM_UNIT_TYPE" val="i"/>
</p:tagLst>
</file>

<file path=ppt/tags/tag32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2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2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2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2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2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2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2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2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30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3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fa1edd34-05da-4c8e-a979-144842bfdd96}"/>
  <p:tag name="KSO_WM_UNIT_TYPE" val="i"/>
</p:tagLst>
</file>

<file path=ppt/tags/tag33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3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3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3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3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3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3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3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4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4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4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4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4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45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4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fa1edd34-05da-4c8e-a979-144842bfdd96}"/>
  <p:tag name="KSO_WM_UNIT_TYPE" val="i"/>
</p:tagLst>
</file>

<file path=ppt/tags/tag34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4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4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5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5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5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5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5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5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56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5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fa1edd34-05da-4c8e-a979-144842bfdd96}"/>
  <p:tag name="KSO_WM_UNIT_TYPE" val="i"/>
</p:tagLst>
</file>

<file path=ppt/tags/tag35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5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6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6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6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6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6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6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66.xml><?xml version="1.0" encoding="utf-8"?>
<p:tagLst xmlns:p="http://schemas.openxmlformats.org/presentationml/2006/main">
  <p:tag name="KSO_WM_UNIT_FILL_FORE_SCHEMECOLOR_INDEX_BRIGHTNESS" val="0.6"/>
  <p:tag name="KSO_WM_UNIT_FILL_FORE_SCHEMECOLOR_INDEX" val="8"/>
  <p:tag name="KSO_WM_UNIT_FILL_TYPE" val="1"/>
  <p:tag name="KSO_WM_UNIT_LINE_FORE_SCHEMECOLOR_INDEX_BRIGHTNESS" val="0"/>
  <p:tag name="KSO_WM_UNIT_LINE_FORE_SCHEMECOLOR_INDEX" val="13"/>
  <p:tag name="KSO_WM_UNIT_LINE_FILL_TYPE" val="2"/>
</p:tagLst>
</file>

<file path=ppt/tags/tag367.xml><?xml version="1.0" encoding="utf-8"?>
<p:tagLst xmlns:p="http://schemas.openxmlformats.org/presentationml/2006/main">
  <p:tag name="KSO_WM_UNIT_FILL_FORE_SCHEMECOLOR_INDEX_BRIGHTNESS" val="0.6"/>
  <p:tag name="KSO_WM_UNIT_FILL_FORE_SCHEMECOLOR_INDEX" val="6"/>
  <p:tag name="KSO_WM_UNIT_FILL_TYPE" val="1"/>
  <p:tag name="KSO_WM_UNIT_LINE_FORE_SCHEMECOLOR_INDEX_BRIGHTNESS" val="0"/>
  <p:tag name="KSO_WM_UNIT_LINE_FORE_SCHEMECOLOR_INDEX" val="13"/>
  <p:tag name="KSO_WM_UNIT_LINE_FILL_TYPE" val="2"/>
</p:tagLst>
</file>

<file path=ppt/tags/tag368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6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fa1edd34-05da-4c8e-a979-144842bfdd96}"/>
  <p:tag name="KSO_WM_UNIT_TYPE" val="i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7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7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7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7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7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7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7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7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7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79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8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fa1edd34-05da-4c8e-a979-144842bfdd96}"/>
  <p:tag name="KSO_WM_UNIT_TYPE" val="i"/>
</p:tagLst>
</file>

<file path=ppt/tags/tag38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8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8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8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8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8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8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8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8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90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9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fa1edd34-05da-4c8e-a979-144842bfdd96}"/>
  <p:tag name="KSO_WM_UNIT_TYPE" val="i"/>
</p:tagLst>
</file>

<file path=ppt/tags/tag39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9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9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9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9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9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9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9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00.xml><?xml version="1.0" encoding="utf-8"?>
<p:tagLst xmlns:p="http://schemas.openxmlformats.org/presentationml/2006/main">
  <p:tag name="KSO_WM_UNIT_FILL_FORE_SCHEMECOLOR_INDEX_BRIGHTNESS" val="0.6"/>
  <p:tag name="KSO_WM_UNIT_FILL_FORE_SCHEMECOLOR_INDEX" val="8"/>
  <p:tag name="KSO_WM_UNIT_FILL_TYPE" val="1"/>
  <p:tag name="KSO_WM_UNIT_TEXT_FILL_FORE_SCHEMECOLOR_INDEX_BRIGHTNESS" val="-0.25"/>
  <p:tag name="KSO_WM_UNIT_TEXT_FILL_FORE_SCHEMECOLOR_INDEX" val="10"/>
  <p:tag name="KSO_WM_UNIT_TEXT_FILL_TYPE" val="1"/>
</p:tagLst>
</file>

<file path=ppt/tags/tag401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40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fa1edd34-05da-4c8e-a979-144842bfdd96}"/>
  <p:tag name="KSO_WM_UNIT_TYPE" val="i"/>
</p:tagLst>
</file>

<file path=ppt/tags/tag40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0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0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0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0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0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40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1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41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1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13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41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fa1edd34-05da-4c8e-a979-144842bfdd96}"/>
  <p:tag name="KSO_WM_UNIT_TYPE" val="i"/>
</p:tagLst>
</file>

<file path=ppt/tags/tag41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1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1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1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1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2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42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42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42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2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2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26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427.xml><?xml version="1.0" encoding="utf-8"?>
<p:tagLst xmlns:p="http://schemas.openxmlformats.org/presentationml/2006/main">
  <p:tag name="KSO_WM_UNIT_PLACING_PICTURE_USER_VIEWPORT" val="{&quot;height&quot;:4120.28188976378,&quot;width&quot;:4610.790551181102}"/>
</p:tagLst>
</file>

<file path=ppt/tags/tag4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5259_25*a*1"/>
  <p:tag name="KSO_WM_TEMPLATE_CATEGORY" val="custom"/>
  <p:tag name="KSO_WM_TEMPLATE_INDEX" val="20205259"/>
  <p:tag name="KSO_WM_UNIT_LAYERLEVEL" val="1"/>
  <p:tag name="KSO_WM_TAG_VERSION" val="1.0"/>
  <p:tag name="KSO_WM_BEAUTIFY_FLAG" val="#wm#"/>
  <p:tag name="KSO_WM_UNIT_ISCONTENTSTITLE" val="0"/>
  <p:tag name="KSO_WM_UNIT_ISNUMDGMTITLE" val="0"/>
  <p:tag name="KSO_WM_UNIT_NOCLEAR" val="1"/>
  <p:tag name="KSO_WM_UNIT_VALUE" val="8"/>
  <p:tag name="KSO_WM_UNIT_TYPE" val="a"/>
  <p:tag name="KSO_WM_UNIT_INDEX" val="1"/>
  <p:tag name="KSO_WM_UNIT_PRESET_TEXT" val="谢谢观看"/>
</p:tagLst>
</file>

<file path=ppt/tags/tag429.xml><?xml version="1.0" encoding="utf-8"?>
<p:tagLst xmlns:p="http://schemas.openxmlformats.org/presentationml/2006/main">
  <p:tag name="KSO_WM_SLIDE_ID" val="custom20205259_25"/>
  <p:tag name="KSO_WM_TEMPLATE_SUBCATEGORY" val="0"/>
  <p:tag name="KSO_WM_TEMPLATE_MASTER_TYPE" val="1"/>
  <p:tag name="KSO_WM_TEMPLATE_COLOR_TYPE" val="1"/>
  <p:tag name="KSO_WM_SLIDE_ITEM_CNT" val="0"/>
  <p:tag name="KSO_WM_SLIDE_INDEX" val="25"/>
  <p:tag name="KSO_WM_TAG_VERSION" val="1.0"/>
  <p:tag name="KSO_WM_BEAUTIFY_FLAG" val="#wm#"/>
  <p:tag name="KSO_WM_TEMPLATE_CATEGORY" val="custom"/>
  <p:tag name="KSO_WM_TEMPLATE_INDEX" val="20205259"/>
  <p:tag name="KSO_WM_SLIDE_TYPE" val="endPage"/>
  <p:tag name="KSO_WM_SLIDE_SUBTYPE" val="pureTxt"/>
  <p:tag name="KSO_WM_SLIDE_LAYOUT" val="a_b"/>
  <p:tag name="KSO_WM_SLIDE_LAYOUT_CNT" val="1_1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30.xml><?xml version="1.0" encoding="utf-8"?>
<p:tagLst xmlns:p="http://schemas.openxmlformats.org/presentationml/2006/main">
  <p:tag name="KSO_WM_DOC_GUID" val="{0c430b74-6ece-41c1-9bf5-5843108aca75}"/>
  <p:tag name="COMMONDATA" val="eyJoZGlkIjoiZWE3NjZlYjJkMjNiZjRmNDUwNDg2MDIyMjNiOTJhMjAifQ==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7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8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9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9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9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3_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9_Office 主题​​">
  <a:themeElements>
    <a:clrScheme name="022421">
      <a:dk1>
        <a:sysClr val="windowText" lastClr="000000"/>
      </a:dk1>
      <a:lt1>
        <a:sysClr val="window" lastClr="FFFFFF"/>
      </a:lt1>
      <a:dk2>
        <a:srgbClr val="F2F2F2"/>
      </a:dk2>
      <a:lt2>
        <a:srgbClr val="FFFFFF"/>
      </a:lt2>
      <a:accent1>
        <a:srgbClr val="50A6A4"/>
      </a:accent1>
      <a:accent2>
        <a:srgbClr val="6293A6"/>
      </a:accent2>
      <a:accent3>
        <a:srgbClr val="7481A8"/>
      </a:accent3>
      <a:accent4>
        <a:srgbClr val="876EA9"/>
      </a:accent4>
      <a:accent5>
        <a:srgbClr val="995CAB"/>
      </a:accent5>
      <a:accent6>
        <a:srgbClr val="AB49AD"/>
      </a:accent6>
      <a:hlink>
        <a:srgbClr val="658BD5"/>
      </a:hlink>
      <a:folHlink>
        <a:srgbClr val="A16AA5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948</Words>
  <Application>WPS 演示</Application>
  <PresentationFormat>自定义</PresentationFormat>
  <Paragraphs>130</Paragraphs>
  <Slides>17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16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17</vt:i4>
      </vt:variant>
    </vt:vector>
  </HeadingPairs>
  <TitlesOfParts>
    <vt:vector size="36" baseType="lpstr">
      <vt:lpstr>Arial</vt:lpstr>
      <vt:lpstr>宋体</vt:lpstr>
      <vt:lpstr>Wingdings</vt:lpstr>
      <vt:lpstr>Verdana</vt:lpstr>
      <vt:lpstr>黑体</vt:lpstr>
      <vt:lpstr>Songti SC Black</vt:lpstr>
      <vt:lpstr>Times New Roman</vt:lpstr>
      <vt:lpstr>微软雅黑</vt:lpstr>
      <vt:lpstr>等线 Light</vt:lpstr>
      <vt:lpstr>等线</vt:lpstr>
      <vt:lpstr>Calibri</vt:lpstr>
      <vt:lpstr>Arial Unicode MS</vt:lpstr>
      <vt:lpstr>幼圆</vt:lpstr>
      <vt:lpstr>汉仪乐喵体W</vt:lpstr>
      <vt:lpstr>Arial</vt:lpstr>
      <vt:lpstr>幼圆</vt:lpstr>
      <vt:lpstr>3_Office 主题​​</vt:lpstr>
      <vt:lpstr>1_Office 主题​​</vt:lpstr>
      <vt:lpstr>9_Office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Microsoft Office 用户</dc:creator>
  <cp:lastModifiedBy>万润仪器贸易公司</cp:lastModifiedBy>
  <cp:revision>47</cp:revision>
  <dcterms:created xsi:type="dcterms:W3CDTF">2020-06-05T01:16:00Z</dcterms:created>
  <dcterms:modified xsi:type="dcterms:W3CDTF">2022-05-29T01:09:42Z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2052-11.1.0.11744</vt:lpwstr>
  </property>
  <property fmtid="{D5CDD505-2E9C-101B-9397-08002B2CF9AE}" pid="3" name="ICV">
    <vt:lpwstr>02FF1A4768294556B2F61D8C17147D9D</vt:lpwstr>
  </property>
</Properties>
</file>