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3" r:id="rId3"/>
    <p:sldMasterId id="2147483655" r:id="rId4"/>
  </p:sldMasterIdLst>
  <p:notesMasterIdLst>
    <p:notesMasterId r:id="rId7"/>
  </p:notesMasterIdLst>
  <p:sldIdLst>
    <p:sldId id="301" r:id="rId5"/>
    <p:sldId id="302" r:id="rId6"/>
    <p:sldId id="303" r:id="rId8"/>
    <p:sldId id="304" r:id="rId9"/>
    <p:sldId id="305" r:id="rId10"/>
    <p:sldId id="306" r:id="rId11"/>
    <p:sldId id="307" r:id="rId12"/>
    <p:sldId id="308" r:id="rId13"/>
    <p:sldId id="309" r:id="rId14"/>
    <p:sldId id="310" r:id="rId15"/>
    <p:sldId id="311" r:id="rId16"/>
    <p:sldId id="312" r:id="rId17"/>
    <p:sldId id="313" r:id="rId18"/>
    <p:sldId id="314" r:id="rId19"/>
    <p:sldId id="315" r:id="rId20"/>
    <p:sldId id="316" r:id="rId21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0011"/>
    <a:srgbClr val="FF1500"/>
    <a:srgbClr val="E10000"/>
    <a:srgbClr val="EA0000"/>
    <a:srgbClr val="FF3400"/>
    <a:srgbClr val="FF7524"/>
    <a:srgbClr val="ED2202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/>
    <p:restoredTop sz="94675"/>
  </p:normalViewPr>
  <p:slideViewPr>
    <p:cSldViewPr snapToGrid="0" snapToObjects="1">
      <p:cViewPr>
        <p:scale>
          <a:sx n="50" d="100"/>
          <a:sy n="50" d="100"/>
        </p:scale>
        <p:origin x="-1296" y="-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6" Type="http://schemas.openxmlformats.org/officeDocument/2006/relationships/tags" Target="tags/tag401.xml"/><Relationship Id="rId25" Type="http://schemas.openxmlformats.org/officeDocument/2006/relationships/commentAuthors" Target="commentAuthors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5FC5D-D649-1F45-8350-0AE678BC6D55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C3B45-28F8-42D7-B1BB-6DD6D9EB0510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C3B45-28F8-42D7-B1BB-6DD6D9EB05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C3B45-28F8-42D7-B1BB-6DD6D9EB05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C3B45-28F8-42D7-B1BB-6DD6D9EB05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C3B45-28F8-42D7-B1BB-6DD6D9EB0510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C3B45-28F8-42D7-B1BB-6DD6D9EB0510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5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5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5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5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7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5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5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8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tags" Target="../tags/tag2.xml"/><Relationship Id="rId3" Type="http://schemas.openxmlformats.org/officeDocument/2006/relationships/image" Target="../media/image3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5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6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5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483200" y="1011600"/>
            <a:ext cx="9336000" cy="583200"/>
          </a:xfrm>
          <a:prstGeom prst="rect">
            <a:avLst/>
          </a:prstGeom>
        </p:spPr>
        <p:txBody>
          <a:bodyPr anchor="t" anchorCtr="0"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>
          <a:xfrm>
            <a:off x="1483200" y="2217600"/>
            <a:ext cx="9336000" cy="207720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50000"/>
                  </a:schemeClr>
                </a:solidFill>
              </a:defRPr>
            </a:lvl1pPr>
            <a:lvl2pPr marL="630555" indent="-285750" defTabSz="0">
              <a:buFont typeface="Arial" panose="020B0604020202020204" pitchFamily="34" charset="0"/>
              <a:buChar char="•"/>
              <a:tabLst>
                <a:tab pos="629920" algn="l"/>
                <a:tab pos="715645" algn="l"/>
              </a:tabLst>
              <a:defRPr sz="2000">
                <a:solidFill>
                  <a:schemeClr val="tx1">
                    <a:lumMod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</a:schemeClr>
                </a:solidFill>
              </a:defRPr>
            </a:lvl5pPr>
          </a:lstStyle>
          <a:p>
            <a:pPr lvl="0"/>
            <a:r>
              <a:rPr lang="zh-CN" altLang="zh-CN" dirty="0" smtClean="0"/>
              <a:t>单击此处编辑母版文本样式</a:t>
            </a:r>
            <a:endParaRPr lang="zh-CN" altLang="zh-CN" dirty="0" smtClean="0"/>
          </a:p>
          <a:p>
            <a:pPr lvl="1"/>
            <a:r>
              <a:rPr lang="zh-CN" altLang="zh-CN" dirty="0" smtClean="0"/>
              <a:t>第二级</a:t>
            </a:r>
            <a:endParaRPr lang="zh-CN" altLang="zh-CN" dirty="0" smtClean="0"/>
          </a:p>
          <a:p>
            <a:pPr lvl="2"/>
            <a:r>
              <a:rPr lang="zh-CN" altLang="zh-CN" dirty="0" smtClean="0"/>
              <a:t>第三级</a:t>
            </a:r>
            <a:endParaRPr lang="zh-CN" altLang="zh-CN" dirty="0" smtClean="0"/>
          </a:p>
          <a:p>
            <a:pPr lvl="3"/>
            <a:r>
              <a:rPr lang="zh-CN" altLang="zh-CN" dirty="0" smtClean="0"/>
              <a:t>第四级</a:t>
            </a:r>
            <a:endParaRPr lang="zh-CN" altLang="zh-CN" dirty="0" smtClean="0"/>
          </a:p>
          <a:p>
            <a:pPr lvl="4"/>
            <a:r>
              <a:rPr lang="zh-CN" altLang="zh-CN" dirty="0" smtClean="0"/>
              <a:t>第五级</a:t>
            </a:r>
            <a:endParaRPr lang="zh-CN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452049"/>
            <a:ext cx="2743200" cy="365125"/>
          </a:xfrm>
          <a:prstGeom prst="rect">
            <a:avLst/>
          </a:prstGeom>
        </p:spPr>
        <p:txBody>
          <a:bodyPr/>
          <a:lstStyle/>
          <a:p>
            <a:fld id="{095331BB-5290-4B74-890F-ADE3EAA0FDB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452049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452049"/>
            <a:ext cx="2743200" cy="365125"/>
          </a:xfrm>
          <a:prstGeom prst="rect">
            <a:avLst/>
          </a:prstGeom>
        </p:spPr>
        <p:txBody>
          <a:bodyPr/>
          <a:lstStyle/>
          <a:p>
            <a:fld id="{C6B5ED51-E834-49EC-BF25-99CF33DB10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4.xml"/><Relationship Id="rId8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3" Type="http://schemas.openxmlformats.org/officeDocument/2006/relationships/slideLayout" Target="../slideLayouts/slideLayout8.xml"/><Relationship Id="rId25" Type="http://schemas.openxmlformats.org/officeDocument/2006/relationships/theme" Target="../theme/theme3.xml"/><Relationship Id="rId24" Type="http://schemas.openxmlformats.org/officeDocument/2006/relationships/tags" Target="../tags/tag227.xml"/><Relationship Id="rId23" Type="http://schemas.openxmlformats.org/officeDocument/2006/relationships/tags" Target="../tags/tag226.xml"/><Relationship Id="rId22" Type="http://schemas.openxmlformats.org/officeDocument/2006/relationships/tags" Target="../tags/tag225.xml"/><Relationship Id="rId21" Type="http://schemas.openxmlformats.org/officeDocument/2006/relationships/tags" Target="../tags/tag224.xml"/><Relationship Id="rId20" Type="http://schemas.openxmlformats.org/officeDocument/2006/relationships/tags" Target="../tags/tag223.xml"/><Relationship Id="rId2" Type="http://schemas.openxmlformats.org/officeDocument/2006/relationships/slideLayout" Target="../slideLayouts/slideLayout7.xml"/><Relationship Id="rId19" Type="http://schemas.openxmlformats.org/officeDocument/2006/relationships/tags" Target="../tags/tag222.xml"/><Relationship Id="rId18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5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.xml"/><Relationship Id="rId8" Type="http://schemas.openxmlformats.org/officeDocument/2006/relationships/tags" Target="../tags/tag233.xml"/><Relationship Id="rId7" Type="http://schemas.openxmlformats.org/officeDocument/2006/relationships/tags" Target="../tags/tag232.xml"/><Relationship Id="rId6" Type="http://schemas.openxmlformats.org/officeDocument/2006/relationships/tags" Target="../tags/tag231.xml"/><Relationship Id="rId5" Type="http://schemas.openxmlformats.org/officeDocument/2006/relationships/image" Target="../media/image10.png"/><Relationship Id="rId4" Type="http://schemas.openxmlformats.org/officeDocument/2006/relationships/tags" Target="../tags/tag230.xml"/><Relationship Id="rId3" Type="http://schemas.openxmlformats.org/officeDocument/2006/relationships/tags" Target="../tags/tag229.xml"/><Relationship Id="rId2" Type="http://schemas.openxmlformats.org/officeDocument/2006/relationships/image" Target="../media/image9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37.xml"/><Relationship Id="rId8" Type="http://schemas.openxmlformats.org/officeDocument/2006/relationships/tags" Target="../tags/tag336.xml"/><Relationship Id="rId7" Type="http://schemas.openxmlformats.org/officeDocument/2006/relationships/tags" Target="../tags/tag335.xml"/><Relationship Id="rId6" Type="http://schemas.openxmlformats.org/officeDocument/2006/relationships/tags" Target="../tags/tag334.xml"/><Relationship Id="rId5" Type="http://schemas.openxmlformats.org/officeDocument/2006/relationships/tags" Target="../tags/tag333.xml"/><Relationship Id="rId4" Type="http://schemas.openxmlformats.org/officeDocument/2006/relationships/tags" Target="../tags/tag332.xml"/><Relationship Id="rId3" Type="http://schemas.openxmlformats.org/officeDocument/2006/relationships/tags" Target="../tags/tag331.xml"/><Relationship Id="rId2" Type="http://schemas.openxmlformats.org/officeDocument/2006/relationships/tags" Target="../tags/tag330.xml"/><Relationship Id="rId14" Type="http://schemas.openxmlformats.org/officeDocument/2006/relationships/slideLayout" Target="../slideLayouts/slideLayout12.xml"/><Relationship Id="rId13" Type="http://schemas.openxmlformats.org/officeDocument/2006/relationships/tags" Target="../tags/tag340.xml"/><Relationship Id="rId12" Type="http://schemas.openxmlformats.org/officeDocument/2006/relationships/tags" Target="../tags/tag339.xml"/><Relationship Id="rId11" Type="http://schemas.openxmlformats.org/officeDocument/2006/relationships/tags" Target="../tags/tag338.xml"/><Relationship Id="rId10" Type="http://schemas.openxmlformats.org/officeDocument/2006/relationships/image" Target="../media/image26.jpeg"/><Relationship Id="rId1" Type="http://schemas.openxmlformats.org/officeDocument/2006/relationships/tags" Target="../tags/tag329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49.xml"/><Relationship Id="rId8" Type="http://schemas.openxmlformats.org/officeDocument/2006/relationships/tags" Target="../tags/tag348.xml"/><Relationship Id="rId7" Type="http://schemas.openxmlformats.org/officeDocument/2006/relationships/tags" Target="../tags/tag347.xml"/><Relationship Id="rId6" Type="http://schemas.openxmlformats.org/officeDocument/2006/relationships/tags" Target="../tags/tag346.xml"/><Relationship Id="rId5" Type="http://schemas.openxmlformats.org/officeDocument/2006/relationships/tags" Target="../tags/tag345.xml"/><Relationship Id="rId4" Type="http://schemas.openxmlformats.org/officeDocument/2006/relationships/tags" Target="../tags/tag344.xml"/><Relationship Id="rId3" Type="http://schemas.openxmlformats.org/officeDocument/2006/relationships/tags" Target="../tags/tag343.xml"/><Relationship Id="rId2" Type="http://schemas.openxmlformats.org/officeDocument/2006/relationships/tags" Target="../tags/tag342.xml"/><Relationship Id="rId16" Type="http://schemas.openxmlformats.org/officeDocument/2006/relationships/slideLayout" Target="../slideLayouts/slideLayout12.xml"/><Relationship Id="rId15" Type="http://schemas.openxmlformats.org/officeDocument/2006/relationships/tags" Target="../tags/tag354.xml"/><Relationship Id="rId14" Type="http://schemas.openxmlformats.org/officeDocument/2006/relationships/tags" Target="../tags/tag353.xml"/><Relationship Id="rId13" Type="http://schemas.openxmlformats.org/officeDocument/2006/relationships/tags" Target="../tags/tag352.xml"/><Relationship Id="rId12" Type="http://schemas.openxmlformats.org/officeDocument/2006/relationships/tags" Target="../tags/tag351.xml"/><Relationship Id="rId11" Type="http://schemas.openxmlformats.org/officeDocument/2006/relationships/tags" Target="../tags/tag350.xml"/><Relationship Id="rId10" Type="http://schemas.openxmlformats.org/officeDocument/2006/relationships/image" Target="../media/image27.jpeg"/><Relationship Id="rId1" Type="http://schemas.openxmlformats.org/officeDocument/2006/relationships/tags" Target="../tags/tag341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63.xml"/><Relationship Id="rId8" Type="http://schemas.openxmlformats.org/officeDocument/2006/relationships/tags" Target="../tags/tag362.xml"/><Relationship Id="rId7" Type="http://schemas.openxmlformats.org/officeDocument/2006/relationships/tags" Target="../tags/tag361.xml"/><Relationship Id="rId6" Type="http://schemas.openxmlformats.org/officeDocument/2006/relationships/tags" Target="../tags/tag360.xml"/><Relationship Id="rId5" Type="http://schemas.openxmlformats.org/officeDocument/2006/relationships/tags" Target="../tags/tag359.xml"/><Relationship Id="rId4" Type="http://schemas.openxmlformats.org/officeDocument/2006/relationships/tags" Target="../tags/tag358.xml"/><Relationship Id="rId3" Type="http://schemas.openxmlformats.org/officeDocument/2006/relationships/tags" Target="../tags/tag357.xml"/><Relationship Id="rId2" Type="http://schemas.openxmlformats.org/officeDocument/2006/relationships/tags" Target="../tags/tag356.xml"/><Relationship Id="rId14" Type="http://schemas.openxmlformats.org/officeDocument/2006/relationships/notesSlide" Target="../notesSlides/notesSlide6.xml"/><Relationship Id="rId13" Type="http://schemas.openxmlformats.org/officeDocument/2006/relationships/slideLayout" Target="../slideLayouts/slideLayout12.xml"/><Relationship Id="rId12" Type="http://schemas.openxmlformats.org/officeDocument/2006/relationships/tags" Target="../tags/tag365.xml"/><Relationship Id="rId11" Type="http://schemas.openxmlformats.org/officeDocument/2006/relationships/tags" Target="../tags/tag364.xml"/><Relationship Id="rId10" Type="http://schemas.openxmlformats.org/officeDocument/2006/relationships/image" Target="../media/image28.png"/><Relationship Id="rId1" Type="http://schemas.openxmlformats.org/officeDocument/2006/relationships/tags" Target="../tags/tag355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74.xml"/><Relationship Id="rId8" Type="http://schemas.openxmlformats.org/officeDocument/2006/relationships/tags" Target="../tags/tag373.xml"/><Relationship Id="rId7" Type="http://schemas.openxmlformats.org/officeDocument/2006/relationships/tags" Target="../tags/tag372.xml"/><Relationship Id="rId6" Type="http://schemas.openxmlformats.org/officeDocument/2006/relationships/tags" Target="../tags/tag371.xml"/><Relationship Id="rId5" Type="http://schemas.openxmlformats.org/officeDocument/2006/relationships/tags" Target="../tags/tag370.xml"/><Relationship Id="rId4" Type="http://schemas.openxmlformats.org/officeDocument/2006/relationships/tags" Target="../tags/tag369.xml"/><Relationship Id="rId3" Type="http://schemas.openxmlformats.org/officeDocument/2006/relationships/tags" Target="../tags/tag368.xml"/><Relationship Id="rId2" Type="http://schemas.openxmlformats.org/officeDocument/2006/relationships/tags" Target="../tags/tag367.xml"/><Relationship Id="rId14" Type="http://schemas.openxmlformats.org/officeDocument/2006/relationships/slideLayout" Target="../slideLayouts/slideLayout12.xml"/><Relationship Id="rId13" Type="http://schemas.openxmlformats.org/officeDocument/2006/relationships/tags" Target="../tags/tag376.xml"/><Relationship Id="rId12" Type="http://schemas.openxmlformats.org/officeDocument/2006/relationships/image" Target="../media/image29.GIF"/><Relationship Id="rId11" Type="http://schemas.openxmlformats.org/officeDocument/2006/relationships/tags" Target="../tags/tag375.xml"/><Relationship Id="rId10" Type="http://schemas.openxmlformats.org/officeDocument/2006/relationships/image" Target="../media/image15.jpeg"/><Relationship Id="rId1" Type="http://schemas.openxmlformats.org/officeDocument/2006/relationships/tags" Target="../tags/tag366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85.xml"/><Relationship Id="rId8" Type="http://schemas.openxmlformats.org/officeDocument/2006/relationships/tags" Target="../tags/tag384.xml"/><Relationship Id="rId7" Type="http://schemas.openxmlformats.org/officeDocument/2006/relationships/tags" Target="../tags/tag383.xml"/><Relationship Id="rId6" Type="http://schemas.openxmlformats.org/officeDocument/2006/relationships/tags" Target="../tags/tag382.xml"/><Relationship Id="rId5" Type="http://schemas.openxmlformats.org/officeDocument/2006/relationships/tags" Target="../tags/tag381.xml"/><Relationship Id="rId4" Type="http://schemas.openxmlformats.org/officeDocument/2006/relationships/tags" Target="../tags/tag380.xml"/><Relationship Id="rId3" Type="http://schemas.openxmlformats.org/officeDocument/2006/relationships/tags" Target="../tags/tag379.xml"/><Relationship Id="rId2" Type="http://schemas.openxmlformats.org/officeDocument/2006/relationships/tags" Target="../tags/tag378.xml"/><Relationship Id="rId11" Type="http://schemas.openxmlformats.org/officeDocument/2006/relationships/slideLayout" Target="../slideLayouts/slideLayout12.xml"/><Relationship Id="rId10" Type="http://schemas.openxmlformats.org/officeDocument/2006/relationships/tags" Target="../tags/tag386.xml"/><Relationship Id="rId1" Type="http://schemas.openxmlformats.org/officeDocument/2006/relationships/tags" Target="../tags/tag377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95.xml"/><Relationship Id="rId8" Type="http://schemas.openxmlformats.org/officeDocument/2006/relationships/tags" Target="../tags/tag394.xml"/><Relationship Id="rId7" Type="http://schemas.openxmlformats.org/officeDocument/2006/relationships/tags" Target="../tags/tag393.xml"/><Relationship Id="rId6" Type="http://schemas.openxmlformats.org/officeDocument/2006/relationships/tags" Target="../tags/tag392.xml"/><Relationship Id="rId5" Type="http://schemas.openxmlformats.org/officeDocument/2006/relationships/tags" Target="../tags/tag391.xml"/><Relationship Id="rId4" Type="http://schemas.openxmlformats.org/officeDocument/2006/relationships/tags" Target="../tags/tag390.xml"/><Relationship Id="rId3" Type="http://schemas.openxmlformats.org/officeDocument/2006/relationships/tags" Target="../tags/tag389.xml"/><Relationship Id="rId2" Type="http://schemas.openxmlformats.org/officeDocument/2006/relationships/tags" Target="../tags/tag388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397.xml"/><Relationship Id="rId10" Type="http://schemas.openxmlformats.org/officeDocument/2006/relationships/tags" Target="../tags/tag396.xml"/><Relationship Id="rId1" Type="http://schemas.openxmlformats.org/officeDocument/2006/relationships/tags" Target="../tags/tag387.xml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16.xml"/><Relationship Id="rId4" Type="http://schemas.openxmlformats.org/officeDocument/2006/relationships/tags" Target="../tags/tag400.xml"/><Relationship Id="rId3" Type="http://schemas.openxmlformats.org/officeDocument/2006/relationships/tags" Target="../tags/tag399.xml"/><Relationship Id="rId2" Type="http://schemas.openxmlformats.org/officeDocument/2006/relationships/image" Target="../media/image10.png"/><Relationship Id="rId1" Type="http://schemas.openxmlformats.org/officeDocument/2006/relationships/tags" Target="../tags/tag398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2.xml"/><Relationship Id="rId8" Type="http://schemas.openxmlformats.org/officeDocument/2006/relationships/tags" Target="../tags/tag241.xml"/><Relationship Id="rId7" Type="http://schemas.openxmlformats.org/officeDocument/2006/relationships/tags" Target="../tags/tag240.xml"/><Relationship Id="rId6" Type="http://schemas.openxmlformats.org/officeDocument/2006/relationships/tags" Target="../tags/tag239.xml"/><Relationship Id="rId5" Type="http://schemas.openxmlformats.org/officeDocument/2006/relationships/tags" Target="../tags/tag238.xml"/><Relationship Id="rId4" Type="http://schemas.openxmlformats.org/officeDocument/2006/relationships/tags" Target="../tags/tag237.xml"/><Relationship Id="rId3" Type="http://schemas.openxmlformats.org/officeDocument/2006/relationships/tags" Target="../tags/tag236.xml"/><Relationship Id="rId2" Type="http://schemas.openxmlformats.org/officeDocument/2006/relationships/tags" Target="../tags/tag235.xml"/><Relationship Id="rId16" Type="http://schemas.openxmlformats.org/officeDocument/2006/relationships/notesSlide" Target="../notesSlides/notesSlide1.xml"/><Relationship Id="rId15" Type="http://schemas.openxmlformats.org/officeDocument/2006/relationships/slideLayout" Target="../slideLayouts/slideLayout12.xml"/><Relationship Id="rId14" Type="http://schemas.openxmlformats.org/officeDocument/2006/relationships/tags" Target="../tags/tag244.xml"/><Relationship Id="rId13" Type="http://schemas.openxmlformats.org/officeDocument/2006/relationships/image" Target="../media/image13.jpeg"/><Relationship Id="rId12" Type="http://schemas.openxmlformats.org/officeDocument/2006/relationships/image" Target="../media/image12.png"/><Relationship Id="rId11" Type="http://schemas.openxmlformats.org/officeDocument/2006/relationships/image" Target="../media/image11.png"/><Relationship Id="rId10" Type="http://schemas.openxmlformats.org/officeDocument/2006/relationships/tags" Target="../tags/tag243.xml"/><Relationship Id="rId1" Type="http://schemas.openxmlformats.org/officeDocument/2006/relationships/tags" Target="../tags/tag234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3.xml"/><Relationship Id="rId8" Type="http://schemas.openxmlformats.org/officeDocument/2006/relationships/tags" Target="../tags/tag252.xml"/><Relationship Id="rId7" Type="http://schemas.openxmlformats.org/officeDocument/2006/relationships/tags" Target="../tags/tag251.xml"/><Relationship Id="rId6" Type="http://schemas.openxmlformats.org/officeDocument/2006/relationships/tags" Target="../tags/tag250.xml"/><Relationship Id="rId5" Type="http://schemas.openxmlformats.org/officeDocument/2006/relationships/tags" Target="../tags/tag249.xml"/><Relationship Id="rId4" Type="http://schemas.openxmlformats.org/officeDocument/2006/relationships/tags" Target="../tags/tag248.xml"/><Relationship Id="rId3" Type="http://schemas.openxmlformats.org/officeDocument/2006/relationships/tags" Target="../tags/tag247.xml"/><Relationship Id="rId2" Type="http://schemas.openxmlformats.org/officeDocument/2006/relationships/tags" Target="../tags/tag246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254.xml"/><Relationship Id="rId10" Type="http://schemas.openxmlformats.org/officeDocument/2006/relationships/image" Target="../media/image14.jpeg"/><Relationship Id="rId1" Type="http://schemas.openxmlformats.org/officeDocument/2006/relationships/tags" Target="../tags/tag245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3.xml"/><Relationship Id="rId8" Type="http://schemas.openxmlformats.org/officeDocument/2006/relationships/tags" Target="../tags/tag262.xml"/><Relationship Id="rId7" Type="http://schemas.openxmlformats.org/officeDocument/2006/relationships/tags" Target="../tags/tag261.xml"/><Relationship Id="rId6" Type="http://schemas.openxmlformats.org/officeDocument/2006/relationships/tags" Target="../tags/tag260.xml"/><Relationship Id="rId5" Type="http://schemas.openxmlformats.org/officeDocument/2006/relationships/tags" Target="../tags/tag259.xml"/><Relationship Id="rId4" Type="http://schemas.openxmlformats.org/officeDocument/2006/relationships/tags" Target="../tags/tag258.xml"/><Relationship Id="rId3" Type="http://schemas.openxmlformats.org/officeDocument/2006/relationships/tags" Target="../tags/tag257.xml"/><Relationship Id="rId2" Type="http://schemas.openxmlformats.org/officeDocument/2006/relationships/tags" Target="../tags/tag256.xml"/><Relationship Id="rId13" Type="http://schemas.openxmlformats.org/officeDocument/2006/relationships/notesSlide" Target="../notesSlides/notesSlide2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265.xml"/><Relationship Id="rId10" Type="http://schemas.openxmlformats.org/officeDocument/2006/relationships/tags" Target="../tags/tag264.xml"/><Relationship Id="rId1" Type="http://schemas.openxmlformats.org/officeDocument/2006/relationships/tags" Target="../tags/tag255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4.xml"/><Relationship Id="rId8" Type="http://schemas.openxmlformats.org/officeDocument/2006/relationships/tags" Target="../tags/tag273.xml"/><Relationship Id="rId7" Type="http://schemas.openxmlformats.org/officeDocument/2006/relationships/tags" Target="../tags/tag272.xml"/><Relationship Id="rId6" Type="http://schemas.openxmlformats.org/officeDocument/2006/relationships/tags" Target="../tags/tag271.xml"/><Relationship Id="rId5" Type="http://schemas.openxmlformats.org/officeDocument/2006/relationships/tags" Target="../tags/tag270.xml"/><Relationship Id="rId4" Type="http://schemas.openxmlformats.org/officeDocument/2006/relationships/tags" Target="../tags/tag269.xml"/><Relationship Id="rId3" Type="http://schemas.openxmlformats.org/officeDocument/2006/relationships/tags" Target="../tags/tag268.xml"/><Relationship Id="rId2" Type="http://schemas.openxmlformats.org/officeDocument/2006/relationships/tags" Target="../tags/tag267.xml"/><Relationship Id="rId15" Type="http://schemas.openxmlformats.org/officeDocument/2006/relationships/slideLayout" Target="../slideLayouts/slideLayout12.xml"/><Relationship Id="rId14" Type="http://schemas.openxmlformats.org/officeDocument/2006/relationships/tags" Target="../tags/tag278.xml"/><Relationship Id="rId13" Type="http://schemas.openxmlformats.org/officeDocument/2006/relationships/tags" Target="../tags/tag277.xml"/><Relationship Id="rId12" Type="http://schemas.openxmlformats.org/officeDocument/2006/relationships/tags" Target="../tags/tag276.xml"/><Relationship Id="rId11" Type="http://schemas.openxmlformats.org/officeDocument/2006/relationships/tags" Target="../tags/tag275.xml"/><Relationship Id="rId10" Type="http://schemas.openxmlformats.org/officeDocument/2006/relationships/image" Target="../media/image15.jpeg"/><Relationship Id="rId1" Type="http://schemas.openxmlformats.org/officeDocument/2006/relationships/tags" Target="../tags/tag266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7.xml"/><Relationship Id="rId8" Type="http://schemas.openxmlformats.org/officeDocument/2006/relationships/tags" Target="../tags/tag286.xml"/><Relationship Id="rId7" Type="http://schemas.openxmlformats.org/officeDocument/2006/relationships/tags" Target="../tags/tag285.xml"/><Relationship Id="rId6" Type="http://schemas.openxmlformats.org/officeDocument/2006/relationships/tags" Target="../tags/tag284.xml"/><Relationship Id="rId5" Type="http://schemas.openxmlformats.org/officeDocument/2006/relationships/tags" Target="../tags/tag283.xml"/><Relationship Id="rId4" Type="http://schemas.openxmlformats.org/officeDocument/2006/relationships/tags" Target="../tags/tag282.xml"/><Relationship Id="rId3" Type="http://schemas.openxmlformats.org/officeDocument/2006/relationships/tags" Target="../tags/tag281.xml"/><Relationship Id="rId20" Type="http://schemas.openxmlformats.org/officeDocument/2006/relationships/notesSlide" Target="../notesSlides/notesSlide3.xml"/><Relationship Id="rId2" Type="http://schemas.openxmlformats.org/officeDocument/2006/relationships/tags" Target="../tags/tag280.xml"/><Relationship Id="rId19" Type="http://schemas.openxmlformats.org/officeDocument/2006/relationships/slideLayout" Target="../slideLayouts/slideLayout12.xml"/><Relationship Id="rId18" Type="http://schemas.openxmlformats.org/officeDocument/2006/relationships/tags" Target="../tags/tag288.xml"/><Relationship Id="rId17" Type="http://schemas.openxmlformats.org/officeDocument/2006/relationships/image" Target="../media/image22.GIF"/><Relationship Id="rId16" Type="http://schemas.openxmlformats.org/officeDocument/2006/relationships/slide" Target="slide1.xml"/><Relationship Id="rId15" Type="http://schemas.openxmlformats.org/officeDocument/2006/relationships/image" Target="../media/image21.jpeg"/><Relationship Id="rId14" Type="http://schemas.openxmlformats.org/officeDocument/2006/relationships/image" Target="../media/image20.jpeg"/><Relationship Id="rId13" Type="http://schemas.openxmlformats.org/officeDocument/2006/relationships/image" Target="../media/image19.jpeg"/><Relationship Id="rId12" Type="http://schemas.openxmlformats.org/officeDocument/2006/relationships/image" Target="../media/image18.jpeg"/><Relationship Id="rId11" Type="http://schemas.openxmlformats.org/officeDocument/2006/relationships/image" Target="../media/image17.jpeg"/><Relationship Id="rId10" Type="http://schemas.openxmlformats.org/officeDocument/2006/relationships/image" Target="../media/image16.jpeg"/><Relationship Id="rId1" Type="http://schemas.openxmlformats.org/officeDocument/2006/relationships/tags" Target="../tags/tag279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97.xml"/><Relationship Id="rId8" Type="http://schemas.openxmlformats.org/officeDocument/2006/relationships/tags" Target="../tags/tag296.xml"/><Relationship Id="rId7" Type="http://schemas.openxmlformats.org/officeDocument/2006/relationships/tags" Target="../tags/tag295.xml"/><Relationship Id="rId6" Type="http://schemas.openxmlformats.org/officeDocument/2006/relationships/tags" Target="../tags/tag294.xml"/><Relationship Id="rId5" Type="http://schemas.openxmlformats.org/officeDocument/2006/relationships/tags" Target="../tags/tag293.xml"/><Relationship Id="rId4" Type="http://schemas.openxmlformats.org/officeDocument/2006/relationships/tags" Target="../tags/tag292.xml"/><Relationship Id="rId3" Type="http://schemas.openxmlformats.org/officeDocument/2006/relationships/tags" Target="../tags/tag291.xml"/><Relationship Id="rId2" Type="http://schemas.openxmlformats.org/officeDocument/2006/relationships/tags" Target="../tags/tag290.xml"/><Relationship Id="rId19" Type="http://schemas.openxmlformats.org/officeDocument/2006/relationships/notesSlide" Target="../notesSlides/notesSlide4.xml"/><Relationship Id="rId18" Type="http://schemas.openxmlformats.org/officeDocument/2006/relationships/slideLayout" Target="../slideLayouts/slideLayout12.xml"/><Relationship Id="rId17" Type="http://schemas.openxmlformats.org/officeDocument/2006/relationships/tags" Target="../tags/tag302.xml"/><Relationship Id="rId16" Type="http://schemas.openxmlformats.org/officeDocument/2006/relationships/tags" Target="../tags/tag301.xml"/><Relationship Id="rId15" Type="http://schemas.openxmlformats.org/officeDocument/2006/relationships/image" Target="../media/image24.jpeg"/><Relationship Id="rId14" Type="http://schemas.openxmlformats.org/officeDocument/2006/relationships/slide" Target="slide7.xml"/><Relationship Id="rId13" Type="http://schemas.openxmlformats.org/officeDocument/2006/relationships/tags" Target="../tags/tag300.xml"/><Relationship Id="rId12" Type="http://schemas.openxmlformats.org/officeDocument/2006/relationships/tags" Target="../tags/tag299.xml"/><Relationship Id="rId11" Type="http://schemas.openxmlformats.org/officeDocument/2006/relationships/tags" Target="../tags/tag298.xml"/><Relationship Id="rId10" Type="http://schemas.openxmlformats.org/officeDocument/2006/relationships/image" Target="../media/image23.jpeg"/><Relationship Id="rId1" Type="http://schemas.openxmlformats.org/officeDocument/2006/relationships/tags" Target="../tags/tag289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11.xml"/><Relationship Id="rId8" Type="http://schemas.openxmlformats.org/officeDocument/2006/relationships/tags" Target="../tags/tag310.xml"/><Relationship Id="rId7" Type="http://schemas.openxmlformats.org/officeDocument/2006/relationships/tags" Target="../tags/tag309.xml"/><Relationship Id="rId6" Type="http://schemas.openxmlformats.org/officeDocument/2006/relationships/tags" Target="../tags/tag308.xml"/><Relationship Id="rId5" Type="http://schemas.openxmlformats.org/officeDocument/2006/relationships/tags" Target="../tags/tag307.xml"/><Relationship Id="rId4" Type="http://schemas.openxmlformats.org/officeDocument/2006/relationships/tags" Target="../tags/tag306.xml"/><Relationship Id="rId3" Type="http://schemas.openxmlformats.org/officeDocument/2006/relationships/tags" Target="../tags/tag305.xml"/><Relationship Id="rId2" Type="http://schemas.openxmlformats.org/officeDocument/2006/relationships/tags" Target="../tags/tag304.xml"/><Relationship Id="rId15" Type="http://schemas.openxmlformats.org/officeDocument/2006/relationships/slideLayout" Target="../slideLayouts/slideLayout12.xml"/><Relationship Id="rId14" Type="http://schemas.openxmlformats.org/officeDocument/2006/relationships/tags" Target="../tags/tag315.xml"/><Relationship Id="rId13" Type="http://schemas.openxmlformats.org/officeDocument/2006/relationships/tags" Target="../tags/tag314.xml"/><Relationship Id="rId12" Type="http://schemas.openxmlformats.org/officeDocument/2006/relationships/tags" Target="../tags/tag313.xml"/><Relationship Id="rId11" Type="http://schemas.openxmlformats.org/officeDocument/2006/relationships/tags" Target="../tags/tag312.xml"/><Relationship Id="rId10" Type="http://schemas.openxmlformats.org/officeDocument/2006/relationships/image" Target="../media/image25.jpeg"/><Relationship Id="rId1" Type="http://schemas.openxmlformats.org/officeDocument/2006/relationships/tags" Target="../tags/tag303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24.xml"/><Relationship Id="rId8" Type="http://schemas.openxmlformats.org/officeDocument/2006/relationships/tags" Target="../tags/tag323.xml"/><Relationship Id="rId7" Type="http://schemas.openxmlformats.org/officeDocument/2006/relationships/tags" Target="../tags/tag322.xml"/><Relationship Id="rId6" Type="http://schemas.openxmlformats.org/officeDocument/2006/relationships/tags" Target="../tags/tag321.xml"/><Relationship Id="rId5" Type="http://schemas.openxmlformats.org/officeDocument/2006/relationships/tags" Target="../tags/tag320.xml"/><Relationship Id="rId4" Type="http://schemas.openxmlformats.org/officeDocument/2006/relationships/tags" Target="../tags/tag319.xml"/><Relationship Id="rId3" Type="http://schemas.openxmlformats.org/officeDocument/2006/relationships/tags" Target="../tags/tag318.xml"/><Relationship Id="rId2" Type="http://schemas.openxmlformats.org/officeDocument/2006/relationships/tags" Target="../tags/tag317.xml"/><Relationship Id="rId15" Type="http://schemas.openxmlformats.org/officeDocument/2006/relationships/notesSlide" Target="../notesSlides/notesSlide5.xml"/><Relationship Id="rId14" Type="http://schemas.openxmlformats.org/officeDocument/2006/relationships/slideLayout" Target="../slideLayouts/slideLayout12.xml"/><Relationship Id="rId13" Type="http://schemas.openxmlformats.org/officeDocument/2006/relationships/tags" Target="../tags/tag328.xml"/><Relationship Id="rId12" Type="http://schemas.openxmlformats.org/officeDocument/2006/relationships/tags" Target="../tags/tag327.xml"/><Relationship Id="rId11" Type="http://schemas.openxmlformats.org/officeDocument/2006/relationships/tags" Target="../tags/tag326.xml"/><Relationship Id="rId10" Type="http://schemas.openxmlformats.org/officeDocument/2006/relationships/tags" Target="../tags/tag325.xml"/><Relationship Id="rId1" Type="http://schemas.openxmlformats.org/officeDocument/2006/relationships/tags" Target="../tags/tag3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-348237" y="2043532"/>
            <a:ext cx="4927600" cy="1498600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96017" y="6289255"/>
            <a:ext cx="36535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dirty="0">
                <a:solidFill>
                  <a:schemeClr val="dk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语文部编版</a:t>
            </a:r>
            <a:r>
              <a:rPr lang="zh-CN" altLang="en-US" sz="2000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二年级</a:t>
            </a:r>
            <a:r>
              <a:rPr lang="zh-CN" altLang="en-US" sz="2000" dirty="0">
                <a:solidFill>
                  <a:schemeClr val="dk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上</a:t>
            </a:r>
            <a:r>
              <a:rPr lang="zh-CN" altLang="en-US" sz="2000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册</a:t>
            </a:r>
            <a:endParaRPr lang="zh-CN" altLang="en-US" sz="2000" dirty="0" smtClean="0">
              <a:solidFill>
                <a:schemeClr val="dk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667018" y="1433027"/>
            <a:ext cx="5037122" cy="4501258"/>
          </a:xfrm>
          <a:prstGeom prst="rect">
            <a:avLst/>
          </a:prstGeom>
        </p:spPr>
      </p:pic>
      <p:sp>
        <p:nvSpPr>
          <p:cNvPr id="8" name="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2288471" y="2141466"/>
            <a:ext cx="7562259" cy="138932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 fontScale="80000"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6000" dirty="0">
                <a:solidFill>
                  <a:schemeClr val="accent1">
                    <a:lumMod val="75000"/>
                  </a:schemeClr>
                </a:solidFill>
                <a:sym typeface="+mn-ea"/>
              </a:rPr>
              <a:t>课文（二） 8.古诗二首</a:t>
            </a:r>
            <a:endParaRPr lang="zh-CN" altLang="en-US" sz="6000" dirty="0">
              <a:solidFill>
                <a:schemeClr val="accent1">
                  <a:lumMod val="75000"/>
                </a:schemeClr>
              </a:solidFill>
              <a:sym typeface="+mn-ea"/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sym typeface="+mn-ea"/>
              </a:rPr>
              <a:t>望庐山瀑布（第二课时）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  <a:sym typeface="+mn-ea"/>
            </a:endParaRPr>
          </a:p>
        </p:txBody>
      </p:sp>
    </p:spTree>
    <p:custDataLst>
      <p:tags r:id="rId8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7410" name="图片 17409" descr="7e758c1ff00dedb8af51339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38301" y="1162050"/>
            <a:ext cx="10287000" cy="5562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1" name="文本框 17410"/>
          <p:cNvSpPr txBox="1"/>
          <p:nvPr>
            <p:custDataLst>
              <p:tags r:id="rId11"/>
            </p:custDataLst>
          </p:nvPr>
        </p:nvSpPr>
        <p:spPr>
          <a:xfrm>
            <a:off x="736601" y="1590764"/>
            <a:ext cx="736600" cy="3305175"/>
          </a:xfrm>
          <a:prstGeom prst="rect">
            <a:avLst/>
          </a:prstGeom>
          <a:noFill/>
          <a:ln w="9525">
            <a:noFill/>
          </a:ln>
        </p:spPr>
        <p:txBody>
          <a:bodyPr vert="eaVert" wrap="none" anchor="t">
            <a:spAutoFit/>
          </a:bodyPr>
          <a:lstStyle/>
          <a:p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幼圆" charset="0"/>
              </a:rPr>
              <a:t>遥看瀑布挂前川</a:t>
            </a:r>
            <a:endParaRPr lang="zh-CN" altLang="en-US" sz="36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7412" name="文本框 17411"/>
          <p:cNvSpPr txBox="1"/>
          <p:nvPr>
            <p:custDataLst>
              <p:tags r:id="rId12"/>
            </p:custDataLst>
          </p:nvPr>
        </p:nvSpPr>
        <p:spPr>
          <a:xfrm>
            <a:off x="1638300" y="1429822"/>
            <a:ext cx="10020299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chemeClr val="lt1"/>
                </a:solidFill>
                <a:latin typeface="幼圆" charset="0"/>
                <a:ea typeface="幼圆" charset="0"/>
              </a:rPr>
              <a:t>远远望去，瀑布就像一条白练挂在前面的山川上。</a:t>
            </a:r>
            <a:endParaRPr lang="zh-CN" altLang="en-US" sz="36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8434" name="图片 18433" descr="2007123094148929"/>
          <p:cNvPicPr>
            <a:picLocks noChangeAspect="1"/>
          </p:cNvPicPr>
          <p:nvPr/>
        </p:nvPicPr>
        <p:blipFill>
          <a:blip r:embed="rId10"/>
          <a:srcRect r="33333"/>
          <a:stretch>
            <a:fillRect/>
          </a:stretch>
        </p:blipFill>
        <p:spPr>
          <a:xfrm>
            <a:off x="1190705" y="1322876"/>
            <a:ext cx="10058400" cy="53355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文本框 18434"/>
          <p:cNvSpPr txBox="1"/>
          <p:nvPr>
            <p:custDataLst>
              <p:tags r:id="rId11"/>
            </p:custDataLst>
          </p:nvPr>
        </p:nvSpPr>
        <p:spPr>
          <a:xfrm>
            <a:off x="454105" y="1839881"/>
            <a:ext cx="736600" cy="3305175"/>
          </a:xfrm>
          <a:prstGeom prst="rect">
            <a:avLst/>
          </a:prstGeom>
          <a:noFill/>
          <a:ln w="9525">
            <a:noFill/>
          </a:ln>
        </p:spPr>
        <p:txBody>
          <a:bodyPr vert="eaVert" wrap="none" anchor="t">
            <a:spAutoFit/>
          </a:bodyPr>
          <a:lstStyle/>
          <a:p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幼圆" charset="0"/>
              </a:rPr>
              <a:t>飞流直下三千尺</a:t>
            </a:r>
            <a:endParaRPr lang="zh-CN" altLang="en-US" sz="36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8436" name="文本框 18435"/>
          <p:cNvSpPr txBox="1"/>
          <p:nvPr>
            <p:custDataLst>
              <p:tags r:id="rId12"/>
            </p:custDataLst>
          </p:nvPr>
        </p:nvSpPr>
        <p:spPr>
          <a:xfrm>
            <a:off x="4513819" y="4067265"/>
            <a:ext cx="736600" cy="2103438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lstStyle/>
          <a:p>
            <a:endParaRPr sz="36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8437" name="文本框 18436"/>
          <p:cNvSpPr txBox="1"/>
          <p:nvPr>
            <p:custDataLst>
              <p:tags r:id="rId13"/>
            </p:custDataLst>
          </p:nvPr>
        </p:nvSpPr>
        <p:spPr>
          <a:xfrm>
            <a:off x="2513569" y="981164"/>
            <a:ext cx="6610350" cy="11988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幼圆" charset="0"/>
              </a:rPr>
              <a:t>那长长的瀑布飞快的直往下泻，</a:t>
            </a:r>
            <a:endParaRPr lang="zh-CN" altLang="en-US" sz="3600" b="1" dirty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幼圆" charset="0"/>
              </a:rPr>
              <a:t>好像有三千尺那么高。</a:t>
            </a:r>
            <a:endParaRPr lang="zh-CN" altLang="en-US" sz="36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8438" name="文本框 18437"/>
          <p:cNvSpPr txBox="1"/>
          <p:nvPr>
            <p:custDataLst>
              <p:tags r:id="rId14"/>
            </p:custDataLst>
          </p:nvPr>
        </p:nvSpPr>
        <p:spPr>
          <a:xfrm>
            <a:off x="2726374" y="2686230"/>
            <a:ext cx="53848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600" b="1" dirty="0">
                <a:solidFill>
                  <a:schemeClr val="lt1"/>
                </a:solidFill>
                <a:latin typeface="幼圆" charset="0"/>
                <a:ea typeface="幼圆" charset="0"/>
              </a:rPr>
              <a:t>夸张</a:t>
            </a:r>
            <a:endParaRPr lang="zh-CN" altLang="en-US" sz="36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8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2989943" y="200545"/>
            <a:ext cx="5152571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飞流直下三千尺，</a:t>
            </a:r>
            <a:endParaRPr lang="zh-CN" altLang="en-US" sz="36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966" y="1248230"/>
            <a:ext cx="4818742" cy="519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矩形 8"/>
          <p:cNvSpPr/>
          <p:nvPr/>
        </p:nvSpPr>
        <p:spPr>
          <a:xfrm>
            <a:off x="5766708" y="1959429"/>
            <a:ext cx="972456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夸张</a:t>
            </a:r>
            <a:endParaRPr lang="zh-CN" altLang="en-US" sz="3600" b="1" dirty="0" smtClean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894649" y="1335313"/>
            <a:ext cx="3976914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桃花潭水深千尺，</a:t>
            </a:r>
            <a:endParaRPr lang="en-US" altLang="zh-CN" sz="3600" b="1" dirty="0" smtClean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不及汪伦送我情。</a:t>
            </a:r>
            <a:endParaRPr lang="zh-CN" altLang="en-US" sz="3600" b="1" dirty="0" smtClean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894649" y="2960913"/>
            <a:ext cx="4441372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两岸猿声啼不住，</a:t>
            </a:r>
            <a:endParaRPr lang="en-US" altLang="zh-CN" sz="3600" b="1" dirty="0" smtClean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轻舟已过万重山。</a:t>
            </a:r>
            <a:endParaRPr lang="zh-CN" altLang="en-US" sz="3600" b="1" dirty="0" smtClean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054306" y="4470400"/>
            <a:ext cx="3657600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白发三千丈，</a:t>
            </a:r>
            <a:endParaRPr lang="en-US" altLang="zh-CN" sz="3600" b="1" dirty="0" smtClean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缘愁似个长。</a:t>
            </a:r>
            <a:endParaRPr lang="zh-CN" altLang="en-US" sz="3600" b="1" dirty="0" smtClean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3" name="矩形 12"/>
          <p:cNvSpPr/>
          <p:nvPr>
            <p:custDataLst>
              <p:tags r:id="rId11"/>
            </p:custDataLst>
          </p:nvPr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lt1">
                    <a:lumMod val="50000"/>
                  </a:schemeClr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lt1">
                  <a:lumMod val="50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9460" name="图片 19459" descr="%E3%80%8A%E6%9C%9B%E5%BA%90%E5%B1%B1%E7%80%91%E5%B8%83%E3%80%8B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5734" y="1467351"/>
            <a:ext cx="5903384" cy="475786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1" name="矩形 19460"/>
          <p:cNvSpPr/>
          <p:nvPr>
            <p:custDataLst>
              <p:tags r:id="rId11"/>
            </p:custDataLst>
          </p:nvPr>
        </p:nvSpPr>
        <p:spPr>
          <a:xfrm>
            <a:off x="6562725" y="1314449"/>
            <a:ext cx="5095875" cy="4910771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32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19462" name="图片 19461" descr="9667_200810121611391uHOe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84201" y="1467351"/>
            <a:ext cx="5894917" cy="475836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3" name="文本框 19462"/>
          <p:cNvSpPr txBox="1"/>
          <p:nvPr/>
        </p:nvSpPr>
        <p:spPr>
          <a:xfrm>
            <a:off x="6448425" y="678301"/>
            <a:ext cx="5761567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疑是银河落九天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9464" name="文本框 19463"/>
          <p:cNvSpPr txBox="1"/>
          <p:nvPr/>
        </p:nvSpPr>
        <p:spPr>
          <a:xfrm>
            <a:off x="6479118" y="1601789"/>
            <a:ext cx="1490133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FFFF"/>
                </a:solidFill>
                <a:latin typeface="幼圆" charset="0"/>
                <a:ea typeface="幼圆" charset="0"/>
              </a:rPr>
              <a:t>疑：</a:t>
            </a:r>
            <a:endParaRPr lang="zh-CN" altLang="en-US" sz="3200" b="1">
              <a:solidFill>
                <a:srgbClr val="FFFFFF"/>
              </a:solidFill>
              <a:latin typeface="幼圆" charset="0"/>
              <a:ea typeface="幼圆" charset="0"/>
            </a:endParaRPr>
          </a:p>
        </p:txBody>
      </p:sp>
      <p:sp>
        <p:nvSpPr>
          <p:cNvPr id="19465" name="文本框 19464"/>
          <p:cNvSpPr txBox="1"/>
          <p:nvPr/>
        </p:nvSpPr>
        <p:spPr>
          <a:xfrm>
            <a:off x="8026400" y="1600201"/>
            <a:ext cx="3888317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FFFF"/>
                </a:solidFill>
                <a:latin typeface="幼圆" charset="0"/>
                <a:ea typeface="幼圆" charset="0"/>
              </a:rPr>
              <a:t>怀疑、猜测</a:t>
            </a:r>
            <a:endParaRPr lang="zh-CN" altLang="en-US" sz="3200" b="1">
              <a:solidFill>
                <a:srgbClr val="FFFFFF"/>
              </a:solidFill>
              <a:latin typeface="幼圆" charset="0"/>
              <a:ea typeface="幼圆" charset="0"/>
            </a:endParaRPr>
          </a:p>
        </p:txBody>
      </p:sp>
      <p:sp>
        <p:nvSpPr>
          <p:cNvPr id="19466" name="文本框 19465"/>
          <p:cNvSpPr txBox="1"/>
          <p:nvPr/>
        </p:nvSpPr>
        <p:spPr>
          <a:xfrm>
            <a:off x="4554766" y="4325258"/>
            <a:ext cx="6589184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rgbClr val="FFFFFF"/>
                </a:solidFill>
                <a:latin typeface="幼圆" charset="0"/>
                <a:ea typeface="幼圆" charset="0"/>
              </a:rPr>
              <a:t>真让以为银河是从九重天上落下来。</a:t>
            </a:r>
            <a:endParaRPr lang="zh-CN" altLang="en-US" sz="3200" dirty="0">
              <a:solidFill>
                <a:srgbClr val="FFFFFF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文本占位符 21506"/>
          <p:cNvSpPr txBox="1"/>
          <p:nvPr/>
        </p:nvSpPr>
        <p:spPr>
          <a:xfrm>
            <a:off x="1807950" y="2596629"/>
            <a:ext cx="9336000" cy="1249657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 dirty="0" smtClean="0">
                <a:solidFill>
                  <a:srgbClr val="FFFFFF"/>
                </a:solidFill>
                <a:latin typeface="幼圆" charset="0"/>
                <a:ea typeface="幼圆" charset="0"/>
              </a:rPr>
              <a:t>九天：天的最高处。古人认为天有九重，最高的一重称为九天。诗里形容极高的天空。</a:t>
            </a:r>
            <a:endParaRPr lang="zh-CN" altLang="en-US" sz="3200" dirty="0" smtClean="0">
              <a:solidFill>
                <a:srgbClr val="FFFFFF"/>
              </a:solidFill>
              <a:latin typeface="幼圆" charset="0"/>
              <a:ea typeface="幼圆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9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4" grpId="0"/>
      <p:bldP spid="1946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2530" name="文本框 22529"/>
          <p:cNvSpPr txBox="1"/>
          <p:nvPr/>
        </p:nvSpPr>
        <p:spPr>
          <a:xfrm>
            <a:off x="497417" y="1425576"/>
            <a:ext cx="11351683" cy="35998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</a:t>
            </a: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诗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的大概意思是：在阳光的照射下，庐山的香炉峰升起紫色的云雾。一条白练似的瀑布从青翠的山壁间跌落下来，好像一条大河挂在山前。那长长的瀑布飞快地直往下泻，真让人以为那是银河从九重天外落了下来。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文章翻译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课堂小结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  <p:sp>
        <p:nvSpPr>
          <p:cNvPr id="2" name="TextBox 1"/>
          <p:cNvSpPr txBox="1"/>
          <p:nvPr>
            <p:custDataLst>
              <p:tags r:id="rId10"/>
            </p:custDataLst>
          </p:nvPr>
        </p:nvSpPr>
        <p:spPr>
          <a:xfrm>
            <a:off x="2323700" y="940180"/>
            <a:ext cx="7887099" cy="452310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这首</a:t>
            </a:r>
            <a:r>
              <a:rPr lang="zh-CN" altLang="en-US" sz="32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诗，都紧扣题目中的“望”字，</a:t>
            </a:r>
            <a:r>
              <a:rPr lang="zh-CN" altLang="en-US" sz="3200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以香</a:t>
            </a:r>
            <a:r>
              <a:rPr lang="zh-CN" altLang="en-US" sz="32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炉峰入笔描</a:t>
            </a:r>
            <a:r>
              <a:rPr lang="zh-CN" altLang="en-US" sz="3200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写瀑布之</a:t>
            </a:r>
            <a:r>
              <a:rPr lang="zh-CN" altLang="en-US" sz="32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景，用“挂”字突出瀑布如珠帘垂</a:t>
            </a:r>
            <a:r>
              <a:rPr lang="zh-CN" altLang="en-US" sz="3200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空，</a:t>
            </a:r>
            <a:r>
              <a:rPr lang="zh-CN" altLang="en-US" sz="32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将飞流直泻的瀑布描写得雄伟奇丽，气象万千，宛如一幅生动的山水画</a:t>
            </a:r>
            <a:r>
              <a:rPr lang="zh-CN" altLang="en-US" sz="3200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。反</a:t>
            </a:r>
            <a:r>
              <a:rPr lang="zh-CN" altLang="en-US" sz="32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映了诗人对祖国大好河山的无限热爱</a:t>
            </a:r>
            <a:r>
              <a:rPr lang="zh-CN" altLang="en-US" sz="3200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endParaRPr lang="zh-CN" altLang="en-US" sz="3200" dirty="0" smtClean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679179" y="421975"/>
            <a:ext cx="2927852" cy="2616379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311246" y="2153955"/>
            <a:ext cx="7561907" cy="1360084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TextBox 1"/>
          <p:cNvSpPr txBox="1"/>
          <p:nvPr>
            <p:custDataLst>
              <p:tags r:id="rId10"/>
            </p:custDataLst>
          </p:nvPr>
        </p:nvSpPr>
        <p:spPr>
          <a:xfrm>
            <a:off x="6577693" y="1828967"/>
            <a:ext cx="5614307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pù       bù       </a:t>
            </a:r>
            <a:endParaRPr lang="en-US" altLang="zh-CN" sz="6000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4098" name="Picture 2" descr="C:\Users\Administrator\Desktop\瀑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762" y="2336800"/>
            <a:ext cx="3200980" cy="2496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971" y="2423886"/>
            <a:ext cx="2644035" cy="2394858"/>
          </a:xfrm>
          <a:prstGeom prst="rect">
            <a:avLst/>
          </a:prstGeom>
        </p:spPr>
      </p:pic>
      <p:pic>
        <p:nvPicPr>
          <p:cNvPr id="6" name="图片 5" descr="7"/>
          <p:cNvPicPr>
            <a:picLocks noChangeAspect="1"/>
          </p:cNvPicPr>
          <p:nvPr/>
        </p:nvPicPr>
        <p:blipFill>
          <a:blip r:embed="rId13"/>
          <a:srcRect b="4051"/>
          <a:stretch>
            <a:fillRect/>
          </a:stretch>
        </p:blipFill>
        <p:spPr>
          <a:xfrm>
            <a:off x="476250" y="2336798"/>
            <a:ext cx="5550021" cy="340995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新课导入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30722" name="Picture 7" descr="lb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69" y="1628776"/>
            <a:ext cx="2684991" cy="316837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3" name="Rectangle 9"/>
          <p:cNvSpPr/>
          <p:nvPr/>
        </p:nvSpPr>
        <p:spPr>
          <a:xfrm>
            <a:off x="3600451" y="1522571"/>
            <a:ext cx="7967133" cy="424624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李白字太白，号青莲居士，唐代伟大诗人。他的诗歌具有丰富的想象，运用大胆的夸张和深入浅出的语言，形成豪迈爽朗的风格，被人们称为“诗仙”。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作者简介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1746" name="Text Box 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170162" y="449973"/>
            <a:ext cx="5554737" cy="593915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6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望庐山瀑布</a:t>
            </a:r>
            <a:endParaRPr lang="en-US" altLang="zh-CN" sz="40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    唐 </a:t>
            </a:r>
            <a:r>
              <a:rPr lang="en-US" altLang="zh-CN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.</a:t>
            </a:r>
            <a:r>
              <a:rPr lang="zh-CN" altLang="en-US" sz="40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李</a:t>
            </a: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白</a:t>
            </a:r>
            <a:endParaRPr lang="en-US" altLang="zh-CN" sz="40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日照</a:t>
            </a:r>
            <a:r>
              <a:rPr lang="en-US" altLang="zh-CN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/</a:t>
            </a: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香炉</a:t>
            </a:r>
            <a:r>
              <a:rPr lang="en-US" altLang="zh-CN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/</a:t>
            </a: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生紫烟，</a:t>
            </a:r>
            <a:endParaRPr lang="en-US" altLang="zh-CN" sz="40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遥看</a:t>
            </a:r>
            <a:r>
              <a:rPr lang="en-US" altLang="zh-CN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/</a:t>
            </a: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瀑布</a:t>
            </a:r>
            <a:r>
              <a:rPr lang="en-US" altLang="zh-CN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/</a:t>
            </a: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挂前川。</a:t>
            </a:r>
            <a:endParaRPr lang="en-US" altLang="zh-CN" sz="40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飞流</a:t>
            </a:r>
            <a:r>
              <a:rPr lang="en-US" altLang="zh-CN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/</a:t>
            </a: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直下</a:t>
            </a:r>
            <a:r>
              <a:rPr lang="en-US" altLang="zh-CN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/</a:t>
            </a: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三千尺，</a:t>
            </a:r>
            <a:endParaRPr lang="en-US" altLang="zh-CN" sz="40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疑是</a:t>
            </a:r>
            <a:r>
              <a:rPr lang="en-US" altLang="zh-CN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/</a:t>
            </a: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银河</a:t>
            </a:r>
            <a:r>
              <a:rPr lang="en-US" altLang="zh-CN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/</a:t>
            </a: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落</a:t>
            </a:r>
            <a:r>
              <a:rPr lang="zh-CN" altLang="en-US" sz="40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九天。</a:t>
            </a:r>
            <a:endParaRPr lang="zh-CN" altLang="en-US" sz="40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整体感知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9220" name="图片 9219" descr="%E3%80%8A%E6%9C%9B%E5%BA%90%E5%B1%B1%E7%80%91%E5%B8%83%E3%80%8B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33425" y="2057401"/>
            <a:ext cx="4629150" cy="363770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1" name="矩形 9220"/>
          <p:cNvSpPr/>
          <p:nvPr>
            <p:custDataLst>
              <p:tags r:id="rId11"/>
            </p:custDataLst>
          </p:nvPr>
        </p:nvSpPr>
        <p:spPr>
          <a:xfrm>
            <a:off x="5736167" y="3752850"/>
            <a:ext cx="3293533" cy="85725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9222" name="文本框 9221"/>
          <p:cNvSpPr txBox="1"/>
          <p:nvPr>
            <p:custDataLst>
              <p:tags r:id="rId12"/>
            </p:custDataLst>
          </p:nvPr>
        </p:nvSpPr>
        <p:spPr>
          <a:xfrm>
            <a:off x="5399617" y="833439"/>
            <a:ext cx="5046133" cy="1753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幼圆" charset="0"/>
              </a:rPr>
              <a:t>为什么是望庐山瀑布，</a:t>
            </a:r>
            <a:endParaRPr lang="zh-CN" altLang="en-US" sz="3600" b="1" dirty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endParaRPr lang="zh-CN" altLang="en-US" sz="3600" b="1" dirty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幼圆" charset="0"/>
              </a:rPr>
              <a:t>而不是看庐山瀑布呢？</a:t>
            </a:r>
            <a:endParaRPr lang="zh-CN" altLang="en-US" sz="36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9223" name="文本框 9222"/>
          <p:cNvSpPr txBox="1"/>
          <p:nvPr>
            <p:custDataLst>
              <p:tags r:id="rId13"/>
            </p:custDataLst>
          </p:nvPr>
        </p:nvSpPr>
        <p:spPr>
          <a:xfrm>
            <a:off x="5941483" y="3827532"/>
            <a:ext cx="39624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4000" b="1" dirty="0">
                <a:solidFill>
                  <a:schemeClr val="lt1"/>
                </a:solidFill>
                <a:latin typeface="幼圆" charset="0"/>
                <a:ea typeface="幼圆" charset="0"/>
              </a:rPr>
              <a:t>望：远看</a:t>
            </a:r>
            <a:endParaRPr lang="zh-CN" altLang="en-US" sz="4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9224" name="文本框 9223"/>
          <p:cNvSpPr txBox="1"/>
          <p:nvPr/>
        </p:nvSpPr>
        <p:spPr>
          <a:xfrm>
            <a:off x="508000" y="1143000"/>
            <a:ext cx="5080000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44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望庐山瀑布</a:t>
            </a:r>
            <a:endParaRPr lang="zh-CN" altLang="en-US" sz="44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2530" name="Picture 2" descr="1595(1)"/>
          <p:cNvPicPr>
            <a:picLocks noChangeAspect="1" noChangeArrowheads="1"/>
          </p:cNvPicPr>
          <p:nvPr/>
        </p:nvPicPr>
        <p:blipFill>
          <a:blip r:embed="rId10"/>
          <a:srcRect t="1666" r="3999" b="5000"/>
          <a:stretch>
            <a:fillRect/>
          </a:stretch>
        </p:blipFill>
        <p:spPr bwMode="auto">
          <a:xfrm>
            <a:off x="0" y="2533650"/>
            <a:ext cx="6096000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 descr="ALL01567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096000" y="1573211"/>
            <a:ext cx="60960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4" descr="EUR0688"/>
          <p:cNvPicPr>
            <a:picLocks noChangeAspect="1" noChangeArrowheads="1"/>
          </p:cNvPicPr>
          <p:nvPr/>
        </p:nvPicPr>
        <p:blipFill>
          <a:blip r:embed="rId12"/>
          <a:srcRect b="8888"/>
          <a:stretch>
            <a:fillRect/>
          </a:stretch>
        </p:blipFill>
        <p:spPr bwMode="auto">
          <a:xfrm>
            <a:off x="6096000" y="1573211"/>
            <a:ext cx="60960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5" descr="1584(1)"/>
          <p:cNvPicPr>
            <a:picLocks noChangeAspect="1" noChangeArrowheads="1"/>
          </p:cNvPicPr>
          <p:nvPr/>
        </p:nvPicPr>
        <p:blipFill>
          <a:blip r:embed="rId13"/>
          <a:srcRect l="3297" t="1666" r="3297" b="6667"/>
          <a:stretch>
            <a:fillRect/>
          </a:stretch>
        </p:blipFill>
        <p:spPr bwMode="auto">
          <a:xfrm>
            <a:off x="0" y="1657350"/>
            <a:ext cx="60960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6" descr="677"/>
          <p:cNvPicPr>
            <a:picLocks noChangeAspect="1" noChangeArrowheads="1"/>
          </p:cNvPicPr>
          <p:nvPr/>
        </p:nvPicPr>
        <p:blipFill>
          <a:blip r:embed="rId14"/>
          <a:srcRect l="5882" r="23529"/>
          <a:stretch>
            <a:fillRect/>
          </a:stretch>
        </p:blipFill>
        <p:spPr bwMode="auto">
          <a:xfrm>
            <a:off x="0" y="1657350"/>
            <a:ext cx="60960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8" descr="3285(1)"/>
          <p:cNvPicPr>
            <a:picLocks noChangeAspect="1" noChangeArrowheads="1"/>
          </p:cNvPicPr>
          <p:nvPr/>
        </p:nvPicPr>
        <p:blipFill>
          <a:blip r:embed="rId15"/>
          <a:srcRect l="2594" t="1666" r="1405" b="5000"/>
          <a:stretch>
            <a:fillRect/>
          </a:stretch>
        </p:blipFill>
        <p:spPr bwMode="auto">
          <a:xfrm>
            <a:off x="6096000" y="1572895"/>
            <a:ext cx="6096000" cy="4408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Picture 9" descr="ANI_048">
            <a:hlinkClick r:id="rId16" action="ppaction://hlinksldjump"/>
          </p:cNvPr>
          <p:cNvPicPr>
            <a:picLocks noChangeAspect="1" noChangeArrowheads="1" noCrop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11074400" y="5206365"/>
            <a:ext cx="7112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矩形 9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8"/>
    </p:custData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35842" name="图片 1" descr="9584457_1321021939449_1024x1024it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31800" y="1268414"/>
            <a:ext cx="4880429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TextBox 2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002368" y="1806577"/>
            <a:ext cx="2112433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000" b="1" dirty="0">
                <a:solidFill>
                  <a:schemeClr val="lt1"/>
                </a:solidFill>
                <a:latin typeface="幼圆" charset="0"/>
                <a:ea typeface="幼圆" charset="0"/>
              </a:rPr>
              <a:t>香炉</a:t>
            </a:r>
            <a:endParaRPr lang="zh-CN" altLang="en-US" sz="4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6288618" y="1700214"/>
            <a:ext cx="4032249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000">
                <a:solidFill>
                  <a:schemeClr val="lt1"/>
                </a:solidFill>
                <a:latin typeface="幼圆" charset="0"/>
                <a:ea typeface="幼圆" charset="0"/>
              </a:rPr>
              <a:t>香炉峰</a:t>
            </a:r>
            <a:endParaRPr lang="zh-CN" altLang="en-US" sz="400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5232401" y="4149726"/>
            <a:ext cx="6720417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 sz="40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8" name="TextBox 7">
            <a:hlinkClick r:id="rId14" action="ppaction://hlinksldjump"/>
          </p:cNvPr>
          <p:cNvSpPr txBox="1">
            <a:spLocks noChangeArrowheads="1"/>
          </p:cNvSpPr>
          <p:nvPr/>
        </p:nvSpPr>
        <p:spPr bwMode="auto">
          <a:xfrm>
            <a:off x="7315201" y="4149726"/>
            <a:ext cx="2495552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endParaRPr lang="zh-CN" altLang="en-US" sz="4000" b="1" dirty="0">
              <a:solidFill>
                <a:srgbClr val="FF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9" name="Picture 4" descr="20060524152348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646209" y="1268414"/>
            <a:ext cx="5892800" cy="5174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文本框 12292"/>
          <p:cNvSpPr txBox="1"/>
          <p:nvPr>
            <p:custDataLst>
              <p:tags r:id="rId16"/>
            </p:custDataLst>
          </p:nvPr>
        </p:nvSpPr>
        <p:spPr>
          <a:xfrm>
            <a:off x="5213351" y="1052593"/>
            <a:ext cx="7024913" cy="2214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香炉峰：</a:t>
            </a:r>
            <a:r>
              <a:rPr lang="zh-CN" altLang="en-US" sz="36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峰的形状像香炉，峰头常有云雾缭绕，因此而得名。 </a:t>
            </a:r>
            <a:endParaRPr lang="zh-CN" altLang="en-US" sz="36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spcBef>
                <a:spcPct val="50000"/>
              </a:spcBef>
            </a:pPr>
            <a:endParaRPr lang="zh-CN" altLang="en-US" sz="36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5362" name="图片 15361" descr="生紫烟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1265440"/>
            <a:ext cx="12192000" cy="55925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矩形 15362"/>
          <p:cNvSpPr/>
          <p:nvPr>
            <p:custDataLst>
              <p:tags r:id="rId11"/>
            </p:custDataLst>
          </p:nvPr>
        </p:nvSpPr>
        <p:spPr>
          <a:xfrm>
            <a:off x="896179" y="1265440"/>
            <a:ext cx="6913033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chemeClr val="lt1"/>
                </a:solidFill>
                <a:latin typeface="幼圆" charset="0"/>
                <a:ea typeface="幼圆" charset="0"/>
              </a:rPr>
              <a:t>紫烟：紫色的云雾</a:t>
            </a:r>
            <a:endParaRPr lang="zh-CN" altLang="en-US" sz="4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780597" y="65111"/>
            <a:ext cx="4574540" cy="1198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 smtClean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日照香炉生</a:t>
            </a:r>
            <a:r>
              <a:rPr lang="zh-CN" altLang="en-US" sz="4000" b="1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紫烟，</a:t>
            </a:r>
            <a:r>
              <a:rPr lang="zh-CN" altLang="en-US" sz="4800" b="1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endParaRPr lang="zh-CN" altLang="en-US" sz="4800" b="1" dirty="0">
              <a:solidFill>
                <a:schemeClr val="accen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文本框 16386"/>
          <p:cNvSpPr txBox="1"/>
          <p:nvPr>
            <p:custDataLst>
              <p:tags r:id="rId12"/>
            </p:custDataLst>
          </p:nvPr>
        </p:nvSpPr>
        <p:spPr>
          <a:xfrm>
            <a:off x="356658" y="2428423"/>
            <a:ext cx="1229360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4000" b="1" dirty="0">
                <a:solidFill>
                  <a:schemeClr val="lt1"/>
                </a:solidFill>
                <a:latin typeface="幼圆" charset="0"/>
                <a:ea typeface="幼圆" charset="0"/>
              </a:rPr>
              <a:t>阳光照射下，香炉峰生成了紫色的烟雾。</a:t>
            </a:r>
            <a:endParaRPr lang="zh-CN" altLang="en-US" sz="4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矩形 6"/>
          <p:cNvSpPr/>
          <p:nvPr>
            <p:custDataLst>
              <p:tags r:id="rId13"/>
            </p:custDataLst>
          </p:nvPr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lt1">
                    <a:lumMod val="50000"/>
                  </a:schemeClr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lt1">
                  <a:lumMod val="50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TextBox 5"/>
          <p:cNvSpPr txBox="1"/>
          <p:nvPr>
            <p:custDataLst>
              <p:tags r:id="rId10"/>
            </p:custDataLst>
          </p:nvPr>
        </p:nvSpPr>
        <p:spPr>
          <a:xfrm>
            <a:off x="2762250" y="4551886"/>
            <a:ext cx="5065486" cy="6451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遥看：远远地看</a:t>
            </a:r>
            <a:endParaRPr lang="zh-CN" altLang="en-US" sz="3600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TextBox 7"/>
          <p:cNvSpPr txBox="1"/>
          <p:nvPr>
            <p:custDataLst>
              <p:tags r:id="rId11"/>
            </p:custDataLst>
          </p:nvPr>
        </p:nvSpPr>
        <p:spPr>
          <a:xfrm>
            <a:off x="2546351" y="1686878"/>
            <a:ext cx="6212116" cy="6451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遥知不是雪，为有暗香来。</a:t>
            </a:r>
            <a:endParaRPr lang="zh-CN" altLang="en-US" sz="3600" dirty="0" smtClean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0" name="TextBox 9"/>
          <p:cNvSpPr txBox="1"/>
          <p:nvPr>
            <p:custDataLst>
              <p:tags r:id="rId12"/>
            </p:custDataLst>
          </p:nvPr>
        </p:nvSpPr>
        <p:spPr>
          <a:xfrm>
            <a:off x="2546351" y="3193144"/>
            <a:ext cx="7982858" cy="64516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路人借问遥招手，怕得鱼惊不应人。</a:t>
            </a:r>
            <a:endParaRPr lang="zh-CN" altLang="en-US" sz="3600" dirty="0" smtClean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4ab6ede-cdfa-4ecd-9fc0-566d725590be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PLACING_PICTURE_USER_VIEWPORT" val="{&quot;height&quot;:2360,&quot;width&quot;:7760}"/>
</p:tagLst>
</file>

<file path=ppt/tags/tag229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PLACING_PICTURE_USER_VIEWPORT" val="{&quot;height&quot;:7088.595275590551,&quot;width&quot;:7932.475590551181}"/>
</p:tagLst>
</file>

<file path=ppt/tags/tag231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32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3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4ab6ede-cdfa-4ecd-9fc0-566d725590be}"/>
  <p:tag name="KSO_WM_UNIT_TYPE" val="i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4ab6ede-cdfa-4ecd-9fc0-566d725590be}"/>
  <p:tag name="KSO_WM_UNIT_TYPE" val="i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4ab6ede-cdfa-4ecd-9fc0-566d725590be}"/>
  <p:tag name="KSO_WM_UNIT_TYPE" val="i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4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</p:tagLst>
</file>

<file path=ppt/tags/tag26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4ab6ede-cdfa-4ecd-9fc0-566d725590be}"/>
  <p:tag name="KSO_WM_UNIT_TYPE" val="i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5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4ab6ede-cdfa-4ecd-9fc0-566d725590be}"/>
  <p:tag name="KSO_WM_UNIT_TYPE" val="i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4ab6ede-cdfa-4ecd-9fc0-566d725590be}"/>
  <p:tag name="KSO_WM_UNIT_TYPE" val="i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4ab6ede-cdfa-4ecd-9fc0-566d725590be}"/>
  <p:tag name="KSO_WM_UNIT_TYPE" val="i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2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3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4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31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4ab6ede-cdfa-4ecd-9fc0-566d725590be}"/>
  <p:tag name="KSO_WM_UNIT_TYPE" val="i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5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26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</p:tagLst>
</file>

<file path=ppt/tags/tag327.xml><?xml version="1.0" encoding="utf-8"?>
<p:tagLst xmlns:p="http://schemas.openxmlformats.org/presentationml/2006/main">
  <p:tag name="KSO_WM_UNIT_FILL_FORE_SCHEMECOLOR_INDEX_BRIGHTNESS" val="0.4"/>
  <p:tag name="KSO_WM_UNIT_FILL_FORE_SCHEMECOLOR_INDEX" val="8"/>
  <p:tag name="KSO_WM_UNIT_FILL_TYPE" val="1"/>
</p:tagLst>
</file>

<file path=ppt/tags/tag32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4ab6ede-cdfa-4ecd-9fc0-566d725590be}"/>
  <p:tag name="KSO_WM_UNIT_TYPE" val="i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9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4ab6ede-cdfa-4ecd-9fc0-566d725590be}"/>
  <p:tag name="KSO_WM_UNIT_TYPE" val="i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4ab6ede-cdfa-4ecd-9fc0-566d725590be}"/>
  <p:tag name="KSO_WM_UNIT_TYPE" val="i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4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36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4ab6ede-cdfa-4ecd-9fc0-566d725590be}"/>
  <p:tag name="KSO_WM_UNIT_TYPE" val="i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5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7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4ab6ede-cdfa-4ecd-9fc0-566d725590be}"/>
  <p:tag name="KSO_WM_UNIT_TYPE" val="i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4ab6ede-cdfa-4ecd-9fc0-566d725590be}"/>
  <p:tag name="KSO_WM_UNIT_TYPE" val="i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6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9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8.xml><?xml version="1.0" encoding="utf-8"?>
<p:tagLst xmlns:p="http://schemas.openxmlformats.org/presentationml/2006/main">
  <p:tag name="KSO_WM_UNIT_PLACING_PICTURE_USER_VIEWPORT" val="{&quot;height&quot;:4120.28188976378,&quot;width&quot;:4610.790551181102}"/>
</p:tagLst>
</file>

<file path=ppt/tags/tag3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401.xml><?xml version="1.0" encoding="utf-8"?>
<p:tagLst xmlns:p="http://schemas.openxmlformats.org/presentationml/2006/main">
  <p:tag name="COMMONDATA" val="eyJoZGlkIjoiZWE3NjZlYjJkMjNiZjRmNDUwNDg2MDIyMjNiOTJhMjAifQ==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758</Words>
  <Application>WPS 演示</Application>
  <PresentationFormat>自定义</PresentationFormat>
  <Paragraphs>113</Paragraphs>
  <Slides>16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16</vt:i4>
      </vt:variant>
    </vt:vector>
  </HeadingPairs>
  <TitlesOfParts>
    <vt:vector size="33" baseType="lpstr">
      <vt:lpstr>Arial</vt:lpstr>
      <vt:lpstr>宋体</vt:lpstr>
      <vt:lpstr>Wingdings</vt:lpstr>
      <vt:lpstr>黑体</vt:lpstr>
      <vt:lpstr>Calibri</vt:lpstr>
      <vt:lpstr>Songti SC Black</vt:lpstr>
      <vt:lpstr>微软雅黑</vt:lpstr>
      <vt:lpstr>等线 Light</vt:lpstr>
      <vt:lpstr>等线</vt:lpstr>
      <vt:lpstr>Arial Unicode MS</vt:lpstr>
      <vt:lpstr>幼圆</vt:lpstr>
      <vt:lpstr>汉仪乐喵体W</vt:lpstr>
      <vt:lpstr>Arial</vt:lpstr>
      <vt:lpstr>幼圆</vt:lpstr>
      <vt:lpstr>3_Office 主题​​</vt:lpstr>
      <vt:lpstr>1_Office 主题​​</vt:lpstr>
      <vt:lpstr>4_Office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万润仪器贸易公司</cp:lastModifiedBy>
  <cp:revision>40</cp:revision>
  <dcterms:created xsi:type="dcterms:W3CDTF">2020-06-05T01:16:00Z</dcterms:created>
  <dcterms:modified xsi:type="dcterms:W3CDTF">2022-05-29T01:09:33Z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8D89B0E8027F4F26BCBDC5968283679C</vt:lpwstr>
  </property>
</Properties>
</file>