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23" r:id="rId4"/>
    <p:sldId id="624" r:id="rId6"/>
    <p:sldId id="625" r:id="rId7"/>
    <p:sldId id="626" r:id="rId8"/>
    <p:sldId id="627" r:id="rId9"/>
    <p:sldId id="628" r:id="rId10"/>
    <p:sldId id="629" r:id="rId11"/>
    <p:sldId id="630" r:id="rId12"/>
    <p:sldId id="631" r:id="rId13"/>
    <p:sldId id="632" r:id="rId14"/>
    <p:sldId id="633" r:id="rId15"/>
    <p:sldId id="634" r:id="rId16"/>
    <p:sldId id="635" r:id="rId17"/>
    <p:sldId id="636" r:id="rId18"/>
    <p:sldId id="637" r:id="rId19"/>
    <p:sldId id="638" r:id="rId20"/>
    <p:sldId id="640" r:id="rId21"/>
    <p:sldId id="641" r:id="rId22"/>
    <p:sldId id="642" r:id="rId23"/>
    <p:sldId id="643" r:id="rId24"/>
    <p:sldId id="644" r:id="rId25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gs" Target="tags/tag505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8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tags" Target="../tags/tag355.xml"/><Relationship Id="rId20" Type="http://schemas.openxmlformats.org/officeDocument/2006/relationships/slideLayout" Target="../slideLayouts/slideLayout13.xml"/><Relationship Id="rId2" Type="http://schemas.openxmlformats.org/officeDocument/2006/relationships/tags" Target="../tags/tag354.xml"/><Relationship Id="rId19" Type="http://schemas.openxmlformats.org/officeDocument/2006/relationships/tags" Target="../tags/tag371.xml"/><Relationship Id="rId18" Type="http://schemas.openxmlformats.org/officeDocument/2006/relationships/tags" Target="../tags/tag370.xml"/><Relationship Id="rId17" Type="http://schemas.openxmlformats.org/officeDocument/2006/relationships/tags" Target="../tags/tag369.xml"/><Relationship Id="rId16" Type="http://schemas.openxmlformats.org/officeDocument/2006/relationships/tags" Target="../tags/tag368.xml"/><Relationship Id="rId15" Type="http://schemas.openxmlformats.org/officeDocument/2006/relationships/tags" Target="../tags/tag367.xml"/><Relationship Id="rId14" Type="http://schemas.openxmlformats.org/officeDocument/2006/relationships/tags" Target="../tags/tag366.xml"/><Relationship Id="rId13" Type="http://schemas.openxmlformats.org/officeDocument/2006/relationships/tags" Target="../tags/tag365.xml"/><Relationship Id="rId12" Type="http://schemas.openxmlformats.org/officeDocument/2006/relationships/tags" Target="../tags/tag364.xml"/><Relationship Id="rId11" Type="http://schemas.openxmlformats.org/officeDocument/2006/relationships/tags" Target="../tags/tag363.xml"/><Relationship Id="rId10" Type="http://schemas.openxmlformats.org/officeDocument/2006/relationships/tags" Target="../tags/tag362.xml"/><Relationship Id="rId1" Type="http://schemas.openxmlformats.org/officeDocument/2006/relationships/tags" Target="../tags/tag35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80.xml"/><Relationship Id="rId8" Type="http://schemas.openxmlformats.org/officeDocument/2006/relationships/tags" Target="../tags/tag379.xml"/><Relationship Id="rId7" Type="http://schemas.openxmlformats.org/officeDocument/2006/relationships/tags" Target="../tags/tag378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" Type="http://schemas.openxmlformats.org/officeDocument/2006/relationships/tags" Target="../tags/tag37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82.xml"/><Relationship Id="rId10" Type="http://schemas.openxmlformats.org/officeDocument/2006/relationships/tags" Target="../tags/tag381.xml"/><Relationship Id="rId1" Type="http://schemas.openxmlformats.org/officeDocument/2006/relationships/tags" Target="../tags/tag37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tags" Target="../tags/tag388.xml"/><Relationship Id="rId5" Type="http://schemas.openxmlformats.org/officeDocument/2006/relationships/tags" Target="../tags/tag387.xml"/><Relationship Id="rId4" Type="http://schemas.openxmlformats.org/officeDocument/2006/relationships/tags" Target="../tags/tag386.xml"/><Relationship Id="rId3" Type="http://schemas.openxmlformats.org/officeDocument/2006/relationships/tags" Target="../tags/tag385.xml"/><Relationship Id="rId2" Type="http://schemas.openxmlformats.org/officeDocument/2006/relationships/tags" Target="../tags/tag38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93.xml"/><Relationship Id="rId10" Type="http://schemas.openxmlformats.org/officeDocument/2006/relationships/tags" Target="../tags/tag392.xml"/><Relationship Id="rId1" Type="http://schemas.openxmlformats.org/officeDocument/2006/relationships/tags" Target="../tags/tag38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02.xml"/><Relationship Id="rId8" Type="http://schemas.openxmlformats.org/officeDocument/2006/relationships/tags" Target="../tags/tag401.xml"/><Relationship Id="rId7" Type="http://schemas.openxmlformats.org/officeDocument/2006/relationships/tags" Target="../tags/tag400.xml"/><Relationship Id="rId6" Type="http://schemas.openxmlformats.org/officeDocument/2006/relationships/tags" Target="../tags/tag399.xml"/><Relationship Id="rId5" Type="http://schemas.openxmlformats.org/officeDocument/2006/relationships/tags" Target="../tags/tag398.xml"/><Relationship Id="rId4" Type="http://schemas.openxmlformats.org/officeDocument/2006/relationships/tags" Target="../tags/tag397.xml"/><Relationship Id="rId3" Type="http://schemas.openxmlformats.org/officeDocument/2006/relationships/tags" Target="../tags/tag396.xml"/><Relationship Id="rId25" Type="http://schemas.openxmlformats.org/officeDocument/2006/relationships/slideLayout" Target="../slideLayouts/slideLayout13.xml"/><Relationship Id="rId24" Type="http://schemas.openxmlformats.org/officeDocument/2006/relationships/tags" Target="../tags/tag416.xml"/><Relationship Id="rId23" Type="http://schemas.openxmlformats.org/officeDocument/2006/relationships/tags" Target="../tags/tag415.xml"/><Relationship Id="rId22" Type="http://schemas.openxmlformats.org/officeDocument/2006/relationships/tags" Target="../tags/tag414.xml"/><Relationship Id="rId21" Type="http://schemas.openxmlformats.org/officeDocument/2006/relationships/tags" Target="../tags/tag413.xml"/><Relationship Id="rId20" Type="http://schemas.openxmlformats.org/officeDocument/2006/relationships/tags" Target="../tags/tag412.xml"/><Relationship Id="rId2" Type="http://schemas.openxmlformats.org/officeDocument/2006/relationships/tags" Target="../tags/tag395.xml"/><Relationship Id="rId19" Type="http://schemas.openxmlformats.org/officeDocument/2006/relationships/tags" Target="../tags/tag411.xml"/><Relationship Id="rId18" Type="http://schemas.openxmlformats.org/officeDocument/2006/relationships/tags" Target="../tags/tag410.xml"/><Relationship Id="rId17" Type="http://schemas.openxmlformats.org/officeDocument/2006/relationships/tags" Target="../tags/tag409.xml"/><Relationship Id="rId16" Type="http://schemas.openxmlformats.org/officeDocument/2006/relationships/tags" Target="../tags/tag408.xml"/><Relationship Id="rId15" Type="http://schemas.openxmlformats.org/officeDocument/2006/relationships/tags" Target="../tags/tag407.xml"/><Relationship Id="rId14" Type="http://schemas.openxmlformats.org/officeDocument/2006/relationships/tags" Target="../tags/tag406.xml"/><Relationship Id="rId13" Type="http://schemas.openxmlformats.org/officeDocument/2006/relationships/tags" Target="../tags/tag405.xml"/><Relationship Id="rId12" Type="http://schemas.openxmlformats.org/officeDocument/2006/relationships/tags" Target="../tags/tag404.xml"/><Relationship Id="rId11" Type="http://schemas.openxmlformats.org/officeDocument/2006/relationships/image" Target="../media/image10.png"/><Relationship Id="rId10" Type="http://schemas.openxmlformats.org/officeDocument/2006/relationships/tags" Target="../tags/tag403.xml"/><Relationship Id="rId1" Type="http://schemas.openxmlformats.org/officeDocument/2006/relationships/tags" Target="../tags/tag39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25.xml"/><Relationship Id="rId8" Type="http://schemas.openxmlformats.org/officeDocument/2006/relationships/tags" Target="../tags/tag424.xml"/><Relationship Id="rId7" Type="http://schemas.openxmlformats.org/officeDocument/2006/relationships/tags" Target="../tags/tag423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" Type="http://schemas.openxmlformats.org/officeDocument/2006/relationships/tags" Target="../tags/tag418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27.xml"/><Relationship Id="rId11" Type="http://schemas.openxmlformats.org/officeDocument/2006/relationships/image" Target="../media/image11.png"/><Relationship Id="rId10" Type="http://schemas.openxmlformats.org/officeDocument/2006/relationships/tags" Target="../tags/tag426.xml"/><Relationship Id="rId1" Type="http://schemas.openxmlformats.org/officeDocument/2006/relationships/tags" Target="../tags/tag41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36.xml"/><Relationship Id="rId8" Type="http://schemas.openxmlformats.org/officeDocument/2006/relationships/tags" Target="../tags/tag435.xml"/><Relationship Id="rId7" Type="http://schemas.openxmlformats.org/officeDocument/2006/relationships/tags" Target="../tags/tag434.xml"/><Relationship Id="rId6" Type="http://schemas.openxmlformats.org/officeDocument/2006/relationships/tags" Target="../tags/tag433.xml"/><Relationship Id="rId5" Type="http://schemas.openxmlformats.org/officeDocument/2006/relationships/tags" Target="../tags/tag432.xml"/><Relationship Id="rId4" Type="http://schemas.openxmlformats.org/officeDocument/2006/relationships/tags" Target="../tags/tag431.xml"/><Relationship Id="rId3" Type="http://schemas.openxmlformats.org/officeDocument/2006/relationships/tags" Target="../tags/tag430.xml"/><Relationship Id="rId2" Type="http://schemas.openxmlformats.org/officeDocument/2006/relationships/tags" Target="../tags/tag429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38.xml"/><Relationship Id="rId10" Type="http://schemas.openxmlformats.org/officeDocument/2006/relationships/tags" Target="../tags/tag437.xml"/><Relationship Id="rId1" Type="http://schemas.openxmlformats.org/officeDocument/2006/relationships/tags" Target="../tags/tag42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47.xml"/><Relationship Id="rId8" Type="http://schemas.openxmlformats.org/officeDocument/2006/relationships/tags" Target="../tags/tag446.xml"/><Relationship Id="rId7" Type="http://schemas.openxmlformats.org/officeDocument/2006/relationships/tags" Target="../tags/tag445.xml"/><Relationship Id="rId6" Type="http://schemas.openxmlformats.org/officeDocument/2006/relationships/tags" Target="../tags/tag444.xml"/><Relationship Id="rId5" Type="http://schemas.openxmlformats.org/officeDocument/2006/relationships/tags" Target="../tags/tag443.xml"/><Relationship Id="rId4" Type="http://schemas.openxmlformats.org/officeDocument/2006/relationships/tags" Target="../tags/tag442.xml"/><Relationship Id="rId3" Type="http://schemas.openxmlformats.org/officeDocument/2006/relationships/tags" Target="../tags/tag441.xml"/><Relationship Id="rId2" Type="http://schemas.openxmlformats.org/officeDocument/2006/relationships/tags" Target="../tags/tag440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49.xml"/><Relationship Id="rId10" Type="http://schemas.openxmlformats.org/officeDocument/2006/relationships/tags" Target="../tags/tag448.xml"/><Relationship Id="rId1" Type="http://schemas.openxmlformats.org/officeDocument/2006/relationships/tags" Target="../tags/tag43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58.xml"/><Relationship Id="rId8" Type="http://schemas.openxmlformats.org/officeDocument/2006/relationships/tags" Target="../tags/tag457.xml"/><Relationship Id="rId7" Type="http://schemas.openxmlformats.org/officeDocument/2006/relationships/tags" Target="../tags/tag456.xml"/><Relationship Id="rId6" Type="http://schemas.openxmlformats.org/officeDocument/2006/relationships/tags" Target="../tags/tag455.xml"/><Relationship Id="rId5" Type="http://schemas.openxmlformats.org/officeDocument/2006/relationships/tags" Target="../tags/tag454.xml"/><Relationship Id="rId4" Type="http://schemas.openxmlformats.org/officeDocument/2006/relationships/tags" Target="../tags/tag453.xml"/><Relationship Id="rId3" Type="http://schemas.openxmlformats.org/officeDocument/2006/relationships/tags" Target="../tags/tag452.xml"/><Relationship Id="rId2" Type="http://schemas.openxmlformats.org/officeDocument/2006/relationships/tags" Target="../tags/tag451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60.xml"/><Relationship Id="rId11" Type="http://schemas.openxmlformats.org/officeDocument/2006/relationships/image" Target="../media/image12.png"/><Relationship Id="rId10" Type="http://schemas.openxmlformats.org/officeDocument/2006/relationships/tags" Target="../tags/tag459.xml"/><Relationship Id="rId1" Type="http://schemas.openxmlformats.org/officeDocument/2006/relationships/tags" Target="../tags/tag45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69.xml"/><Relationship Id="rId8" Type="http://schemas.openxmlformats.org/officeDocument/2006/relationships/tags" Target="../tags/tag468.xml"/><Relationship Id="rId7" Type="http://schemas.openxmlformats.org/officeDocument/2006/relationships/tags" Target="../tags/tag467.xml"/><Relationship Id="rId6" Type="http://schemas.openxmlformats.org/officeDocument/2006/relationships/tags" Target="../tags/tag466.xml"/><Relationship Id="rId5" Type="http://schemas.openxmlformats.org/officeDocument/2006/relationships/tags" Target="../tags/tag465.xml"/><Relationship Id="rId4" Type="http://schemas.openxmlformats.org/officeDocument/2006/relationships/tags" Target="../tags/tag464.xml"/><Relationship Id="rId3" Type="http://schemas.openxmlformats.org/officeDocument/2006/relationships/tags" Target="../tags/tag463.xml"/><Relationship Id="rId2" Type="http://schemas.openxmlformats.org/officeDocument/2006/relationships/tags" Target="../tags/tag462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71.xml"/><Relationship Id="rId11" Type="http://schemas.openxmlformats.org/officeDocument/2006/relationships/image" Target="../media/image12.png"/><Relationship Id="rId10" Type="http://schemas.openxmlformats.org/officeDocument/2006/relationships/tags" Target="../tags/tag470.xml"/><Relationship Id="rId1" Type="http://schemas.openxmlformats.org/officeDocument/2006/relationships/tags" Target="../tags/tag461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80.xml"/><Relationship Id="rId8" Type="http://schemas.openxmlformats.org/officeDocument/2006/relationships/tags" Target="../tags/tag479.xml"/><Relationship Id="rId7" Type="http://schemas.openxmlformats.org/officeDocument/2006/relationships/tags" Target="../tags/tag478.xml"/><Relationship Id="rId6" Type="http://schemas.openxmlformats.org/officeDocument/2006/relationships/tags" Target="../tags/tag477.xml"/><Relationship Id="rId5" Type="http://schemas.openxmlformats.org/officeDocument/2006/relationships/tags" Target="../tags/tag476.xml"/><Relationship Id="rId4" Type="http://schemas.openxmlformats.org/officeDocument/2006/relationships/tags" Target="../tags/tag475.xml"/><Relationship Id="rId3" Type="http://schemas.openxmlformats.org/officeDocument/2006/relationships/tags" Target="../tags/tag474.xml"/><Relationship Id="rId2" Type="http://schemas.openxmlformats.org/officeDocument/2006/relationships/tags" Target="../tags/tag473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82.xml"/><Relationship Id="rId11" Type="http://schemas.openxmlformats.org/officeDocument/2006/relationships/image" Target="../media/image12.png"/><Relationship Id="rId10" Type="http://schemas.openxmlformats.org/officeDocument/2006/relationships/tags" Target="../tags/tag481.xml"/><Relationship Id="rId1" Type="http://schemas.openxmlformats.org/officeDocument/2006/relationships/tags" Target="../tags/tag47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41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91.xml"/><Relationship Id="rId8" Type="http://schemas.openxmlformats.org/officeDocument/2006/relationships/tags" Target="../tags/tag490.xml"/><Relationship Id="rId7" Type="http://schemas.openxmlformats.org/officeDocument/2006/relationships/tags" Target="../tags/tag489.xml"/><Relationship Id="rId6" Type="http://schemas.openxmlformats.org/officeDocument/2006/relationships/tags" Target="../tags/tag488.xml"/><Relationship Id="rId5" Type="http://schemas.openxmlformats.org/officeDocument/2006/relationships/tags" Target="../tags/tag487.xml"/><Relationship Id="rId4" Type="http://schemas.openxmlformats.org/officeDocument/2006/relationships/tags" Target="../tags/tag486.xml"/><Relationship Id="rId3" Type="http://schemas.openxmlformats.org/officeDocument/2006/relationships/tags" Target="../tags/tag485.xml"/><Relationship Id="rId2" Type="http://schemas.openxmlformats.org/officeDocument/2006/relationships/tags" Target="../tags/tag484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93.xml"/><Relationship Id="rId11" Type="http://schemas.openxmlformats.org/officeDocument/2006/relationships/image" Target="../media/image12.png"/><Relationship Id="rId10" Type="http://schemas.openxmlformats.org/officeDocument/2006/relationships/tags" Target="../tags/tag492.xml"/><Relationship Id="rId1" Type="http://schemas.openxmlformats.org/officeDocument/2006/relationships/tags" Target="../tags/tag483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02.xml"/><Relationship Id="rId8" Type="http://schemas.openxmlformats.org/officeDocument/2006/relationships/tags" Target="../tags/tag501.xml"/><Relationship Id="rId7" Type="http://schemas.openxmlformats.org/officeDocument/2006/relationships/tags" Target="../tags/tag500.xml"/><Relationship Id="rId6" Type="http://schemas.openxmlformats.org/officeDocument/2006/relationships/tags" Target="../tags/tag499.xml"/><Relationship Id="rId5" Type="http://schemas.openxmlformats.org/officeDocument/2006/relationships/tags" Target="../tags/tag498.xml"/><Relationship Id="rId4" Type="http://schemas.openxmlformats.org/officeDocument/2006/relationships/tags" Target="../tags/tag497.xml"/><Relationship Id="rId3" Type="http://schemas.openxmlformats.org/officeDocument/2006/relationships/tags" Target="../tags/tag496.xml"/><Relationship Id="rId2" Type="http://schemas.openxmlformats.org/officeDocument/2006/relationships/tags" Target="../tags/tag495.xml"/><Relationship Id="rId14" Type="http://schemas.openxmlformats.org/officeDocument/2006/relationships/notesSlide" Target="../notesSlides/notesSlide6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04.xml"/><Relationship Id="rId11" Type="http://schemas.openxmlformats.org/officeDocument/2006/relationships/image" Target="../media/image12.png"/><Relationship Id="rId10" Type="http://schemas.openxmlformats.org/officeDocument/2006/relationships/tags" Target="../tags/tag503.xml"/><Relationship Id="rId1" Type="http://schemas.openxmlformats.org/officeDocument/2006/relationships/tags" Target="../tags/tag49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52.xml"/><Relationship Id="rId10" Type="http://schemas.openxmlformats.org/officeDocument/2006/relationships/tags" Target="../tags/tag251.xml"/><Relationship Id="rId1" Type="http://schemas.openxmlformats.org/officeDocument/2006/relationships/tags" Target="../tags/tag2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tags" Target="../tags/tag25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3.xml"/><Relationship Id="rId1" Type="http://schemas.openxmlformats.org/officeDocument/2006/relationships/tags" Target="../tags/tag26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84.xml"/><Relationship Id="rId10" Type="http://schemas.openxmlformats.org/officeDocument/2006/relationships/tags" Target="../tags/tag283.xml"/><Relationship Id="rId1" Type="http://schemas.openxmlformats.org/officeDocument/2006/relationships/tags" Target="../tags/tag27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" Type="http://schemas.openxmlformats.org/officeDocument/2006/relationships/tags" Target="../tags/tag286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95.xml"/><Relationship Id="rId10" Type="http://schemas.openxmlformats.org/officeDocument/2006/relationships/tags" Target="../tags/tag294.xml"/><Relationship Id="rId1" Type="http://schemas.openxmlformats.org/officeDocument/2006/relationships/tags" Target="../tags/tag28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4.xml"/><Relationship Id="rId8" Type="http://schemas.openxmlformats.org/officeDocument/2006/relationships/tags" Target="../tags/tag303.xml"/><Relationship Id="rId7" Type="http://schemas.openxmlformats.org/officeDocument/2006/relationships/tags" Target="../tags/tag302.xml"/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tags" Target="../tags/tag299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25.xml"/><Relationship Id="rId3" Type="http://schemas.openxmlformats.org/officeDocument/2006/relationships/tags" Target="../tags/tag298.xml"/><Relationship Id="rId29" Type="http://schemas.openxmlformats.org/officeDocument/2006/relationships/tags" Target="../tags/tag324.xml"/><Relationship Id="rId28" Type="http://schemas.openxmlformats.org/officeDocument/2006/relationships/tags" Target="../tags/tag323.xml"/><Relationship Id="rId27" Type="http://schemas.openxmlformats.org/officeDocument/2006/relationships/tags" Target="../tags/tag322.xml"/><Relationship Id="rId26" Type="http://schemas.openxmlformats.org/officeDocument/2006/relationships/tags" Target="../tags/tag321.xml"/><Relationship Id="rId25" Type="http://schemas.openxmlformats.org/officeDocument/2006/relationships/tags" Target="../tags/tag320.xml"/><Relationship Id="rId24" Type="http://schemas.openxmlformats.org/officeDocument/2006/relationships/tags" Target="../tags/tag319.xml"/><Relationship Id="rId23" Type="http://schemas.openxmlformats.org/officeDocument/2006/relationships/tags" Target="../tags/tag318.xml"/><Relationship Id="rId22" Type="http://schemas.openxmlformats.org/officeDocument/2006/relationships/tags" Target="../tags/tag317.xml"/><Relationship Id="rId21" Type="http://schemas.openxmlformats.org/officeDocument/2006/relationships/tags" Target="../tags/tag316.xml"/><Relationship Id="rId20" Type="http://schemas.openxmlformats.org/officeDocument/2006/relationships/tags" Target="../tags/tag315.xml"/><Relationship Id="rId2" Type="http://schemas.openxmlformats.org/officeDocument/2006/relationships/tags" Target="../tags/tag297.xml"/><Relationship Id="rId19" Type="http://schemas.openxmlformats.org/officeDocument/2006/relationships/tags" Target="../tags/tag314.xml"/><Relationship Id="rId18" Type="http://schemas.openxmlformats.org/officeDocument/2006/relationships/tags" Target="../tags/tag313.xml"/><Relationship Id="rId17" Type="http://schemas.openxmlformats.org/officeDocument/2006/relationships/tags" Target="../tags/tag312.xml"/><Relationship Id="rId16" Type="http://schemas.openxmlformats.org/officeDocument/2006/relationships/tags" Target="../tags/tag311.xml"/><Relationship Id="rId15" Type="http://schemas.openxmlformats.org/officeDocument/2006/relationships/tags" Target="../tags/tag310.xml"/><Relationship Id="rId14" Type="http://schemas.openxmlformats.org/officeDocument/2006/relationships/tags" Target="../tags/tag309.xml"/><Relationship Id="rId13" Type="http://schemas.openxmlformats.org/officeDocument/2006/relationships/tags" Target="../tags/tag308.xml"/><Relationship Id="rId12" Type="http://schemas.openxmlformats.org/officeDocument/2006/relationships/tags" Target="../tags/tag307.xml"/><Relationship Id="rId11" Type="http://schemas.openxmlformats.org/officeDocument/2006/relationships/tags" Target="../tags/tag306.xml"/><Relationship Id="rId10" Type="http://schemas.openxmlformats.org/officeDocument/2006/relationships/tags" Target="../tags/tag305.xml"/><Relationship Id="rId1" Type="http://schemas.openxmlformats.org/officeDocument/2006/relationships/tags" Target="../tags/tag29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4.xml"/><Relationship Id="rId8" Type="http://schemas.openxmlformats.org/officeDocument/2006/relationships/tags" Target="../tags/tag333.xml"/><Relationship Id="rId7" Type="http://schemas.openxmlformats.org/officeDocument/2006/relationships/tags" Target="../tags/tag332.xml"/><Relationship Id="rId6" Type="http://schemas.openxmlformats.org/officeDocument/2006/relationships/tags" Target="../tags/tag331.xml"/><Relationship Id="rId5" Type="http://schemas.openxmlformats.org/officeDocument/2006/relationships/tags" Target="../tags/tag330.xml"/><Relationship Id="rId4" Type="http://schemas.openxmlformats.org/officeDocument/2006/relationships/tags" Target="../tags/tag329.xml"/><Relationship Id="rId3" Type="http://schemas.openxmlformats.org/officeDocument/2006/relationships/tags" Target="../tags/tag328.xml"/><Relationship Id="rId28" Type="http://schemas.openxmlformats.org/officeDocument/2006/relationships/slideLayout" Target="../slideLayouts/slideLayout13.xml"/><Relationship Id="rId27" Type="http://schemas.openxmlformats.org/officeDocument/2006/relationships/tags" Target="../tags/tag352.xml"/><Relationship Id="rId26" Type="http://schemas.openxmlformats.org/officeDocument/2006/relationships/tags" Target="../tags/tag351.xml"/><Relationship Id="rId25" Type="http://schemas.openxmlformats.org/officeDocument/2006/relationships/tags" Target="../tags/tag350.xml"/><Relationship Id="rId24" Type="http://schemas.openxmlformats.org/officeDocument/2006/relationships/tags" Target="../tags/tag349.xml"/><Relationship Id="rId23" Type="http://schemas.openxmlformats.org/officeDocument/2006/relationships/tags" Target="../tags/tag348.xml"/><Relationship Id="rId22" Type="http://schemas.openxmlformats.org/officeDocument/2006/relationships/tags" Target="../tags/tag347.xml"/><Relationship Id="rId21" Type="http://schemas.openxmlformats.org/officeDocument/2006/relationships/tags" Target="../tags/tag346.xml"/><Relationship Id="rId20" Type="http://schemas.openxmlformats.org/officeDocument/2006/relationships/tags" Target="../tags/tag345.xml"/><Relationship Id="rId2" Type="http://schemas.openxmlformats.org/officeDocument/2006/relationships/tags" Target="../tags/tag327.xml"/><Relationship Id="rId19" Type="http://schemas.openxmlformats.org/officeDocument/2006/relationships/tags" Target="../tags/tag344.xml"/><Relationship Id="rId18" Type="http://schemas.openxmlformats.org/officeDocument/2006/relationships/tags" Target="../tags/tag343.xml"/><Relationship Id="rId17" Type="http://schemas.openxmlformats.org/officeDocument/2006/relationships/tags" Target="../tags/tag342.xml"/><Relationship Id="rId16" Type="http://schemas.openxmlformats.org/officeDocument/2006/relationships/tags" Target="../tags/tag341.xml"/><Relationship Id="rId15" Type="http://schemas.openxmlformats.org/officeDocument/2006/relationships/tags" Target="../tags/tag340.xml"/><Relationship Id="rId14" Type="http://schemas.openxmlformats.org/officeDocument/2006/relationships/tags" Target="../tags/tag339.xml"/><Relationship Id="rId13" Type="http://schemas.openxmlformats.org/officeDocument/2006/relationships/tags" Target="../tags/tag338.xml"/><Relationship Id="rId12" Type="http://schemas.openxmlformats.org/officeDocument/2006/relationships/tags" Target="../tags/tag337.xml"/><Relationship Id="rId11" Type="http://schemas.openxmlformats.org/officeDocument/2006/relationships/tags" Target="../tags/tag336.xml"/><Relationship Id="rId10" Type="http://schemas.openxmlformats.org/officeDocument/2006/relationships/tags" Target="../tags/tag335.xml"/><Relationship Id="rId1" Type="http://schemas.openxmlformats.org/officeDocument/2006/relationships/tags" Target="../tags/tag3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  <a:sym typeface="+mn-lt"/>
              </a:rPr>
              <a:t>第四单元复习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  <a:sym typeface="+mn-lt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二年级上册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532952" y="1077157"/>
            <a:ext cx="4472781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297299" y="139444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297299" y="234891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761595" y="1341341"/>
            <a:ext cx="392906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1804380" y="2402254"/>
            <a:ext cx="492919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5"/>
            </p:custDataLst>
          </p:nvPr>
        </p:nvSpPr>
        <p:spPr>
          <a:xfrm>
            <a:off x="2532952" y="1266475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fēn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（分开）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16"/>
            </p:custDataLst>
          </p:nvPr>
        </p:nvSpPr>
        <p:spPr>
          <a:xfrm>
            <a:off x="2526120" y="1661853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fèn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（水分）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17"/>
            </p:custDataLst>
          </p:nvPr>
        </p:nvSpPr>
        <p:spPr>
          <a:xfrm>
            <a:off x="2565394" y="2138986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gān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（干旱）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18"/>
            </p:custDataLst>
          </p:nvPr>
        </p:nvSpPr>
        <p:spPr>
          <a:xfrm>
            <a:off x="2565393" y="2616119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gàn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（干活）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45895" y="500300"/>
            <a:ext cx="7558086" cy="3969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六、近义词</a:t>
            </a:r>
            <a:endParaRPr lang="zh-CN" altLang="en-US" sz="24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秀丽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秀美    闻名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著名    陡峭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峻峭    清晰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清楚</a:t>
            </a:r>
            <a:endParaRPr lang="zh-CN" altLang="en-US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展现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展示    热情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盛情    茂密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繁茂    展开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伸展</a:t>
            </a:r>
            <a:endParaRPr lang="zh-CN" altLang="en-US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奇形怪状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怪模怪样    中外闻名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举世闻名</a:t>
            </a:r>
            <a:endParaRPr lang="zh-CN" altLang="en-US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隐隐约约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模模糊糊    五光十色</a:t>
            </a:r>
            <a:r>
              <a:rPr lang="en-US" altLang="zh-CN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五颜六色</a:t>
            </a:r>
            <a:endParaRPr lang="zh-CN" altLang="en-US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88894" y="498176"/>
            <a:ext cx="7558086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后             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弯        陡峭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平坦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喜爱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讨厌    茂密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稀疏    升起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落下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清晰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模糊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中外闻名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默默无闻 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隐隐约约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清清楚楚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06272" y="438849"/>
            <a:ext cx="7449452" cy="6692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的山峰                 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的云海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的湖水                 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的太阳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的月亮                  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的竹子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的细雨                   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的枝叶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的凉棚                   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的老乡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的岩石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的雄鸡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2" t="2277" r="39997" b="75508"/>
          <a:stretch>
            <a:fillRect/>
          </a:stretch>
        </p:blipFill>
        <p:spPr>
          <a:xfrm>
            <a:off x="7823446" y="3361802"/>
            <a:ext cx="1199811" cy="1781698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2"/>
            </p:custDataLst>
          </p:nvPr>
        </p:nvSpPr>
        <p:spPr>
          <a:xfrm>
            <a:off x="973493" y="107710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陡峭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13"/>
            </p:custDataLst>
          </p:nvPr>
        </p:nvSpPr>
        <p:spPr>
          <a:xfrm>
            <a:off x="5146074" y="106872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翻滚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14"/>
            </p:custDataLst>
          </p:nvPr>
        </p:nvSpPr>
        <p:spPr>
          <a:xfrm>
            <a:off x="973492" y="156869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碧绿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5"/>
            </p:custDataLst>
          </p:nvPr>
        </p:nvSpPr>
        <p:spPr>
          <a:xfrm>
            <a:off x="5146073" y="156861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圆圆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6"/>
            </p:custDataLst>
          </p:nvPr>
        </p:nvSpPr>
        <p:spPr>
          <a:xfrm>
            <a:off x="973492" y="209489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弯弯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>
            <p:custDataLst>
              <p:tags r:id="rId17"/>
            </p:custDataLst>
          </p:nvPr>
        </p:nvSpPr>
        <p:spPr>
          <a:xfrm>
            <a:off x="5223468" y="209489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青翠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>
            <p:custDataLst>
              <p:tags r:id="rId18"/>
            </p:custDataLst>
          </p:nvPr>
        </p:nvSpPr>
        <p:spPr>
          <a:xfrm>
            <a:off x="973492" y="258155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蒙蒙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5332566" y="258988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茂密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973492" y="307984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绿色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5315801" y="3072151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热情好客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22"/>
            </p:custDataLst>
          </p:nvPr>
        </p:nvSpPr>
        <p:spPr>
          <a:xfrm>
            <a:off x="986037" y="3583044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奇形怪状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23"/>
            </p:custDataLst>
          </p:nvPr>
        </p:nvSpPr>
        <p:spPr>
          <a:xfrm>
            <a:off x="5349732" y="3595201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金光闪闪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2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69737" y="787832"/>
            <a:ext cx="7931349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九、词语积累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1.AABB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式词语：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隐隐约约     许许多多     大大小小     左左右右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高高低低     干干净净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含有数字的四字词语：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五光十色     五颜六色     九牛一毛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四面八方     七上八下     千军万马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5442" y="2743200"/>
            <a:ext cx="2000258" cy="2057273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10902" y="546801"/>
            <a:ext cx="7095960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比喻句：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1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）北边像圆圆的太阳，叫日潭；南边像弯弯的月亮，叫月潭。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2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）茂密的枝叶向四面展开，就像搭起了一个绿色的凉棚。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夸张句：飞流直下三千尺，疑是银河落九天。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69838" y="787832"/>
            <a:ext cx="8204348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十一、考点提示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背诵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登鹳雀楼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望庐山瀑布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2.《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黄山奇石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第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2-5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自然段常以填空题的形式考查。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3.《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日月潭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常以阅读理解的形式考查对日月潭不同时间的景物特点的理解。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4.《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葡萄沟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第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2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自然段常以填空题的形式考查；第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4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自然段常以问答题的形式考查。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475714"/>
            <a:ext cx="7961662" cy="21920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登鹳雀楼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写了诗人登上鹳雀楼的所见所思，道出了只有站得高才能看得远的人生哲理，表现出诗人积极向上的进取精神和高瞻远瞩的胸怀。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690405"/>
            <a:ext cx="7961662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望庐山瀑布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运用比喻、夸张的修辞手法描写了庐山瀑布的雄伟壮丽，表达了诗人对庐山瀑布的赞美以及对大自然的热爱之情。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256222" y="1712131"/>
            <a:ext cx="8631555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黄山奇石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生动地介绍了中外闻名的黄山风景区的有趣的奇石，表现了黄山风景区自然景观的美丽壮观，表达了作者对祖国山河的热爱和赞美之情。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83348" y="804336"/>
            <a:ext cx="7186613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本单元课文主要是围绕“家乡”这个专题进行安排的。主要由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古诗两首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、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黄山奇石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、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日月潭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和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葡萄沟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组成。目的是把握课文的主要内容，欣赏祖国风景名胜，激发热爱家乡、赞美家乡的感情。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256222" y="1782429"/>
            <a:ext cx="8631555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日月潭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用优美的语言介绍了日月潭的地理位置、名字的由来以及日月潭的秀丽风光等，抒发了作者热爱宝岛台湾、热爱祖国山河的思想感情。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256222" y="1782429"/>
            <a:ext cx="8631555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葡萄沟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通过介绍葡萄沟出产的葡萄的颜色、味道及制作葡萄干的过程，形象生动地说明了葡萄沟是个好地方， 表达了作者对葡萄沟的赞美之情。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17304" y="722554"/>
            <a:ext cx="7186613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单元重点：</a:t>
            </a:r>
            <a:endParaRPr lang="zh-CN" altLang="zh-CN" sz="2800" kern="1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indent="133350" algn="just">
              <a:lnSpc>
                <a:spcPct val="150000"/>
              </a:lnSpc>
            </a:pPr>
            <a:r>
              <a:rPr lang="zh-CN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1</a:t>
            </a:r>
            <a:r>
              <a:rPr lang="zh-CN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）</a:t>
            </a: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联系上下文了解词句的意思。遇到不懂的词句，先借着上下文和生活经验推测意思，再查字典验证。这是培养边读边思考的能力，学会独立阅读。</a:t>
            </a:r>
            <a:endParaRPr lang="zh-CN" altLang="en-US" sz="2800" kern="1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35557" y="480898"/>
            <a:ext cx="7186613" cy="3969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单元重点：</a:t>
            </a:r>
            <a:endParaRPr lang="zh-CN" altLang="zh-CN" sz="2800" kern="1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indent="133350" algn="just">
              <a:lnSpc>
                <a:spcPct val="150000"/>
              </a:lnSpc>
            </a:pP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2</a:t>
            </a: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）学习课文的语言表达，积累语言。本单元在</a:t>
            </a:r>
            <a:r>
              <a:rPr lang="en-US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黄山奇石</a:t>
            </a:r>
            <a:r>
              <a:rPr lang="en-US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》《</a:t>
            </a: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葡萄沟</a:t>
            </a:r>
            <a:r>
              <a:rPr lang="en-US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等课文中安排了仿写的练习，在</a:t>
            </a:r>
            <a:r>
              <a:rPr lang="en-US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古诗二首</a:t>
            </a:r>
            <a:r>
              <a:rPr lang="en-US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》《</a:t>
            </a: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日月潭</a:t>
            </a:r>
            <a:r>
              <a:rPr lang="en-US" altLang="zh-CN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kern="1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等课文中安排了词语的拓展积累，还安排了背诵课文或片段的练习。</a:t>
            </a:r>
            <a:endParaRPr lang="zh-CN" altLang="en-US" sz="2800" kern="1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293020" y="866413"/>
            <a:ext cx="6979443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一、易读错的字</a:t>
            </a:r>
            <a:endParaRPr lang="zh-CN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一层（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céng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）楼	     挂前川（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chuān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安徽省（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shěng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     著（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zhù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）名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升（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shēng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）起	     奇形怪状（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zhuàng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金光闪（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shǎn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）闪     轻纱（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shā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 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名胜（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shèng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       展（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zhǎn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）现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出产（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chǎn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	     城（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chéng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）市（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shì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00491" y="787832"/>
            <a:ext cx="7743017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楼：右下方的“女”第一笔是撇点。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照：最下面的四个点，第一个点是左点，其他三个点都是右点。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南：下面框里的“ ”只有两横。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巨：第二笔是横折，第四笔是竖折。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展：外面是“尸”，不是“户”。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味：右边是“未”不是“末”。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70490" y="185845"/>
            <a:ext cx="8410069" cy="5077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三、会写的词语</a:t>
            </a:r>
            <a:endParaRPr lang="zh-CN" altLang="en-US" sz="24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黄河 	大楼 	依靠 	一层 	日照	</a:t>
            </a:r>
            <a:endParaRPr lang="en-US" altLang="zh-CN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香炉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烟云 	 挂画 	大川 	南部	</a:t>
            </a:r>
            <a:endParaRPr lang="en-US" altLang="zh-CN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那些 	巨石         一位 	每当 	升起	</a:t>
            </a:r>
            <a:endParaRPr lang="en-US" altLang="zh-CN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台湾	        美丽	        展现          天狗 	中央	</a:t>
            </a:r>
            <a:endParaRPr lang="en-US" altLang="zh-CN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披上 	一份 	山坡 	 枝叶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起来	</a:t>
            </a:r>
            <a:endParaRPr lang="en-US" altLang="zh-CN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客人 	收下 	老乡 	城市 	利用</a:t>
            </a:r>
            <a:endParaRPr lang="zh-CN" altLang="en-US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金光闪闪 	          名胜古迹</a:t>
            </a:r>
            <a:endParaRPr lang="zh-CN" altLang="en-US" sz="24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013744" y="736715"/>
            <a:ext cx="2065275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尽（  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尺（  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巨（  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区（  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位（  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拉（       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258658" y="787832"/>
            <a:ext cx="2065275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升（  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开（  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名（  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各（  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披（  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坡（       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5064983" y="155495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5064983" y="252174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5099908" y="348853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584097" y="136885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尽头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575403" y="187610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尺子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5778123" y="139743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上升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5778123" y="192722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开门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22"/>
            </p:custDataLst>
          </p:nvPr>
        </p:nvSpPr>
        <p:spPr>
          <a:xfrm>
            <a:off x="2584096" y="237439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巨人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23"/>
            </p:custDataLst>
          </p:nvPr>
        </p:nvSpPr>
        <p:spPr>
          <a:xfrm>
            <a:off x="2575403" y="284897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小区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24"/>
            </p:custDataLst>
          </p:nvPr>
        </p:nvSpPr>
        <p:spPr>
          <a:xfrm>
            <a:off x="5835235" y="240297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名字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>
            <p:custDataLst>
              <p:tags r:id="rId25"/>
            </p:custDataLst>
          </p:nvPr>
        </p:nvSpPr>
        <p:spPr>
          <a:xfrm>
            <a:off x="5805916" y="289401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各自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>
            <p:custDataLst>
              <p:tags r:id="rId26"/>
            </p:custDataLst>
          </p:nvPr>
        </p:nvSpPr>
        <p:spPr>
          <a:xfrm>
            <a:off x="2584096" y="334376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一位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27"/>
            </p:custDataLst>
          </p:nvPr>
        </p:nvSpPr>
        <p:spPr>
          <a:xfrm>
            <a:off x="2556304" y="390904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拉手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28"/>
            </p:custDataLst>
          </p:nvPr>
        </p:nvSpPr>
        <p:spPr>
          <a:xfrm>
            <a:off x="5805916" y="341387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披上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>
            <p:custDataLst>
              <p:tags r:id="rId29"/>
            </p:custDataLst>
          </p:nvPr>
        </p:nvSpPr>
        <p:spPr>
          <a:xfrm>
            <a:off x="5805916" y="395279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山坡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425548" y="370929"/>
            <a:ext cx="44727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五、多音字</a:t>
            </a:r>
            <a:endParaRPr lang="en-US" altLang="zh-CN" sz="2200" b="1" dirty="0">
              <a:solidFill>
                <a:schemeClr val="accent1"/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左大括号 2"/>
          <p:cNvSpPr/>
          <p:nvPr>
            <p:custDataLst>
              <p:tags r:id="rId10"/>
            </p:custDataLst>
          </p:nvPr>
        </p:nvSpPr>
        <p:spPr>
          <a:xfrm>
            <a:off x="1177762" y="209837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左大括号 4"/>
          <p:cNvSpPr/>
          <p:nvPr>
            <p:custDataLst>
              <p:tags r:id="rId11"/>
            </p:custDataLst>
          </p:nvPr>
        </p:nvSpPr>
        <p:spPr>
          <a:xfrm>
            <a:off x="1257137" y="109343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>
            <a:off x="688141" y="1151667"/>
            <a:ext cx="392906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弹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>
            <a:off x="688141" y="2098373"/>
            <a:ext cx="492919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4575190" y="719253"/>
            <a:ext cx="4472781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3" name="左大括号 12"/>
          <p:cNvSpPr/>
          <p:nvPr>
            <p:custDataLst>
              <p:tags r:id="rId15"/>
            </p:custDataLst>
          </p:nvPr>
        </p:nvSpPr>
        <p:spPr>
          <a:xfrm>
            <a:off x="4207068" y="104433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左大括号 13"/>
          <p:cNvSpPr/>
          <p:nvPr>
            <p:custDataLst>
              <p:tags r:id="rId16"/>
            </p:custDataLst>
          </p:nvPr>
        </p:nvSpPr>
        <p:spPr>
          <a:xfrm>
            <a:off x="4207068" y="201112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3637155" y="1139320"/>
            <a:ext cx="392906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18"/>
            </p:custDataLst>
          </p:nvPr>
        </p:nvSpPr>
        <p:spPr>
          <a:xfrm>
            <a:off x="3637155" y="2112913"/>
            <a:ext cx="492919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省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9"/>
            </p:custDataLst>
          </p:nvPr>
        </p:nvSpPr>
        <p:spPr>
          <a:xfrm>
            <a:off x="1413819" y="987454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dàn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（子弹）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8" name="文本框 27"/>
          <p:cNvSpPr txBox="1"/>
          <p:nvPr>
            <p:custDataLst>
              <p:tags r:id="rId20"/>
            </p:custDataLst>
          </p:nvPr>
        </p:nvSpPr>
        <p:spPr>
          <a:xfrm>
            <a:off x="1427911" y="1360966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tán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（弹琴）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9" name="文本框 28"/>
          <p:cNvSpPr txBox="1"/>
          <p:nvPr>
            <p:custDataLst>
              <p:tags r:id="rId21"/>
            </p:custDataLst>
          </p:nvPr>
        </p:nvSpPr>
        <p:spPr>
          <a:xfrm>
            <a:off x="4533600" y="746320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luò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（落后）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22"/>
            </p:custDataLst>
          </p:nvPr>
        </p:nvSpPr>
        <p:spPr>
          <a:xfrm>
            <a:off x="1425688" y="2011121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hào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（爱好）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1" name="文本框 30"/>
          <p:cNvSpPr txBox="1"/>
          <p:nvPr>
            <p:custDataLst>
              <p:tags r:id="rId23"/>
            </p:custDataLst>
          </p:nvPr>
        </p:nvSpPr>
        <p:spPr>
          <a:xfrm>
            <a:off x="4522009" y="1318511"/>
            <a:ext cx="21386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là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（丢三落四）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2" name="文本框 31"/>
          <p:cNvSpPr txBox="1"/>
          <p:nvPr>
            <p:custDataLst>
              <p:tags r:id="rId24"/>
            </p:custDataLst>
          </p:nvPr>
        </p:nvSpPr>
        <p:spPr>
          <a:xfrm>
            <a:off x="1467791" y="2419204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hǎo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（好人）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3" name="文本框 32"/>
          <p:cNvSpPr txBox="1"/>
          <p:nvPr>
            <p:custDataLst>
              <p:tags r:id="rId25"/>
            </p:custDataLst>
          </p:nvPr>
        </p:nvSpPr>
        <p:spPr>
          <a:xfrm>
            <a:off x="4584646" y="1743932"/>
            <a:ext cx="19989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shěng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（省会）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4" name="文本框 33"/>
          <p:cNvSpPr txBox="1"/>
          <p:nvPr>
            <p:custDataLst>
              <p:tags r:id="rId26"/>
            </p:custDataLst>
          </p:nvPr>
        </p:nvSpPr>
        <p:spPr>
          <a:xfrm>
            <a:off x="4561025" y="2233926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xǐng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（反省）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2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e2af47-fa8b-4a53-9f9c-767f429260c8}"/>
  <p:tag name="KSO_WM_UNIT_TYPE" val="i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05.xml><?xml version="1.0" encoding="utf-8"?>
<p:tagLst xmlns:p="http://schemas.openxmlformats.org/presentationml/2006/main">
  <p:tag name="COMMONDATA" val="eyJoZGlkIjoiZWE3NjZlYjJkMjNiZjRmNDUwNDg2MDIyMjNiOTJhMjAifQ==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fem5oot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2289</Words>
  <Application>WPS 演示</Application>
  <PresentationFormat>全屏显示(16:9)</PresentationFormat>
  <Paragraphs>211</Paragraphs>
  <Slides>21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117</cp:revision>
  <dcterms:created xsi:type="dcterms:W3CDTF">2020-02-14T00:12:00Z</dcterms:created>
  <dcterms:modified xsi:type="dcterms:W3CDTF">2022-05-29T01:25:36Z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061B83889E7A48538042D7020F625588</vt:lpwstr>
  </property>
</Properties>
</file>