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21"/>
  </p:notesMasterIdLst>
  <p:sldIdLst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41" d="100"/>
          <a:sy n="41" d="100"/>
        </p:scale>
        <p:origin x="-1092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gs" Target="tags/tag399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4" Type="http://schemas.openxmlformats.org/officeDocument/2006/relationships/tags" Target="../tags/tag91.xml"/><Relationship Id="rId33" Type="http://schemas.openxmlformats.org/officeDocument/2006/relationships/tags" Target="../tags/tag90.xml"/><Relationship Id="rId32" Type="http://schemas.openxmlformats.org/officeDocument/2006/relationships/tags" Target="../tags/tag89.xml"/><Relationship Id="rId31" Type="http://schemas.openxmlformats.org/officeDocument/2006/relationships/tags" Target="../tags/tag88.xml"/><Relationship Id="rId30" Type="http://schemas.openxmlformats.org/officeDocument/2006/relationships/tags" Target="../tags/tag87.xml"/><Relationship Id="rId3" Type="http://schemas.openxmlformats.org/officeDocument/2006/relationships/tags" Target="../tags/tag60.xml"/><Relationship Id="rId29" Type="http://schemas.openxmlformats.org/officeDocument/2006/relationships/tags" Target="../tags/tag86.xml"/><Relationship Id="rId28" Type="http://schemas.openxmlformats.org/officeDocument/2006/relationships/tags" Target="../tags/tag85.xml"/><Relationship Id="rId27" Type="http://schemas.openxmlformats.org/officeDocument/2006/relationships/tags" Target="../tags/tag84.xml"/><Relationship Id="rId26" Type="http://schemas.openxmlformats.org/officeDocument/2006/relationships/tags" Target="../tags/tag83.xml"/><Relationship Id="rId25" Type="http://schemas.openxmlformats.org/officeDocument/2006/relationships/tags" Target="../tags/tag82.xml"/><Relationship Id="rId24" Type="http://schemas.openxmlformats.org/officeDocument/2006/relationships/tags" Target="../tags/tag81.xml"/><Relationship Id="rId23" Type="http://schemas.openxmlformats.org/officeDocument/2006/relationships/tags" Target="../tags/tag80.xml"/><Relationship Id="rId22" Type="http://schemas.openxmlformats.org/officeDocument/2006/relationships/tags" Target="../tags/tag79.xml"/><Relationship Id="rId21" Type="http://schemas.openxmlformats.org/officeDocument/2006/relationships/tags" Target="../tags/tag78.xml"/><Relationship Id="rId20" Type="http://schemas.openxmlformats.org/officeDocument/2006/relationships/tags" Target="../tags/tag77.xml"/><Relationship Id="rId2" Type="http://schemas.openxmlformats.org/officeDocument/2006/relationships/tags" Target="../tags/tag59.xml"/><Relationship Id="rId19" Type="http://schemas.openxmlformats.org/officeDocument/2006/relationships/tags" Target="../tags/tag76.xml"/><Relationship Id="rId18" Type="http://schemas.openxmlformats.org/officeDocument/2006/relationships/tags" Target="../tags/tag75.xml"/><Relationship Id="rId17" Type="http://schemas.openxmlformats.org/officeDocument/2006/relationships/tags" Target="../tags/tag74.xml"/><Relationship Id="rId16" Type="http://schemas.openxmlformats.org/officeDocument/2006/relationships/tags" Target="../tags/tag73.xml"/><Relationship Id="rId15" Type="http://schemas.openxmlformats.org/officeDocument/2006/relationships/tags" Target="../tags/tag72.xml"/><Relationship Id="rId14" Type="http://schemas.openxmlformats.org/officeDocument/2006/relationships/tags" Target="../tags/tag71.xml"/><Relationship Id="rId13" Type="http://schemas.openxmlformats.org/officeDocument/2006/relationships/tags" Target="../tags/tag70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image" Target="../media/image5.png"/><Relationship Id="rId2" Type="http://schemas.openxmlformats.org/officeDocument/2006/relationships/tags" Target="../tags/tag95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image" Target="../media/image5.png"/><Relationship Id="rId2" Type="http://schemas.openxmlformats.org/officeDocument/2006/relationships/tags" Target="../tags/tag10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3" Type="http://schemas.openxmlformats.org/officeDocument/2006/relationships/image" Target="../media/image5.png"/><Relationship Id="rId2" Type="http://schemas.openxmlformats.org/officeDocument/2006/relationships/tags" Target="../tags/tag108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7.png"/><Relationship Id="rId3" Type="http://schemas.openxmlformats.org/officeDocument/2006/relationships/tags" Target="../tags/tag114.xml"/><Relationship Id="rId25" Type="http://schemas.openxmlformats.org/officeDocument/2006/relationships/tags" Target="../tags/tag135.xml"/><Relationship Id="rId24" Type="http://schemas.openxmlformats.org/officeDocument/2006/relationships/tags" Target="../tags/tag134.xml"/><Relationship Id="rId23" Type="http://schemas.openxmlformats.org/officeDocument/2006/relationships/tags" Target="../tags/tag133.xml"/><Relationship Id="rId22" Type="http://schemas.openxmlformats.org/officeDocument/2006/relationships/tags" Target="../tags/tag132.xml"/><Relationship Id="rId21" Type="http://schemas.openxmlformats.org/officeDocument/2006/relationships/tags" Target="../tags/tag131.xml"/><Relationship Id="rId20" Type="http://schemas.openxmlformats.org/officeDocument/2006/relationships/tags" Target="../tags/tag130.xml"/><Relationship Id="rId2" Type="http://schemas.openxmlformats.org/officeDocument/2006/relationships/tags" Target="../tags/tag113.xml"/><Relationship Id="rId19" Type="http://schemas.openxmlformats.org/officeDocument/2006/relationships/tags" Target="../tags/tag129.xml"/><Relationship Id="rId18" Type="http://schemas.openxmlformats.org/officeDocument/2006/relationships/tags" Target="../tags/tag128.xml"/><Relationship Id="rId17" Type="http://schemas.openxmlformats.org/officeDocument/2006/relationships/tags" Target="../tags/tag127.xml"/><Relationship Id="rId16" Type="http://schemas.openxmlformats.org/officeDocument/2006/relationships/tags" Target="../tags/tag126.xml"/><Relationship Id="rId15" Type="http://schemas.openxmlformats.org/officeDocument/2006/relationships/tags" Target="../tags/tag125.xml"/><Relationship Id="rId14" Type="http://schemas.openxmlformats.org/officeDocument/2006/relationships/tags" Target="../tags/tag124.xml"/><Relationship Id="rId13" Type="http://schemas.openxmlformats.org/officeDocument/2006/relationships/tags" Target="../tags/tag123.xml"/><Relationship Id="rId12" Type="http://schemas.openxmlformats.org/officeDocument/2006/relationships/tags" Target="../tags/tag122.xml"/><Relationship Id="rId11" Type="http://schemas.openxmlformats.org/officeDocument/2006/relationships/tags" Target="../tags/tag121.xml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4" Type="http://schemas.openxmlformats.org/officeDocument/2006/relationships/tags" Target="../tags/tag148.xml"/><Relationship Id="rId13" Type="http://schemas.openxmlformats.org/officeDocument/2006/relationships/tags" Target="../tags/tag147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tags" Target="../tags/tag154.xml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image" Target="../media/image5.png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3.xml"/><Relationship Id="rId8" Type="http://schemas.openxmlformats.org/officeDocument/2006/relationships/tags" Target="../tags/tag162.xml"/><Relationship Id="rId7" Type="http://schemas.openxmlformats.org/officeDocument/2006/relationships/tags" Target="../tags/tag161.xml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tags" Target="../tags/tag158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7" Type="http://schemas.openxmlformats.org/officeDocument/2006/relationships/tags" Target="../tags/tag171.xml"/><Relationship Id="rId16" Type="http://schemas.openxmlformats.org/officeDocument/2006/relationships/tags" Target="../tags/tag170.xml"/><Relationship Id="rId15" Type="http://schemas.openxmlformats.org/officeDocument/2006/relationships/tags" Target="../tags/tag169.xml"/><Relationship Id="rId14" Type="http://schemas.openxmlformats.org/officeDocument/2006/relationships/tags" Target="../tags/tag168.xml"/><Relationship Id="rId13" Type="http://schemas.openxmlformats.org/officeDocument/2006/relationships/tags" Target="../tags/tag167.xml"/><Relationship Id="rId12" Type="http://schemas.openxmlformats.org/officeDocument/2006/relationships/tags" Target="../tags/tag166.xml"/><Relationship Id="rId11" Type="http://schemas.openxmlformats.org/officeDocument/2006/relationships/tags" Target="../tags/tag165.xml"/><Relationship Id="rId10" Type="http://schemas.openxmlformats.org/officeDocument/2006/relationships/tags" Target="../tags/tag164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8.xml"/><Relationship Id="rId8" Type="http://schemas.openxmlformats.org/officeDocument/2006/relationships/tags" Target="../tags/tag177.xml"/><Relationship Id="rId7" Type="http://schemas.openxmlformats.org/officeDocument/2006/relationships/tags" Target="../tags/tag176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image" Target="../media/image5.png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0" Type="http://schemas.openxmlformats.org/officeDocument/2006/relationships/tags" Target="../tags/tag179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7.xml"/><Relationship Id="rId8" Type="http://schemas.openxmlformats.org/officeDocument/2006/relationships/tags" Target="../tags/tag186.xml"/><Relationship Id="rId7" Type="http://schemas.openxmlformats.org/officeDocument/2006/relationships/tags" Target="../tags/tag185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5" Type="http://schemas.openxmlformats.org/officeDocument/2006/relationships/tags" Target="../tags/tag193.xml"/><Relationship Id="rId14" Type="http://schemas.openxmlformats.org/officeDocument/2006/relationships/tags" Target="../tags/tag192.xml"/><Relationship Id="rId13" Type="http://schemas.openxmlformats.org/officeDocument/2006/relationships/tags" Target="../tags/tag191.xml"/><Relationship Id="rId12" Type="http://schemas.openxmlformats.org/officeDocument/2006/relationships/tags" Target="../tags/tag190.xml"/><Relationship Id="rId11" Type="http://schemas.openxmlformats.org/officeDocument/2006/relationships/tags" Target="../tags/tag189.xml"/><Relationship Id="rId10" Type="http://schemas.openxmlformats.org/officeDocument/2006/relationships/tags" Target="../tags/tag188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0.xml"/><Relationship Id="rId8" Type="http://schemas.openxmlformats.org/officeDocument/2006/relationships/tags" Target="../tags/tag199.xml"/><Relationship Id="rId7" Type="http://schemas.openxmlformats.org/officeDocument/2006/relationships/tags" Target="../tags/tag198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image" Target="../media/image8.png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2" Type="http://schemas.openxmlformats.org/officeDocument/2006/relationships/tags" Target="../tags/tag203.xml"/><Relationship Id="rId11" Type="http://schemas.openxmlformats.org/officeDocument/2006/relationships/tags" Target="../tags/tag202.xml"/><Relationship Id="rId10" Type="http://schemas.openxmlformats.org/officeDocument/2006/relationships/tags" Target="../tags/tag201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11.xml"/><Relationship Id="rId8" Type="http://schemas.openxmlformats.org/officeDocument/2006/relationships/tags" Target="../tags/tag210.xml"/><Relationship Id="rId7" Type="http://schemas.openxmlformats.org/officeDocument/2006/relationships/tags" Target="../tags/tag209.xml"/><Relationship Id="rId6" Type="http://schemas.openxmlformats.org/officeDocument/2006/relationships/tags" Target="../tags/tag208.xml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tags" Target="../tags/tag204.xml"/><Relationship Id="rId19" Type="http://schemas.openxmlformats.org/officeDocument/2006/relationships/tags" Target="../tags/tag221.xml"/><Relationship Id="rId18" Type="http://schemas.openxmlformats.org/officeDocument/2006/relationships/tags" Target="../tags/tag220.xml"/><Relationship Id="rId17" Type="http://schemas.openxmlformats.org/officeDocument/2006/relationships/tags" Target="../tags/tag219.xml"/><Relationship Id="rId16" Type="http://schemas.openxmlformats.org/officeDocument/2006/relationships/tags" Target="../tags/tag218.xml"/><Relationship Id="rId15" Type="http://schemas.openxmlformats.org/officeDocument/2006/relationships/tags" Target="../tags/tag217.xml"/><Relationship Id="rId14" Type="http://schemas.openxmlformats.org/officeDocument/2006/relationships/tags" Target="../tags/tag216.xml"/><Relationship Id="rId13" Type="http://schemas.openxmlformats.org/officeDocument/2006/relationships/tags" Target="../tags/tag215.xml"/><Relationship Id="rId12" Type="http://schemas.openxmlformats.org/officeDocument/2006/relationships/tags" Target="../tags/tag214.xml"/><Relationship Id="rId11" Type="http://schemas.openxmlformats.org/officeDocument/2006/relationships/tags" Target="../tags/tag213.xml"/><Relationship Id="rId10" Type="http://schemas.openxmlformats.org/officeDocument/2006/relationships/tags" Target="../tags/tag212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image" Target="../media/image4.png"/><Relationship Id="rId4" Type="http://schemas.openxmlformats.org/officeDocument/2006/relationships/tags" Target="../tags/tag5.xml"/><Relationship Id="rId3" Type="http://schemas.openxmlformats.org/officeDocument/2006/relationships/image" Target="../media/image3.png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4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image" Target="../media/image5.png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image" Target="../media/image6.png"/><Relationship Id="rId2" Type="http://schemas.openxmlformats.org/officeDocument/2006/relationships/tags" Target="../tags/tag28.xml"/><Relationship Id="rId17" Type="http://schemas.openxmlformats.org/officeDocument/2006/relationships/tags" Target="../tags/tag42.xml"/><Relationship Id="rId16" Type="http://schemas.openxmlformats.org/officeDocument/2006/relationships/tags" Target="../tags/tag41.xml"/><Relationship Id="rId15" Type="http://schemas.openxmlformats.org/officeDocument/2006/relationships/tags" Target="../tags/tag40.xml"/><Relationship Id="rId14" Type="http://schemas.openxmlformats.org/officeDocument/2006/relationships/tags" Target="../tags/tag39.xml"/><Relationship Id="rId13" Type="http://schemas.openxmlformats.org/officeDocument/2006/relationships/tags" Target="../tags/tag38.xml"/><Relationship Id="rId12" Type="http://schemas.openxmlformats.org/officeDocument/2006/relationships/tags" Target="../tags/tag37.xml"/><Relationship Id="rId11" Type="http://schemas.openxmlformats.org/officeDocument/2006/relationships/tags" Target="../tags/tag36.xml"/><Relationship Id="rId10" Type="http://schemas.openxmlformats.org/officeDocument/2006/relationships/tags" Target="../tags/tag35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image" Target="../media/image5.png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image" Target="../media/image5.png"/><Relationship Id="rId2" Type="http://schemas.openxmlformats.org/officeDocument/2006/relationships/tags" Target="../tags/tag50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0A964-8F37-4372-8273-42EB71B3F38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D3E23-590A-4FA1-8FEB-B85AFC7F5BB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8B8675-F6A6-4F56-8C8C-FEBF892233C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6" Type="http://schemas.openxmlformats.org/officeDocument/2006/relationships/theme" Target="../theme/theme3.xml"/><Relationship Id="rId25" Type="http://schemas.openxmlformats.org/officeDocument/2006/relationships/tags" Target="../tags/tag230.xml"/><Relationship Id="rId24" Type="http://schemas.openxmlformats.org/officeDocument/2006/relationships/tags" Target="../tags/tag229.xml"/><Relationship Id="rId23" Type="http://schemas.openxmlformats.org/officeDocument/2006/relationships/tags" Target="../tags/tag228.xml"/><Relationship Id="rId22" Type="http://schemas.openxmlformats.org/officeDocument/2006/relationships/tags" Target="../tags/tag227.xml"/><Relationship Id="rId21" Type="http://schemas.openxmlformats.org/officeDocument/2006/relationships/tags" Target="../tags/tag226.xml"/><Relationship Id="rId20" Type="http://schemas.openxmlformats.org/officeDocument/2006/relationships/tags" Target="../tags/tag225.xml"/><Relationship Id="rId2" Type="http://schemas.openxmlformats.org/officeDocument/2006/relationships/slideLayout" Target="../slideLayouts/slideLayout6.xml"/><Relationship Id="rId19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42.xml"/><Relationship Id="rId13" Type="http://schemas.openxmlformats.org/officeDocument/2006/relationships/tags" Target="../tags/tag241.xml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40.xml"/><Relationship Id="rId11" Type="http://schemas.openxmlformats.org/officeDocument/2006/relationships/tags" Target="../tags/tag339.xml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9.xml"/><Relationship Id="rId8" Type="http://schemas.openxmlformats.org/officeDocument/2006/relationships/tags" Target="../tags/tag348.xml"/><Relationship Id="rId7" Type="http://schemas.openxmlformats.org/officeDocument/2006/relationships/tags" Target="../tags/tag347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" Type="http://schemas.openxmlformats.org/officeDocument/2006/relationships/tags" Target="../tags/tag342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50.xml"/><Relationship Id="rId11" Type="http://schemas.openxmlformats.org/officeDocument/2006/relationships/image" Target="../media/image20.jpeg"/><Relationship Id="rId10" Type="http://schemas.openxmlformats.org/officeDocument/2006/relationships/image" Target="../media/image19.png"/><Relationship Id="rId1" Type="http://schemas.openxmlformats.org/officeDocument/2006/relationships/tags" Target="../tags/tag34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" Type="http://schemas.openxmlformats.org/officeDocument/2006/relationships/tags" Target="../tags/tag353.xml"/><Relationship Id="rId2" Type="http://schemas.openxmlformats.org/officeDocument/2006/relationships/tags" Target="../tags/tag352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61.xml"/><Relationship Id="rId11" Type="http://schemas.openxmlformats.org/officeDocument/2006/relationships/tags" Target="../tags/tag360.xml"/><Relationship Id="rId10" Type="http://schemas.openxmlformats.org/officeDocument/2006/relationships/image" Target="../media/image21.jpeg"/><Relationship Id="rId1" Type="http://schemas.openxmlformats.org/officeDocument/2006/relationships/tags" Target="../tags/tag35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tags" Target="../tags/tag369.xml"/><Relationship Id="rId7" Type="http://schemas.openxmlformats.org/officeDocument/2006/relationships/tags" Target="../tags/tag368.xml"/><Relationship Id="rId6" Type="http://schemas.openxmlformats.org/officeDocument/2006/relationships/tags" Target="../tags/tag367.xml"/><Relationship Id="rId5" Type="http://schemas.openxmlformats.org/officeDocument/2006/relationships/tags" Target="../tags/tag366.xml"/><Relationship Id="rId4" Type="http://schemas.openxmlformats.org/officeDocument/2006/relationships/tags" Target="../tags/tag365.xml"/><Relationship Id="rId3" Type="http://schemas.openxmlformats.org/officeDocument/2006/relationships/tags" Target="../tags/tag364.xml"/><Relationship Id="rId2" Type="http://schemas.openxmlformats.org/officeDocument/2006/relationships/tags" Target="../tags/tag363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72.xml"/><Relationship Id="rId12" Type="http://schemas.openxmlformats.org/officeDocument/2006/relationships/tags" Target="../tags/tag371.xml"/><Relationship Id="rId11" Type="http://schemas.openxmlformats.org/officeDocument/2006/relationships/image" Target="../media/image22.jpeg"/><Relationship Id="rId10" Type="http://schemas.openxmlformats.org/officeDocument/2006/relationships/image" Target="../media/image21.jpeg"/><Relationship Id="rId1" Type="http://schemas.openxmlformats.org/officeDocument/2006/relationships/tags" Target="../tags/tag36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tags" Target="../tags/tag380.xml"/><Relationship Id="rId7" Type="http://schemas.openxmlformats.org/officeDocument/2006/relationships/tags" Target="../tags/tag379.xml"/><Relationship Id="rId6" Type="http://schemas.openxmlformats.org/officeDocument/2006/relationships/tags" Target="../tags/tag378.xml"/><Relationship Id="rId5" Type="http://schemas.openxmlformats.org/officeDocument/2006/relationships/tags" Target="../tags/tag377.xml"/><Relationship Id="rId4" Type="http://schemas.openxmlformats.org/officeDocument/2006/relationships/tags" Target="../tags/tag376.xml"/><Relationship Id="rId3" Type="http://schemas.openxmlformats.org/officeDocument/2006/relationships/tags" Target="../tags/tag375.xml"/><Relationship Id="rId2" Type="http://schemas.openxmlformats.org/officeDocument/2006/relationships/tags" Target="../tags/tag374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83.xml"/><Relationship Id="rId10" Type="http://schemas.openxmlformats.org/officeDocument/2006/relationships/tags" Target="../tags/tag382.xml"/><Relationship Id="rId1" Type="http://schemas.openxmlformats.org/officeDocument/2006/relationships/tags" Target="../tags/tag37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95.xml"/><Relationship Id="rId11" Type="http://schemas.openxmlformats.org/officeDocument/2006/relationships/tags" Target="../tags/tag394.xml"/><Relationship Id="rId10" Type="http://schemas.openxmlformats.org/officeDocument/2006/relationships/tags" Target="../tags/tag393.xml"/><Relationship Id="rId1" Type="http://schemas.openxmlformats.org/officeDocument/2006/relationships/tags" Target="../tags/tag384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398.xml"/><Relationship Id="rId3" Type="http://schemas.openxmlformats.org/officeDocument/2006/relationships/tags" Target="../tags/tag397.xml"/><Relationship Id="rId2" Type="http://schemas.openxmlformats.org/officeDocument/2006/relationships/image" Target="../media/image9.png"/><Relationship Id="rId1" Type="http://schemas.openxmlformats.org/officeDocument/2006/relationships/tags" Target="../tags/tag39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tags" Target="../tags/tag249.xml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52.xml"/><Relationship Id="rId10" Type="http://schemas.openxmlformats.org/officeDocument/2006/relationships/image" Target="../media/image11.jpeg"/><Relationship Id="rId1" Type="http://schemas.openxmlformats.org/officeDocument/2006/relationships/tags" Target="../tags/tag24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tags" Target="../tags/tag269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73.xml"/><Relationship Id="rId10" Type="http://schemas.openxmlformats.org/officeDocument/2006/relationships/tags" Target="../tags/tag272.xml"/><Relationship Id="rId1" Type="http://schemas.openxmlformats.org/officeDocument/2006/relationships/tags" Target="../tags/tag26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6" Type="http://schemas.openxmlformats.org/officeDocument/2006/relationships/slideLayout" Target="../slideLayouts/slideLayout11.xml"/><Relationship Id="rId15" Type="http://schemas.openxmlformats.org/officeDocument/2006/relationships/tags" Target="../tags/tag284.xml"/><Relationship Id="rId14" Type="http://schemas.openxmlformats.org/officeDocument/2006/relationships/image" Target="../media/image15.jpeg"/><Relationship Id="rId13" Type="http://schemas.openxmlformats.org/officeDocument/2006/relationships/image" Target="../media/image14.jpeg"/><Relationship Id="rId12" Type="http://schemas.openxmlformats.org/officeDocument/2006/relationships/image" Target="../media/image13.jpeg"/><Relationship Id="rId11" Type="http://schemas.openxmlformats.org/officeDocument/2006/relationships/tags" Target="../tags/tag283.xml"/><Relationship Id="rId10" Type="http://schemas.openxmlformats.org/officeDocument/2006/relationships/image" Target="../media/image12.jpeg"/><Relationship Id="rId1" Type="http://schemas.openxmlformats.org/officeDocument/2006/relationships/tags" Target="../tags/tag27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95.xml"/><Relationship Id="rId10" Type="http://schemas.openxmlformats.org/officeDocument/2006/relationships/tags" Target="../tags/tag294.xml"/><Relationship Id="rId1" Type="http://schemas.openxmlformats.org/officeDocument/2006/relationships/tags" Target="../tags/tag28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4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3" Type="http://schemas.openxmlformats.org/officeDocument/2006/relationships/tags" Target="../tags/tag298.xml"/><Relationship Id="rId2" Type="http://schemas.openxmlformats.org/officeDocument/2006/relationships/tags" Target="../tags/tag297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05.xml"/><Relationship Id="rId11" Type="http://schemas.openxmlformats.org/officeDocument/2006/relationships/image" Target="../media/image17.jpeg"/><Relationship Id="rId10" Type="http://schemas.openxmlformats.org/officeDocument/2006/relationships/image" Target="../media/image16.jpeg"/><Relationship Id="rId1" Type="http://schemas.openxmlformats.org/officeDocument/2006/relationships/tags" Target="../tags/tag29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4.xml"/><Relationship Id="rId8" Type="http://schemas.openxmlformats.org/officeDocument/2006/relationships/tags" Target="../tags/tag313.xml"/><Relationship Id="rId7" Type="http://schemas.openxmlformats.org/officeDocument/2006/relationships/tags" Target="../tags/tag312.xml"/><Relationship Id="rId6" Type="http://schemas.openxmlformats.org/officeDocument/2006/relationships/tags" Target="../tags/tag311.xml"/><Relationship Id="rId5" Type="http://schemas.openxmlformats.org/officeDocument/2006/relationships/tags" Target="../tags/tag310.xml"/><Relationship Id="rId4" Type="http://schemas.openxmlformats.org/officeDocument/2006/relationships/tags" Target="../tags/tag309.xml"/><Relationship Id="rId3" Type="http://schemas.openxmlformats.org/officeDocument/2006/relationships/tags" Target="../tags/tag308.xml"/><Relationship Id="rId2" Type="http://schemas.openxmlformats.org/officeDocument/2006/relationships/tags" Target="../tags/tag307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16.xml"/><Relationship Id="rId11" Type="http://schemas.openxmlformats.org/officeDocument/2006/relationships/tags" Target="../tags/tag315.xml"/><Relationship Id="rId10" Type="http://schemas.openxmlformats.org/officeDocument/2006/relationships/image" Target="../media/image18.png"/><Relationship Id="rId1" Type="http://schemas.openxmlformats.org/officeDocument/2006/relationships/tags" Target="../tags/tag30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tags" Target="../tags/tag324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28.xml"/><Relationship Id="rId11" Type="http://schemas.openxmlformats.org/officeDocument/2006/relationships/tags" Target="../tags/tag327.xml"/><Relationship Id="rId10" Type="http://schemas.openxmlformats.org/officeDocument/2006/relationships/tags" Target="../tags/tag326.xml"/><Relationship Id="rId1" Type="http://schemas.openxmlformats.org/officeDocument/2006/relationships/tags" Target="../tags/tag3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版二年级</a:t>
            </a:r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上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8216" y="2645616"/>
            <a:ext cx="403674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 smtClean="0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课文（</a:t>
            </a:r>
            <a:r>
              <a:rPr kumimoji="1" lang="zh-CN" altLang="en-US" sz="2800" b="1" dirty="0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五</a:t>
            </a:r>
            <a:r>
              <a:rPr kumimoji="1" lang="zh-CN" altLang="en-US" sz="2800" b="1" dirty="0" smtClean="0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）</a:t>
            </a:r>
            <a:endParaRPr kumimoji="1" lang="zh-CN" altLang="en-US" sz="2800" b="1" dirty="0" smtClean="0">
              <a:solidFill>
                <a:schemeClr val="lt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205073" y="3567909"/>
            <a:ext cx="3653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14.</a:t>
            </a:r>
            <a:r>
              <a:rPr kumimoji="1" lang="zh-CN" altLang="en-US" sz="24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我要的是葫芦</a:t>
            </a:r>
            <a:endParaRPr kumimoji="1" lang="zh-CN" altLang="en-US" sz="24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727082" y="2143126"/>
            <a:ext cx="68580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一次失败不可怕。</a:t>
            </a:r>
            <a:endParaRPr lang="zh-CN" altLang="en-US" sz="3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27082" y="3857625"/>
            <a:ext cx="6953251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一次失败怕什么！</a:t>
            </a:r>
            <a:endParaRPr lang="zh-CN" altLang="en-US" sz="3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3762376" y="714375"/>
            <a:ext cx="3333749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我会说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666752" y="1360648"/>
            <a:ext cx="11103218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76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400" dirty="0">
                <a:solidFill>
                  <a:srgbClr val="000000"/>
                </a:solidFill>
                <a:latin typeface="幼圆" charset="0"/>
                <a:cs typeface="幼圆" charset="0"/>
              </a:rPr>
              <a:t>  </a:t>
            </a:r>
            <a:r>
              <a:rPr lang="zh-CN" altLang="en-US" sz="36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他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盯着</a:t>
            </a:r>
            <a:r>
              <a:rPr lang="zh-CN" altLang="en-US" sz="3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小葫芦自言自语地说：“我的小葫芦，快长啊，快长啊！长得赛过大南瓜才好呢！”</a:t>
            </a:r>
            <a:endParaRPr lang="zh-CN" altLang="en-US" sz="36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62251" y="449973"/>
            <a:ext cx="24765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注视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08031" y="3500438"/>
            <a:ext cx="2115865" cy="20177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13595" y="2874957"/>
            <a:ext cx="5301064" cy="2643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7410" name="Picture 3" descr="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17" y="1828798"/>
            <a:ext cx="4195884" cy="436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文本框 99"/>
          <p:cNvSpPr txBox="1"/>
          <p:nvPr>
            <p:custDataLst>
              <p:tags r:id="rId11"/>
            </p:custDataLst>
          </p:nvPr>
        </p:nvSpPr>
        <p:spPr>
          <a:xfrm>
            <a:off x="5651616" y="2070237"/>
            <a:ext cx="5405967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en-US" altLang="zh-CN" sz="3600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r>
              <a:rPr lang="zh-CN" sz="3600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小葫芦变黄了落了。小葫芦慢慢地变黄了，一个一个都落了。</a:t>
            </a:r>
            <a:endParaRPr lang="zh-CN" altLang="en-US" sz="3600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35" name="Picture 3" descr="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984" y="1641230"/>
            <a:ext cx="5383985" cy="425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11" descr="c:\documents and settings\administrator\application data\360se6\User Data\temp\1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0" t="15501" r="4697" b="8138"/>
          <a:stretch>
            <a:fillRect/>
          </a:stretch>
        </p:blipFill>
        <p:spPr bwMode="auto">
          <a:xfrm>
            <a:off x="262467" y="1641230"/>
            <a:ext cx="5511800" cy="425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2"/>
          <p:cNvSpPr txBox="1"/>
          <p:nvPr>
            <p:custDataLst>
              <p:tags r:id="rId12"/>
            </p:custDataLst>
          </p:nvPr>
        </p:nvSpPr>
        <p:spPr>
          <a:xfrm>
            <a:off x="70338" y="5268207"/>
            <a:ext cx="11605846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zh-CN" altLang="en-US" sz="3600" b="1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defRPr/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600" b="1" noProof="1" smtClean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种</a:t>
            </a:r>
            <a:r>
              <a:rPr lang="zh-CN" altLang="en-US" sz="3600" b="1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葫芦的人一个葫芦都没有得到的原因是什么？</a:t>
            </a:r>
            <a:endParaRPr lang="zh-CN" altLang="en-US" sz="3600" b="1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" name="TextBox 1"/>
          <p:cNvSpPr txBox="1"/>
          <p:nvPr>
            <p:custDataLst>
              <p:tags r:id="rId10"/>
            </p:custDataLst>
          </p:nvPr>
        </p:nvSpPr>
        <p:spPr>
          <a:xfrm>
            <a:off x="2114152" y="1383323"/>
            <a:ext cx="8967716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文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章讲述了一个人一心想要心爱的小葫芦长大，认为叶子上的蚜虫与葫芦毫无关联，毫不在乎。最终葫芦被蚜虫蛀了，他的愿望也落空了。故事告诉我们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: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事物与事物之间关系密切，不可为追求结果而不在乎细节。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0" name="文本框 99"/>
          <p:cNvSpPr txBox="1"/>
          <p:nvPr>
            <p:custDataLst>
              <p:tags r:id="rId10"/>
            </p:custDataLst>
          </p:nvPr>
        </p:nvSpPr>
        <p:spPr>
          <a:xfrm>
            <a:off x="2114151" y="2747536"/>
            <a:ext cx="8420424" cy="6451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sz="3600" noProof="1">
                <a:solidFill>
                  <a:schemeClr val="l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第二年，那个人又种了一些葫芦</a:t>
            </a:r>
            <a:r>
              <a:rPr lang="en-US" sz="3600" noProof="1">
                <a:solidFill>
                  <a:schemeClr val="l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… …</a:t>
            </a:r>
            <a:endParaRPr lang="en-US" altLang="en-US" sz="3600" noProof="1">
              <a:solidFill>
                <a:schemeClr val="l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3621943" y="1137289"/>
            <a:ext cx="2403719" cy="6451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noProof="1">
                <a:solidFill>
                  <a:schemeClr val="dk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</a:rPr>
              <a:t>故事续编</a:t>
            </a:r>
            <a:endParaRPr lang="zh-CN" altLang="en-US" sz="3600" noProof="1">
              <a:solidFill>
                <a:schemeClr val="dk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拓展延伸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098" name="图片 2" descr="t01540af4c4bff28be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277" b="12590"/>
          <a:stretch>
            <a:fillRect/>
          </a:stretch>
        </p:blipFill>
        <p:spPr bwMode="auto">
          <a:xfrm>
            <a:off x="2765183" y="1500189"/>
            <a:ext cx="621453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198495" y="204228"/>
            <a:ext cx="1915656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8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93885" y="2950901"/>
            <a:ext cx="95250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棵</a:t>
            </a:r>
            <a:endParaRPr lang="zh-CN" altLang="en-US" sz="6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14151" y="4136538"/>
            <a:ext cx="952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想</a:t>
            </a:r>
            <a:endParaRPr lang="zh-CN" altLang="en-US" sz="60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073771" y="3459557"/>
            <a:ext cx="952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言</a:t>
            </a:r>
            <a:endParaRPr lang="zh-CN" altLang="en-US" sz="60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13944" y="3120538"/>
            <a:ext cx="952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盯</a:t>
            </a:r>
            <a:endParaRPr lang="zh-CN" altLang="en-US" sz="6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014481" y="2612538"/>
            <a:ext cx="952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邻</a:t>
            </a:r>
            <a:endParaRPr lang="zh-CN" altLang="en-US" sz="6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871356" y="2183284"/>
            <a:ext cx="952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治</a:t>
            </a:r>
            <a:endParaRPr lang="zh-CN" altLang="en-US" sz="60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785840" y="1675284"/>
            <a:ext cx="952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怪</a:t>
            </a:r>
            <a:endParaRPr lang="zh-CN" altLang="en-US" sz="60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953402" y="1203718"/>
            <a:ext cx="952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谢</a:t>
            </a:r>
            <a:endParaRPr lang="zh-CN" altLang="en-US" sz="60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23009 L -0.01163 0.55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1" grpId="0"/>
      <p:bldP spid="16" grpId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4" name="AutoShape 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039417" y="1703207"/>
            <a:ext cx="8393722" cy="3290826"/>
          </a:xfrm>
          <a:prstGeom prst="roundRect">
            <a:avLst>
              <a:gd name="adj" fmla="val 16667"/>
            </a:avLst>
          </a:prstGeom>
          <a:solidFill>
            <a:schemeClr val="lt1">
              <a:alpha val="76077"/>
            </a:schemeClr>
          </a:solidFill>
          <a:ln w="127000">
            <a:solidFill>
              <a:srgbClr val="00800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TextBox 28"/>
          <p:cNvSpPr txBox="1">
            <a:spLocks noChangeArrowheads="1"/>
          </p:cNvSpPr>
          <p:nvPr/>
        </p:nvSpPr>
        <p:spPr bwMode="auto">
          <a:xfrm>
            <a:off x="2250032" y="2194458"/>
            <a:ext cx="8323384" cy="23069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花</a:t>
            </a: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谢</a:t>
            </a:r>
            <a:r>
              <a:rPr lang="en-US" altLang="zh-CN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挂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着</a:t>
            </a:r>
            <a:r>
              <a:rPr lang="en-US" altLang="zh-CN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蚜</a:t>
            </a: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虫     盯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着   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好哇</a:t>
            </a:r>
            <a:endParaRPr lang="en-US" altLang="zh-CN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赛过    邻</a:t>
            </a: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居  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感到     奇</a:t>
            </a: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怪</a:t>
            </a:r>
            <a:r>
              <a:rPr lang="en-US" altLang="zh-CN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藤叶   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慢</a:t>
            </a: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慢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地      葫</a:t>
            </a: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芦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藤     自</a:t>
            </a: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言自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语</a:t>
            </a:r>
            <a:endParaRPr lang="zh-CN" altLang="en-US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5708" y="1214422"/>
            <a:ext cx="5524539" cy="26891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  <p:custDataLst>
              <p:tags r:id="rId11"/>
            </p:custDataLst>
          </p:nvPr>
        </p:nvSpPr>
        <p:spPr>
          <a:xfrm>
            <a:off x="4762501" y="142875"/>
            <a:ext cx="2095500" cy="939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200" b="1" smtClean="0">
                <a:solidFill>
                  <a:schemeClr val="dk1"/>
                </a:solidFill>
                <a:latin typeface="汉仪乐喵体W" charset="0"/>
                <a:ea typeface="汉仪乐喵体W" charset="0"/>
                <a:sym typeface="+mn-ea"/>
              </a:rPr>
              <a:t>藤</a:t>
            </a:r>
            <a:endParaRPr lang="zh-CN" altLang="en-US" sz="3200" b="1" smtClean="0">
              <a:solidFill>
                <a:schemeClr val="dk1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66775" y="1214421"/>
            <a:ext cx="5795543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0959" y="3929066"/>
            <a:ext cx="5524539" cy="2420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000750" y="3929065"/>
            <a:ext cx="5761567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619500" y="3214689"/>
            <a:ext cx="22860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葫芦藤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8953501" y="3143251"/>
            <a:ext cx="24765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葡萄藤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952752" y="5786439"/>
            <a:ext cx="3143249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FFFF"/>
                </a:solidFill>
                <a:latin typeface="幼圆" charset="0"/>
                <a:ea typeface="幼圆" charset="0"/>
              </a:rPr>
              <a:t>牵牛花</a:t>
            </a:r>
            <a:r>
              <a:rPr lang="zh-CN" altLang="en-US" sz="3200" b="1">
                <a:solidFill>
                  <a:srgbClr val="FFFFFF"/>
                </a:solidFill>
                <a:latin typeface="幼圆" charset="0"/>
                <a:ea typeface="幼圆" charset="0"/>
              </a:rPr>
              <a:t>藤</a:t>
            </a:r>
            <a:endParaRPr lang="zh-CN" altLang="en-US" sz="3200" b="1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7896960" y="5664447"/>
            <a:ext cx="2571749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爬山虎茎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ldLvl="0"/>
      <p:bldP spid="8201" grpId="0" bldLvl="0"/>
      <p:bldP spid="8202" grpId="0" bldLvl="0"/>
      <p:bldP spid="8203" grpId="0" bldLvl="0"/>
      <p:bldP spid="8203" grpId="1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6" name="内容占位符 2"/>
          <p:cNvSpPr>
            <a:spLocks noGrp="1" noChangeArrowheads="1"/>
          </p:cNvSpPr>
          <p:nvPr>
            <p:ph idx="4294967295"/>
            <p:custDataLst>
              <p:tags r:id="rId10"/>
            </p:custDataLst>
          </p:nvPr>
        </p:nvSpPr>
        <p:spPr>
          <a:xfrm>
            <a:off x="445476" y="1991458"/>
            <a:ext cx="11226313" cy="26039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从前，有个人种了一棵葫芦。</a:t>
            </a:r>
            <a:r>
              <a:rPr lang="zh-CN" altLang="en-US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细长的葫芦藤上长满了绿叶，开出了几朵雪白的小花。</a:t>
            </a:r>
            <a:r>
              <a:rPr lang="zh-CN" altLang="en-US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花谢以后，藤上挂了几个小葫芦。多么可爱的小葫芦哇！那个人每天都要去看几次。</a:t>
            </a:r>
            <a:endParaRPr lang="zh-CN" altLang="en-US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49" y="2791874"/>
            <a:ext cx="5810251" cy="3375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1"/>
          <a:srcRect r="-2031" b="2897"/>
          <a:stretch>
            <a:fillRect/>
          </a:stretch>
        </p:blipFill>
        <p:spPr bwMode="auto">
          <a:xfrm>
            <a:off x="6705600" y="2357755"/>
            <a:ext cx="5299479" cy="4023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296" name="内容占位符 2"/>
          <p:cNvSpPr txBox="1">
            <a:spLocks noChangeArrowheads="1"/>
          </p:cNvSpPr>
          <p:nvPr/>
        </p:nvSpPr>
        <p:spPr bwMode="auto">
          <a:xfrm>
            <a:off x="0" y="1571942"/>
            <a:ext cx="121920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细长的葫芦藤上长满了绿叶，开出了几朵雪白的小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花。</a:t>
            </a:r>
            <a:endParaRPr lang="zh-CN" altLang="en-US" sz="32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4578" name="图片 7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36430" y="2338843"/>
            <a:ext cx="5524496" cy="42600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6" name="Rectangle 3"/>
          <p:cNvSpPr>
            <a:spLocks noGrp="1" noChangeArrowheads="1"/>
          </p:cNvSpPr>
          <p:nvPr>
            <p:ph type="body" idx="4294967295"/>
            <p:custDataLst>
              <p:tags r:id="rId11"/>
            </p:custDataLst>
          </p:nvPr>
        </p:nvSpPr>
        <p:spPr>
          <a:xfrm>
            <a:off x="2571747" y="1200151"/>
            <a:ext cx="6830161" cy="8286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  <a:buNone/>
            </a:pPr>
            <a:r>
              <a:rPr lang="zh-CN" altLang="en-US" sz="3600" dirty="0" smtClean="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那个人</a:t>
            </a:r>
            <a:r>
              <a:rPr lang="zh-CN" altLang="en-US" sz="3600" dirty="0" smtClean="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每天</a:t>
            </a:r>
            <a:r>
              <a:rPr lang="zh-CN" altLang="en-US" sz="3600" dirty="0" smtClean="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都要去看</a:t>
            </a:r>
            <a:r>
              <a:rPr lang="zh-CN" altLang="en-US" sz="3600" dirty="0" smtClean="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几次</a:t>
            </a:r>
            <a:r>
              <a:rPr lang="zh-CN" altLang="en-US" sz="3600" dirty="0" smtClean="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。</a:t>
            </a:r>
            <a:endParaRPr lang="zh-CN" altLang="en-US" sz="3600" dirty="0" smtClean="0">
              <a:solidFill>
                <a:schemeClr val="lt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5367" name="Rectangle 3"/>
          <p:cNvSpPr txBox="1">
            <a:spLocks noChangeArrowheads="1"/>
          </p:cNvSpPr>
          <p:nvPr/>
        </p:nvSpPr>
        <p:spPr bwMode="auto">
          <a:xfrm>
            <a:off x="6860926" y="3208827"/>
            <a:ext cx="36195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喜欢葫芦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857989" y="2301984"/>
            <a:ext cx="575309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有几个虫子怕什么！</a:t>
            </a:r>
            <a:endParaRPr lang="zh-CN" altLang="en-US" sz="3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315" name="矩形 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857989" y="3437792"/>
            <a:ext cx="7778749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有几个虫子不可怕</a:t>
            </a:r>
            <a:r>
              <a:rPr lang="zh-CN" altLang="en-US" sz="36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。</a:t>
            </a:r>
            <a:endParaRPr lang="zh-CN" altLang="en-US" sz="36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4348530" y="720284"/>
            <a:ext cx="3333749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读一读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3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2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5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5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a1dbbe-3798-4803-9801-21de26ebb45c}"/>
  <p:tag name="KSO_WM_UNIT_TYPE" val="i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3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394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398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399.xml><?xml version="1.0" encoding="utf-8"?>
<p:tagLst xmlns:p="http://schemas.openxmlformats.org/presentationml/2006/main">
  <p:tag name="COMMONDATA" val="eyJoZGlkIjoiZWE3NjZlYjJkMjNiZjRmNDUwNDg2MDIyMjNiOTJhMjAifQ==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568</Words>
  <Application>WPS 演示</Application>
  <PresentationFormat>自定义</PresentationFormat>
  <Paragraphs>99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6" baseType="lpstr">
      <vt:lpstr>Arial</vt:lpstr>
      <vt:lpstr>宋体</vt:lpstr>
      <vt:lpstr>Wingdings</vt:lpstr>
      <vt:lpstr>黑体</vt:lpstr>
      <vt:lpstr>Songti SC Black</vt:lpstr>
      <vt:lpstr>Times New Roman</vt:lpstr>
      <vt:lpstr>微软雅黑</vt:lpstr>
      <vt:lpstr>等线</vt:lpstr>
      <vt:lpstr>等线 Light</vt:lpstr>
      <vt:lpstr>Calibri</vt:lpstr>
      <vt:lpstr>Arial Unicode MS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藤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39</cp:revision>
  <dcterms:created xsi:type="dcterms:W3CDTF">2020-06-05T01:16:00Z</dcterms:created>
  <dcterms:modified xsi:type="dcterms:W3CDTF">2022-05-29T01:17:20Z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D829C980C2F24063BEC980100DA4B44D</vt:lpwstr>
  </property>
</Properties>
</file>