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0" r:id="rId3"/>
    <p:sldMasterId id="2147483662" r:id="rId4"/>
  </p:sldMasterIdLst>
  <p:notesMasterIdLst>
    <p:notesMasterId r:id="rId29"/>
  </p:notesMasterIdLst>
  <p:sldIdLst>
    <p:sldId id="292" r:id="rId5"/>
    <p:sldId id="293" r:id="rId6"/>
    <p:sldId id="294" r:id="rId7"/>
    <p:sldId id="295" r:id="rId8"/>
    <p:sldId id="296" r:id="rId9"/>
    <p:sldId id="297" r:id="rId10"/>
    <p:sldId id="298" r:id="rId11"/>
    <p:sldId id="299" r:id="rId12"/>
    <p:sldId id="300" r:id="rId13"/>
    <p:sldId id="301" r:id="rId14"/>
    <p:sldId id="302" r:id="rId15"/>
    <p:sldId id="303" r:id="rId16"/>
    <p:sldId id="304" r:id="rId17"/>
    <p:sldId id="305" r:id="rId18"/>
    <p:sldId id="306" r:id="rId19"/>
    <p:sldId id="307" r:id="rId20"/>
    <p:sldId id="308" r:id="rId21"/>
    <p:sldId id="309" r:id="rId22"/>
    <p:sldId id="310" r:id="rId23"/>
    <p:sldId id="311" r:id="rId24"/>
    <p:sldId id="312" r:id="rId25"/>
    <p:sldId id="313" r:id="rId26"/>
    <p:sldId id="314" r:id="rId27"/>
    <p:sldId id="31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0011"/>
    <a:srgbClr val="FF1500"/>
    <a:srgbClr val="E10000"/>
    <a:srgbClr val="EA0000"/>
    <a:srgbClr val="FF3400"/>
    <a:srgbClr val="FF7524"/>
    <a:srgbClr val="ED2202"/>
    <a:srgbClr val="3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9"/>
    <p:restoredTop sz="94675"/>
  </p:normalViewPr>
  <p:slideViewPr>
    <p:cSldViewPr snapToGrid="0" snapToObjects="1">
      <p:cViewPr>
        <p:scale>
          <a:sx n="47" d="100"/>
          <a:sy n="47" d="100"/>
        </p:scale>
        <p:origin x="-1416" y="-2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4" Type="http://schemas.openxmlformats.org/officeDocument/2006/relationships/tags" Target="tags/tag475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75FC5D-D649-1F45-8350-0AE678BC6D5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6C3F6B-65B8-4E47-8F7F-3E4E3D94258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6C3F6B-65B8-4E47-8F7F-3E4E3D94258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image" Target="../media/image4.png"/><Relationship Id="rId4" Type="http://schemas.openxmlformats.org/officeDocument/2006/relationships/tags" Target="../tags/tag5.xml"/><Relationship Id="rId3" Type="http://schemas.openxmlformats.org/officeDocument/2006/relationships/image" Target="../media/image3.png"/><Relationship Id="rId21" Type="http://schemas.openxmlformats.org/officeDocument/2006/relationships/tags" Target="../tags/tag21.xml"/><Relationship Id="rId20" Type="http://schemas.openxmlformats.org/officeDocument/2006/relationships/tags" Target="../tags/tag20.xml"/><Relationship Id="rId2" Type="http://schemas.openxmlformats.org/officeDocument/2006/relationships/tags" Target="../tags/tag4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image" Target="../media/image5.png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tags" Target="../tags/tag33.xml"/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image" Target="../media/image6.png"/><Relationship Id="rId2" Type="http://schemas.openxmlformats.org/officeDocument/2006/relationships/tags" Target="../tags/tag28.xml"/><Relationship Id="rId17" Type="http://schemas.openxmlformats.org/officeDocument/2006/relationships/tags" Target="../tags/tag42.xml"/><Relationship Id="rId16" Type="http://schemas.openxmlformats.org/officeDocument/2006/relationships/tags" Target="../tags/tag41.xml"/><Relationship Id="rId15" Type="http://schemas.openxmlformats.org/officeDocument/2006/relationships/tags" Target="../tags/tag40.xml"/><Relationship Id="rId14" Type="http://schemas.openxmlformats.org/officeDocument/2006/relationships/tags" Target="../tags/tag39.xml"/><Relationship Id="rId13" Type="http://schemas.openxmlformats.org/officeDocument/2006/relationships/tags" Target="../tags/tag38.xml"/><Relationship Id="rId12" Type="http://schemas.openxmlformats.org/officeDocument/2006/relationships/tags" Target="../tags/tag37.xml"/><Relationship Id="rId11" Type="http://schemas.openxmlformats.org/officeDocument/2006/relationships/tags" Target="../tags/tag36.xml"/><Relationship Id="rId10" Type="http://schemas.openxmlformats.org/officeDocument/2006/relationships/tags" Target="../tags/tag35.xml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tags" Target="../tags/tag47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image" Target="../media/image5.png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56.xml"/><Relationship Id="rId8" Type="http://schemas.openxmlformats.org/officeDocument/2006/relationships/tags" Target="../tags/tag55.xml"/><Relationship Id="rId7" Type="http://schemas.openxmlformats.org/officeDocument/2006/relationships/tags" Target="../tags/tag54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image" Target="../media/image5.png"/><Relationship Id="rId2" Type="http://schemas.openxmlformats.org/officeDocument/2006/relationships/tags" Target="../tags/tag50.xml"/><Relationship Id="rId11" Type="http://schemas.openxmlformats.org/officeDocument/2006/relationships/tags" Target="../tags/tag58.xml"/><Relationship Id="rId10" Type="http://schemas.openxmlformats.org/officeDocument/2006/relationships/tags" Target="../tags/tag57.xml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66.xml"/><Relationship Id="rId8" Type="http://schemas.openxmlformats.org/officeDocument/2006/relationships/tags" Target="../tags/tag65.xml"/><Relationship Id="rId7" Type="http://schemas.openxmlformats.org/officeDocument/2006/relationships/tags" Target="../tags/tag64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4" Type="http://schemas.openxmlformats.org/officeDocument/2006/relationships/tags" Target="../tags/tag91.xml"/><Relationship Id="rId33" Type="http://schemas.openxmlformats.org/officeDocument/2006/relationships/tags" Target="../tags/tag90.xml"/><Relationship Id="rId32" Type="http://schemas.openxmlformats.org/officeDocument/2006/relationships/tags" Target="../tags/tag89.xml"/><Relationship Id="rId31" Type="http://schemas.openxmlformats.org/officeDocument/2006/relationships/tags" Target="../tags/tag88.xml"/><Relationship Id="rId30" Type="http://schemas.openxmlformats.org/officeDocument/2006/relationships/tags" Target="../tags/tag87.xml"/><Relationship Id="rId3" Type="http://schemas.openxmlformats.org/officeDocument/2006/relationships/tags" Target="../tags/tag60.xml"/><Relationship Id="rId29" Type="http://schemas.openxmlformats.org/officeDocument/2006/relationships/tags" Target="../tags/tag86.xml"/><Relationship Id="rId28" Type="http://schemas.openxmlformats.org/officeDocument/2006/relationships/tags" Target="../tags/tag85.xml"/><Relationship Id="rId27" Type="http://schemas.openxmlformats.org/officeDocument/2006/relationships/tags" Target="../tags/tag84.xml"/><Relationship Id="rId26" Type="http://schemas.openxmlformats.org/officeDocument/2006/relationships/tags" Target="../tags/tag83.xml"/><Relationship Id="rId25" Type="http://schemas.openxmlformats.org/officeDocument/2006/relationships/tags" Target="../tags/tag82.xml"/><Relationship Id="rId24" Type="http://schemas.openxmlformats.org/officeDocument/2006/relationships/tags" Target="../tags/tag81.xml"/><Relationship Id="rId23" Type="http://schemas.openxmlformats.org/officeDocument/2006/relationships/tags" Target="../tags/tag80.xml"/><Relationship Id="rId22" Type="http://schemas.openxmlformats.org/officeDocument/2006/relationships/tags" Target="../tags/tag79.xml"/><Relationship Id="rId21" Type="http://schemas.openxmlformats.org/officeDocument/2006/relationships/tags" Target="../tags/tag78.xml"/><Relationship Id="rId20" Type="http://schemas.openxmlformats.org/officeDocument/2006/relationships/tags" Target="../tags/tag77.xml"/><Relationship Id="rId2" Type="http://schemas.openxmlformats.org/officeDocument/2006/relationships/tags" Target="../tags/tag59.xml"/><Relationship Id="rId19" Type="http://schemas.openxmlformats.org/officeDocument/2006/relationships/tags" Target="../tags/tag76.xml"/><Relationship Id="rId18" Type="http://schemas.openxmlformats.org/officeDocument/2006/relationships/tags" Target="../tags/tag75.xml"/><Relationship Id="rId17" Type="http://schemas.openxmlformats.org/officeDocument/2006/relationships/tags" Target="../tags/tag74.xml"/><Relationship Id="rId16" Type="http://schemas.openxmlformats.org/officeDocument/2006/relationships/tags" Target="../tags/tag73.xml"/><Relationship Id="rId15" Type="http://schemas.openxmlformats.org/officeDocument/2006/relationships/tags" Target="../tags/tag72.xml"/><Relationship Id="rId14" Type="http://schemas.openxmlformats.org/officeDocument/2006/relationships/tags" Target="../tags/tag71.xml"/><Relationship Id="rId13" Type="http://schemas.openxmlformats.org/officeDocument/2006/relationships/tags" Target="../tags/tag70.xml"/><Relationship Id="rId12" Type="http://schemas.openxmlformats.org/officeDocument/2006/relationships/tags" Target="../tags/tag69.xml"/><Relationship Id="rId11" Type="http://schemas.openxmlformats.org/officeDocument/2006/relationships/tags" Target="../tags/tag68.xml"/><Relationship Id="rId10" Type="http://schemas.openxmlformats.org/officeDocument/2006/relationships/tags" Target="../tags/tag67.xml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01.xml"/><Relationship Id="rId8" Type="http://schemas.openxmlformats.org/officeDocument/2006/relationships/tags" Target="../tags/tag100.xml"/><Relationship Id="rId7" Type="http://schemas.openxmlformats.org/officeDocument/2006/relationships/tags" Target="../tags/tag99.xml"/><Relationship Id="rId6" Type="http://schemas.openxmlformats.org/officeDocument/2006/relationships/tags" Target="../tags/tag98.xml"/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image" Target="../media/image5.png"/><Relationship Id="rId2" Type="http://schemas.openxmlformats.org/officeDocument/2006/relationships/tags" Target="../tags/tag95.xml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image" Target="../media/image5.png"/><Relationship Id="rId2" Type="http://schemas.openxmlformats.org/officeDocument/2006/relationships/tags" Target="../tags/tag102.xml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7" Type="http://schemas.openxmlformats.org/officeDocument/2006/relationships/tags" Target="../tags/tag112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Relationship Id="rId3" Type="http://schemas.openxmlformats.org/officeDocument/2006/relationships/image" Target="../media/image5.png"/><Relationship Id="rId2" Type="http://schemas.openxmlformats.org/officeDocument/2006/relationships/tags" Target="../tags/tag108.xml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19.xml"/><Relationship Id="rId8" Type="http://schemas.openxmlformats.org/officeDocument/2006/relationships/tags" Target="../tags/tag118.xml"/><Relationship Id="rId7" Type="http://schemas.openxmlformats.org/officeDocument/2006/relationships/tags" Target="../tags/tag117.xml"/><Relationship Id="rId6" Type="http://schemas.openxmlformats.org/officeDocument/2006/relationships/tags" Target="../tags/tag116.xml"/><Relationship Id="rId5" Type="http://schemas.openxmlformats.org/officeDocument/2006/relationships/tags" Target="../tags/tag115.xml"/><Relationship Id="rId4" Type="http://schemas.openxmlformats.org/officeDocument/2006/relationships/image" Target="../media/image7.png"/><Relationship Id="rId3" Type="http://schemas.openxmlformats.org/officeDocument/2006/relationships/tags" Target="../tags/tag114.xml"/><Relationship Id="rId25" Type="http://schemas.openxmlformats.org/officeDocument/2006/relationships/tags" Target="../tags/tag135.xml"/><Relationship Id="rId24" Type="http://schemas.openxmlformats.org/officeDocument/2006/relationships/tags" Target="../tags/tag134.xml"/><Relationship Id="rId23" Type="http://schemas.openxmlformats.org/officeDocument/2006/relationships/tags" Target="../tags/tag133.xml"/><Relationship Id="rId22" Type="http://schemas.openxmlformats.org/officeDocument/2006/relationships/tags" Target="../tags/tag132.xml"/><Relationship Id="rId21" Type="http://schemas.openxmlformats.org/officeDocument/2006/relationships/tags" Target="../tags/tag131.xml"/><Relationship Id="rId20" Type="http://schemas.openxmlformats.org/officeDocument/2006/relationships/tags" Target="../tags/tag130.xml"/><Relationship Id="rId2" Type="http://schemas.openxmlformats.org/officeDocument/2006/relationships/tags" Target="../tags/tag113.xml"/><Relationship Id="rId19" Type="http://schemas.openxmlformats.org/officeDocument/2006/relationships/tags" Target="../tags/tag129.xml"/><Relationship Id="rId18" Type="http://schemas.openxmlformats.org/officeDocument/2006/relationships/tags" Target="../tags/tag128.xml"/><Relationship Id="rId17" Type="http://schemas.openxmlformats.org/officeDocument/2006/relationships/tags" Target="../tags/tag127.xml"/><Relationship Id="rId16" Type="http://schemas.openxmlformats.org/officeDocument/2006/relationships/tags" Target="../tags/tag126.xml"/><Relationship Id="rId15" Type="http://schemas.openxmlformats.org/officeDocument/2006/relationships/tags" Target="../tags/tag125.xml"/><Relationship Id="rId14" Type="http://schemas.openxmlformats.org/officeDocument/2006/relationships/tags" Target="../tags/tag124.xml"/><Relationship Id="rId13" Type="http://schemas.openxmlformats.org/officeDocument/2006/relationships/tags" Target="../tags/tag123.xml"/><Relationship Id="rId12" Type="http://schemas.openxmlformats.org/officeDocument/2006/relationships/tags" Target="../tags/tag122.xml"/><Relationship Id="rId11" Type="http://schemas.openxmlformats.org/officeDocument/2006/relationships/tags" Target="../tags/tag121.xml"/><Relationship Id="rId10" Type="http://schemas.openxmlformats.org/officeDocument/2006/relationships/tags" Target="../tags/tag120.xml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43.xml"/><Relationship Id="rId8" Type="http://schemas.openxmlformats.org/officeDocument/2006/relationships/tags" Target="../tags/tag142.xml"/><Relationship Id="rId7" Type="http://schemas.openxmlformats.org/officeDocument/2006/relationships/tags" Target="../tags/tag141.xml"/><Relationship Id="rId6" Type="http://schemas.openxmlformats.org/officeDocument/2006/relationships/tags" Target="../tags/tag140.xml"/><Relationship Id="rId5" Type="http://schemas.openxmlformats.org/officeDocument/2006/relationships/tags" Target="../tags/tag139.xml"/><Relationship Id="rId4" Type="http://schemas.openxmlformats.org/officeDocument/2006/relationships/tags" Target="../tags/tag138.xml"/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4" Type="http://schemas.openxmlformats.org/officeDocument/2006/relationships/tags" Target="../tags/tag148.xml"/><Relationship Id="rId13" Type="http://schemas.openxmlformats.org/officeDocument/2006/relationships/tags" Target="../tags/tag147.xml"/><Relationship Id="rId12" Type="http://schemas.openxmlformats.org/officeDocument/2006/relationships/tags" Target="../tags/tag146.xml"/><Relationship Id="rId11" Type="http://schemas.openxmlformats.org/officeDocument/2006/relationships/tags" Target="../tags/tag145.xml"/><Relationship Id="rId10" Type="http://schemas.openxmlformats.org/officeDocument/2006/relationships/tags" Target="../tags/tag144.xml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55.xml"/><Relationship Id="rId8" Type="http://schemas.openxmlformats.org/officeDocument/2006/relationships/tags" Target="../tags/tag154.xml"/><Relationship Id="rId7" Type="http://schemas.openxmlformats.org/officeDocument/2006/relationships/tags" Target="../tags/tag153.xml"/><Relationship Id="rId6" Type="http://schemas.openxmlformats.org/officeDocument/2006/relationships/tags" Target="../tags/tag152.xml"/><Relationship Id="rId5" Type="http://schemas.openxmlformats.org/officeDocument/2006/relationships/tags" Target="../tags/tag151.xml"/><Relationship Id="rId4" Type="http://schemas.openxmlformats.org/officeDocument/2006/relationships/image" Target="../media/image5.png"/><Relationship Id="rId3" Type="http://schemas.openxmlformats.org/officeDocument/2006/relationships/tags" Target="../tags/tag150.xml"/><Relationship Id="rId2" Type="http://schemas.openxmlformats.org/officeDocument/2006/relationships/tags" Target="../tags/tag149.xml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63.xml"/><Relationship Id="rId8" Type="http://schemas.openxmlformats.org/officeDocument/2006/relationships/tags" Target="../tags/tag162.xml"/><Relationship Id="rId7" Type="http://schemas.openxmlformats.org/officeDocument/2006/relationships/tags" Target="../tags/tag161.xml"/><Relationship Id="rId6" Type="http://schemas.openxmlformats.org/officeDocument/2006/relationships/tags" Target="../tags/tag160.xml"/><Relationship Id="rId5" Type="http://schemas.openxmlformats.org/officeDocument/2006/relationships/tags" Target="../tags/tag159.xml"/><Relationship Id="rId4" Type="http://schemas.openxmlformats.org/officeDocument/2006/relationships/tags" Target="../tags/tag158.xml"/><Relationship Id="rId3" Type="http://schemas.openxmlformats.org/officeDocument/2006/relationships/tags" Target="../tags/tag157.xml"/><Relationship Id="rId2" Type="http://schemas.openxmlformats.org/officeDocument/2006/relationships/tags" Target="../tags/tag156.xml"/><Relationship Id="rId17" Type="http://schemas.openxmlformats.org/officeDocument/2006/relationships/tags" Target="../tags/tag171.xml"/><Relationship Id="rId16" Type="http://schemas.openxmlformats.org/officeDocument/2006/relationships/tags" Target="../tags/tag170.xml"/><Relationship Id="rId15" Type="http://schemas.openxmlformats.org/officeDocument/2006/relationships/tags" Target="../tags/tag169.xml"/><Relationship Id="rId14" Type="http://schemas.openxmlformats.org/officeDocument/2006/relationships/tags" Target="../tags/tag168.xml"/><Relationship Id="rId13" Type="http://schemas.openxmlformats.org/officeDocument/2006/relationships/tags" Target="../tags/tag167.xml"/><Relationship Id="rId12" Type="http://schemas.openxmlformats.org/officeDocument/2006/relationships/tags" Target="../tags/tag166.xml"/><Relationship Id="rId11" Type="http://schemas.openxmlformats.org/officeDocument/2006/relationships/tags" Target="../tags/tag165.xml"/><Relationship Id="rId10" Type="http://schemas.openxmlformats.org/officeDocument/2006/relationships/tags" Target="../tags/tag164.xml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78.xml"/><Relationship Id="rId8" Type="http://schemas.openxmlformats.org/officeDocument/2006/relationships/tags" Target="../tags/tag177.xml"/><Relationship Id="rId7" Type="http://schemas.openxmlformats.org/officeDocument/2006/relationships/tags" Target="../tags/tag176.xml"/><Relationship Id="rId6" Type="http://schemas.openxmlformats.org/officeDocument/2006/relationships/tags" Target="../tags/tag175.xml"/><Relationship Id="rId5" Type="http://schemas.openxmlformats.org/officeDocument/2006/relationships/tags" Target="../tags/tag174.xml"/><Relationship Id="rId4" Type="http://schemas.openxmlformats.org/officeDocument/2006/relationships/image" Target="../media/image5.png"/><Relationship Id="rId3" Type="http://schemas.openxmlformats.org/officeDocument/2006/relationships/tags" Target="../tags/tag173.xml"/><Relationship Id="rId2" Type="http://schemas.openxmlformats.org/officeDocument/2006/relationships/tags" Target="../tags/tag172.xml"/><Relationship Id="rId10" Type="http://schemas.openxmlformats.org/officeDocument/2006/relationships/tags" Target="../tags/tag179.xml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87.xml"/><Relationship Id="rId8" Type="http://schemas.openxmlformats.org/officeDocument/2006/relationships/tags" Target="../tags/tag186.xml"/><Relationship Id="rId7" Type="http://schemas.openxmlformats.org/officeDocument/2006/relationships/tags" Target="../tags/tag185.xml"/><Relationship Id="rId6" Type="http://schemas.openxmlformats.org/officeDocument/2006/relationships/tags" Target="../tags/tag184.xml"/><Relationship Id="rId5" Type="http://schemas.openxmlformats.org/officeDocument/2006/relationships/tags" Target="../tags/tag183.xml"/><Relationship Id="rId4" Type="http://schemas.openxmlformats.org/officeDocument/2006/relationships/tags" Target="../tags/tag182.xml"/><Relationship Id="rId3" Type="http://schemas.openxmlformats.org/officeDocument/2006/relationships/tags" Target="../tags/tag181.xml"/><Relationship Id="rId2" Type="http://schemas.openxmlformats.org/officeDocument/2006/relationships/tags" Target="../tags/tag180.xml"/><Relationship Id="rId15" Type="http://schemas.openxmlformats.org/officeDocument/2006/relationships/tags" Target="../tags/tag193.xml"/><Relationship Id="rId14" Type="http://schemas.openxmlformats.org/officeDocument/2006/relationships/tags" Target="../tags/tag192.xml"/><Relationship Id="rId13" Type="http://schemas.openxmlformats.org/officeDocument/2006/relationships/tags" Target="../tags/tag191.xml"/><Relationship Id="rId12" Type="http://schemas.openxmlformats.org/officeDocument/2006/relationships/tags" Target="../tags/tag190.xml"/><Relationship Id="rId11" Type="http://schemas.openxmlformats.org/officeDocument/2006/relationships/tags" Target="../tags/tag189.xml"/><Relationship Id="rId10" Type="http://schemas.openxmlformats.org/officeDocument/2006/relationships/tags" Target="../tags/tag188.xml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200.xml"/><Relationship Id="rId8" Type="http://schemas.openxmlformats.org/officeDocument/2006/relationships/tags" Target="../tags/tag199.xml"/><Relationship Id="rId7" Type="http://schemas.openxmlformats.org/officeDocument/2006/relationships/tags" Target="../tags/tag198.xml"/><Relationship Id="rId6" Type="http://schemas.openxmlformats.org/officeDocument/2006/relationships/tags" Target="../tags/tag197.xml"/><Relationship Id="rId5" Type="http://schemas.openxmlformats.org/officeDocument/2006/relationships/tags" Target="../tags/tag196.xml"/><Relationship Id="rId4" Type="http://schemas.openxmlformats.org/officeDocument/2006/relationships/image" Target="../media/image8.png"/><Relationship Id="rId3" Type="http://schemas.openxmlformats.org/officeDocument/2006/relationships/tags" Target="../tags/tag195.xml"/><Relationship Id="rId2" Type="http://schemas.openxmlformats.org/officeDocument/2006/relationships/tags" Target="../tags/tag194.xml"/><Relationship Id="rId12" Type="http://schemas.openxmlformats.org/officeDocument/2006/relationships/tags" Target="../tags/tag203.xml"/><Relationship Id="rId11" Type="http://schemas.openxmlformats.org/officeDocument/2006/relationships/tags" Target="../tags/tag202.xml"/><Relationship Id="rId10" Type="http://schemas.openxmlformats.org/officeDocument/2006/relationships/tags" Target="../tags/tag201.xml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211.xml"/><Relationship Id="rId8" Type="http://schemas.openxmlformats.org/officeDocument/2006/relationships/tags" Target="../tags/tag210.xml"/><Relationship Id="rId7" Type="http://schemas.openxmlformats.org/officeDocument/2006/relationships/tags" Target="../tags/tag209.xml"/><Relationship Id="rId6" Type="http://schemas.openxmlformats.org/officeDocument/2006/relationships/tags" Target="../tags/tag208.xml"/><Relationship Id="rId5" Type="http://schemas.openxmlformats.org/officeDocument/2006/relationships/tags" Target="../tags/tag207.xml"/><Relationship Id="rId4" Type="http://schemas.openxmlformats.org/officeDocument/2006/relationships/tags" Target="../tags/tag206.xml"/><Relationship Id="rId3" Type="http://schemas.openxmlformats.org/officeDocument/2006/relationships/tags" Target="../tags/tag205.xml"/><Relationship Id="rId22" Type="http://schemas.openxmlformats.org/officeDocument/2006/relationships/tags" Target="../tags/tag224.xml"/><Relationship Id="rId21" Type="http://schemas.openxmlformats.org/officeDocument/2006/relationships/tags" Target="../tags/tag223.xml"/><Relationship Id="rId20" Type="http://schemas.openxmlformats.org/officeDocument/2006/relationships/tags" Target="../tags/tag222.xml"/><Relationship Id="rId2" Type="http://schemas.openxmlformats.org/officeDocument/2006/relationships/tags" Target="../tags/tag204.xml"/><Relationship Id="rId19" Type="http://schemas.openxmlformats.org/officeDocument/2006/relationships/tags" Target="../tags/tag221.xml"/><Relationship Id="rId18" Type="http://schemas.openxmlformats.org/officeDocument/2006/relationships/tags" Target="../tags/tag220.xml"/><Relationship Id="rId17" Type="http://schemas.openxmlformats.org/officeDocument/2006/relationships/tags" Target="../tags/tag219.xml"/><Relationship Id="rId16" Type="http://schemas.openxmlformats.org/officeDocument/2006/relationships/tags" Target="../tags/tag218.xml"/><Relationship Id="rId15" Type="http://schemas.openxmlformats.org/officeDocument/2006/relationships/tags" Target="../tags/tag217.xml"/><Relationship Id="rId14" Type="http://schemas.openxmlformats.org/officeDocument/2006/relationships/tags" Target="../tags/tag216.xml"/><Relationship Id="rId13" Type="http://schemas.openxmlformats.org/officeDocument/2006/relationships/tags" Target="../tags/tag215.xml"/><Relationship Id="rId12" Type="http://schemas.openxmlformats.org/officeDocument/2006/relationships/tags" Target="../tags/tag214.xml"/><Relationship Id="rId11" Type="http://schemas.openxmlformats.org/officeDocument/2006/relationships/tags" Target="../tags/tag213.xml"/><Relationship Id="rId10" Type="http://schemas.openxmlformats.org/officeDocument/2006/relationships/tags" Target="../tags/tag212.xm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274153-3969-4E3E-B56B-93E6D6622354}" type="datetime1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C417DEF-3BDA-44B8-AC3B-DFCA0734931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274153-3969-4E3E-B56B-93E6D6622354}" type="datetime1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94EF73-4089-493F-ACF6-CE68901DEE7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0" y="3725545"/>
            <a:ext cx="2499360" cy="31324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78620" y="4258945"/>
            <a:ext cx="2935605" cy="2621915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6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41" name="组合 40"/>
          <p:cNvGrpSpPr/>
          <p:nvPr userDrawn="1">
            <p:custDataLst>
              <p:tags r:id="rId7"/>
            </p:custDataLst>
          </p:nvPr>
        </p:nvGrpSpPr>
        <p:grpSpPr>
          <a:xfrm rot="14680333">
            <a:off x="10252710" y="392430"/>
            <a:ext cx="1537335" cy="1480820"/>
            <a:chOff x="3464771" y="1644163"/>
            <a:chExt cx="206269" cy="198616"/>
          </a:xfrm>
        </p:grpSpPr>
        <p:sp>
          <p:nvSpPr>
            <p:cNvPr id="42" name="任意多边形: 形状 41"/>
            <p:cNvSpPr/>
            <p:nvPr>
              <p:custDataLst>
                <p:tags r:id="rId8"/>
              </p:custDataLst>
            </p:nvPr>
          </p:nvSpPr>
          <p:spPr>
            <a:xfrm>
              <a:off x="3527149" y="1691234"/>
              <a:ext cx="20209" cy="20434"/>
            </a:xfrm>
            <a:custGeom>
              <a:avLst/>
              <a:gdLst>
                <a:gd name="connsiteX0" fmla="*/ 0 w 102616"/>
                <a:gd name="connsiteY0" fmla="*/ 61595 h 103759"/>
                <a:gd name="connsiteX1" fmla="*/ 61595 w 102616"/>
                <a:gd name="connsiteY1" fmla="*/ 0 h 103759"/>
                <a:gd name="connsiteX2" fmla="*/ 102616 w 102616"/>
                <a:gd name="connsiteY2" fmla="*/ 40005 h 103759"/>
                <a:gd name="connsiteX3" fmla="*/ 39878 w 102616"/>
                <a:gd name="connsiteY3" fmla="*/ 103759 h 103759"/>
                <a:gd name="connsiteX4" fmla="*/ 0 w 102616"/>
                <a:gd name="connsiteY4" fmla="*/ 61595 h 103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616" h="103759">
                  <a:moveTo>
                    <a:pt x="0" y="61595"/>
                  </a:moveTo>
                  <a:lnTo>
                    <a:pt x="61595" y="0"/>
                  </a:lnTo>
                  <a:lnTo>
                    <a:pt x="102616" y="40005"/>
                  </a:lnTo>
                  <a:lnTo>
                    <a:pt x="39878" y="103759"/>
                  </a:lnTo>
                  <a:lnTo>
                    <a:pt x="0" y="61595"/>
                  </a:lnTo>
                </a:path>
              </a:pathLst>
            </a:custGeom>
            <a:solidFill>
              <a:schemeClr val="tx2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3" name="任意多边形: 形状 42"/>
            <p:cNvSpPr/>
            <p:nvPr>
              <p:custDataLst>
                <p:tags r:id="rId9"/>
              </p:custDataLst>
            </p:nvPr>
          </p:nvSpPr>
          <p:spPr>
            <a:xfrm>
              <a:off x="3535003" y="1699738"/>
              <a:ext cx="130285" cy="136663"/>
            </a:xfrm>
            <a:custGeom>
              <a:avLst/>
              <a:gdLst>
                <a:gd name="connsiteX0" fmla="*/ 11430 w 661543"/>
                <a:gd name="connsiteY0" fmla="*/ 181610 h 693928"/>
                <a:gd name="connsiteX1" fmla="*/ 0 w 661543"/>
                <a:gd name="connsiteY1" fmla="*/ 60579 h 693928"/>
                <a:gd name="connsiteX2" fmla="*/ 57404 w 661543"/>
                <a:gd name="connsiteY2" fmla="*/ 0 h 693928"/>
                <a:gd name="connsiteX3" fmla="*/ 168656 w 661543"/>
                <a:gd name="connsiteY3" fmla="*/ 8636 h 693928"/>
                <a:gd name="connsiteX4" fmla="*/ 661543 w 661543"/>
                <a:gd name="connsiteY4" fmla="*/ 445389 h 693928"/>
                <a:gd name="connsiteX5" fmla="*/ 421640 w 661543"/>
                <a:gd name="connsiteY5" fmla="*/ 693928 h 693928"/>
                <a:gd name="connsiteX6" fmla="*/ 11430 w 661543"/>
                <a:gd name="connsiteY6" fmla="*/ 181610 h 693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543" h="693928">
                  <a:moveTo>
                    <a:pt x="11430" y="181610"/>
                  </a:moveTo>
                  <a:lnTo>
                    <a:pt x="0" y="60579"/>
                  </a:lnTo>
                  <a:lnTo>
                    <a:pt x="57404" y="0"/>
                  </a:lnTo>
                  <a:lnTo>
                    <a:pt x="168656" y="8636"/>
                  </a:lnTo>
                  <a:lnTo>
                    <a:pt x="661543" y="445389"/>
                  </a:lnTo>
                  <a:lnTo>
                    <a:pt x="421640" y="693928"/>
                  </a:lnTo>
                  <a:lnTo>
                    <a:pt x="11430" y="181610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4" name="任意多边形: 形状 43"/>
            <p:cNvSpPr/>
            <p:nvPr>
              <p:custDataLst>
                <p:tags r:id="rId10"/>
              </p:custDataLst>
            </p:nvPr>
          </p:nvSpPr>
          <p:spPr>
            <a:xfrm>
              <a:off x="3618041" y="1788504"/>
              <a:ext cx="52999" cy="54275"/>
            </a:xfrm>
            <a:custGeom>
              <a:avLst/>
              <a:gdLst>
                <a:gd name="connsiteX0" fmla="*/ 269113 w 269113"/>
                <a:gd name="connsiteY0" fmla="*/ 32512 h 275590"/>
                <a:gd name="connsiteX1" fmla="*/ 239903 w 269113"/>
                <a:gd name="connsiteY1" fmla="*/ 0 h 275590"/>
                <a:gd name="connsiteX2" fmla="*/ 0 w 269113"/>
                <a:gd name="connsiteY2" fmla="*/ 243205 h 275590"/>
                <a:gd name="connsiteX3" fmla="*/ 32385 w 269113"/>
                <a:gd name="connsiteY3" fmla="*/ 275590 h 275590"/>
                <a:gd name="connsiteX4" fmla="*/ 269113 w 269113"/>
                <a:gd name="connsiteY4" fmla="*/ 32512 h 275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113" h="275590">
                  <a:moveTo>
                    <a:pt x="269113" y="32512"/>
                  </a:moveTo>
                  <a:lnTo>
                    <a:pt x="239903" y="0"/>
                  </a:lnTo>
                  <a:lnTo>
                    <a:pt x="0" y="243205"/>
                  </a:lnTo>
                  <a:lnTo>
                    <a:pt x="32385" y="275590"/>
                  </a:lnTo>
                  <a:lnTo>
                    <a:pt x="269113" y="32512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5" name="任意多边形: 形状 44"/>
            <p:cNvSpPr/>
            <p:nvPr>
              <p:custDataLst>
                <p:tags r:id="rId11"/>
              </p:custDataLst>
            </p:nvPr>
          </p:nvSpPr>
          <p:spPr>
            <a:xfrm>
              <a:off x="3537254" y="1702515"/>
              <a:ext cx="71633" cy="75985"/>
            </a:xfrm>
            <a:custGeom>
              <a:avLst/>
              <a:gdLst>
                <a:gd name="connsiteX0" fmla="*/ 363728 w 363728"/>
                <a:gd name="connsiteY0" fmla="*/ 182626 h 385826"/>
                <a:gd name="connsiteX1" fmla="*/ 171323 w 363728"/>
                <a:gd name="connsiteY1" fmla="*/ 385826 h 385826"/>
                <a:gd name="connsiteX2" fmla="*/ 0 w 363728"/>
                <a:gd name="connsiteY2" fmla="*/ 172974 h 385826"/>
                <a:gd name="connsiteX3" fmla="*/ 161544 w 363728"/>
                <a:gd name="connsiteY3" fmla="*/ 0 h 385826"/>
                <a:gd name="connsiteX4" fmla="*/ 363728 w 363728"/>
                <a:gd name="connsiteY4" fmla="*/ 182626 h 38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728" h="385826">
                  <a:moveTo>
                    <a:pt x="363728" y="182626"/>
                  </a:moveTo>
                  <a:lnTo>
                    <a:pt x="171323" y="385826"/>
                  </a:lnTo>
                  <a:lnTo>
                    <a:pt x="0" y="172974"/>
                  </a:lnTo>
                  <a:lnTo>
                    <a:pt x="161544" y="0"/>
                  </a:lnTo>
                  <a:lnTo>
                    <a:pt x="363728" y="182626"/>
                  </a:ln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6" name="任意多边形: 形状 45"/>
            <p:cNvSpPr/>
            <p:nvPr>
              <p:custDataLst>
                <p:tags r:id="rId12"/>
              </p:custDataLst>
            </p:nvPr>
          </p:nvSpPr>
          <p:spPr>
            <a:xfrm>
              <a:off x="3464771" y="1644163"/>
              <a:ext cx="77261" cy="55526"/>
            </a:xfrm>
            <a:custGeom>
              <a:avLst/>
              <a:gdLst/>
              <a:ahLst/>
              <a:cxnLst/>
              <a:rect l="0" t="0" r="0" b="0"/>
              <a:pathLst>
                <a:path w="392304" h="281941">
                  <a:moveTo>
                    <a:pt x="93980" y="68199"/>
                  </a:moveTo>
                  <a:cubicBezTo>
                    <a:pt x="117475" y="53594"/>
                    <a:pt x="140970" y="76327"/>
                    <a:pt x="119380" y="98933"/>
                  </a:cubicBezTo>
                  <a:lnTo>
                    <a:pt x="76708" y="143764"/>
                  </a:lnTo>
                  <a:cubicBezTo>
                    <a:pt x="62357" y="178308"/>
                    <a:pt x="94869" y="198628"/>
                    <a:pt x="117729" y="182626"/>
                  </a:cubicBezTo>
                  <a:lnTo>
                    <a:pt x="291338" y="16129"/>
                  </a:lnTo>
                  <a:cubicBezTo>
                    <a:pt x="356616" y="0"/>
                    <a:pt x="392303" y="33909"/>
                    <a:pt x="381508" y="99314"/>
                  </a:cubicBezTo>
                  <a:cubicBezTo>
                    <a:pt x="372110" y="128778"/>
                    <a:pt x="356616" y="136017"/>
                    <a:pt x="330708" y="163068"/>
                  </a:cubicBezTo>
                  <a:cubicBezTo>
                    <a:pt x="308229" y="187452"/>
                    <a:pt x="315468" y="204978"/>
                    <a:pt x="332867" y="220345"/>
                  </a:cubicBezTo>
                  <a:lnTo>
                    <a:pt x="364871" y="252095"/>
                  </a:lnTo>
                  <a:lnTo>
                    <a:pt x="335026" y="281940"/>
                  </a:lnTo>
                  <a:lnTo>
                    <a:pt x="292862" y="239014"/>
                  </a:lnTo>
                  <a:cubicBezTo>
                    <a:pt x="261747" y="206883"/>
                    <a:pt x="271526" y="172847"/>
                    <a:pt x="300482" y="142875"/>
                  </a:cubicBezTo>
                  <a:lnTo>
                    <a:pt x="341503" y="100711"/>
                  </a:lnTo>
                  <a:cubicBezTo>
                    <a:pt x="356616" y="73914"/>
                    <a:pt x="338836" y="41529"/>
                    <a:pt x="296164" y="58547"/>
                  </a:cubicBezTo>
                  <a:lnTo>
                    <a:pt x="149098" y="217424"/>
                  </a:lnTo>
                  <a:cubicBezTo>
                    <a:pt x="82677" y="262763"/>
                    <a:pt x="0" y="217424"/>
                    <a:pt x="44196" y="12230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ctrTitle" hasCustomPrompt="1"/>
            <p:custDataLst>
              <p:tags r:id="rId13"/>
            </p:custDataLst>
          </p:nvPr>
        </p:nvSpPr>
        <p:spPr>
          <a:xfrm>
            <a:off x="2288471" y="2141466"/>
            <a:ext cx="7562259" cy="1389323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6000" spc="600" baseline="0">
                <a:solidFill>
                  <a:schemeClr val="accent1"/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 userDrawn="1">
            <p:ph type="subTitle" idx="1" hasCustomPrompt="1"/>
            <p:custDataLst>
              <p:tags r:id="rId14"/>
            </p:custDataLst>
          </p:nvPr>
        </p:nvSpPr>
        <p:spPr>
          <a:xfrm>
            <a:off x="2288472" y="3577014"/>
            <a:ext cx="7562258" cy="1193124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 userDrawn="1"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 userDrawn="1"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 userDrawn="1"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47" name="组合 46"/>
          <p:cNvGrpSpPr/>
          <p:nvPr userDrawn="1">
            <p:custDataLst>
              <p:tags r:id="rId18"/>
            </p:custDataLst>
          </p:nvPr>
        </p:nvGrpSpPr>
        <p:grpSpPr>
          <a:xfrm rot="1202429">
            <a:off x="10139680" y="290830"/>
            <a:ext cx="1784985" cy="1891665"/>
            <a:chOff x="4159239" y="1559399"/>
            <a:chExt cx="266873" cy="282805"/>
          </a:xfrm>
        </p:grpSpPr>
        <p:sp>
          <p:nvSpPr>
            <p:cNvPr id="48" name="任意多边形: 形状 47"/>
            <p:cNvSpPr/>
            <p:nvPr>
              <p:custDataLst>
                <p:tags r:id="rId19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9" name="任意多边形: 形状 48"/>
            <p:cNvSpPr/>
            <p:nvPr>
              <p:custDataLst>
                <p:tags r:id="rId20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50" name="任意多边形: 形状 49"/>
            <p:cNvSpPr/>
            <p:nvPr>
              <p:custDataLst>
                <p:tags r:id="rId21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981" y="4093103"/>
            <a:ext cx="2731245" cy="2237426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>
            <p:custDataLst>
              <p:tags r:id="rId4"/>
            </p:custDataLst>
          </p:nvPr>
        </p:nvGrpSpPr>
        <p:grpSpPr>
          <a:xfrm>
            <a:off x="9437551" y="294635"/>
            <a:ext cx="2084524" cy="2386580"/>
            <a:chOff x="9278257" y="343273"/>
            <a:chExt cx="2084524" cy="2386580"/>
          </a:xfrm>
        </p:grpSpPr>
        <p:grpSp>
          <p:nvGrpSpPr>
            <p:cNvPr id="26" name="组合 25"/>
            <p:cNvGrpSpPr/>
            <p:nvPr/>
          </p:nvGrpSpPr>
          <p:grpSpPr>
            <a:xfrm rot="14134458">
              <a:off x="9244087" y="377443"/>
              <a:ext cx="1841834" cy="1773494"/>
              <a:chOff x="3464771" y="1644163"/>
              <a:chExt cx="206269" cy="198616"/>
            </a:xfrm>
          </p:grpSpPr>
          <p:sp>
            <p:nvSpPr>
              <p:cNvPr id="31" name="任意多边形: 形状 30"/>
              <p:cNvSpPr/>
              <p:nvPr>
                <p:custDataLst>
                  <p:tags r:id="rId5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2" name="任意多边形: 形状 31"/>
              <p:cNvSpPr/>
              <p:nvPr>
                <p:custDataLst>
                  <p:tags r:id="rId6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3" name="任意多边形: 形状 32"/>
              <p:cNvSpPr/>
              <p:nvPr>
                <p:custDataLst>
                  <p:tags r:id="rId7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4" name="任意多边形: 形状 33"/>
              <p:cNvSpPr/>
              <p:nvPr>
                <p:custDataLst>
                  <p:tags r:id="rId8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5" name="任意多边形: 形状 34"/>
              <p:cNvSpPr/>
              <p:nvPr>
                <p:custDataLst>
                  <p:tags r:id="rId9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 rot="1187154">
              <a:off x="9363540" y="611264"/>
              <a:ext cx="1999241" cy="2118589"/>
              <a:chOff x="4159239" y="1559399"/>
              <a:chExt cx="266873" cy="282805"/>
            </a:xfrm>
          </p:grpSpPr>
          <p:sp>
            <p:nvSpPr>
              <p:cNvPr id="28" name="任意多边形: 形状 27"/>
              <p:cNvSpPr/>
              <p:nvPr>
                <p:custDataLst>
                  <p:tags r:id="rId1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9" name="任意多边形: 形状 28"/>
              <p:cNvSpPr/>
              <p:nvPr>
                <p:custDataLst>
                  <p:tags r:id="rId1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0" name="任意多边形: 形状 29"/>
              <p:cNvSpPr/>
              <p:nvPr>
                <p:custDataLst>
                  <p:tags r:id="rId1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2912111" y="3514508"/>
            <a:ext cx="6367780" cy="1011555"/>
          </a:xfrm>
        </p:spPr>
        <p:txBody>
          <a:bodyPr lIns="90000" tIns="0" rIns="90000" bIns="46800" anchor="t" anchorCtr="0">
            <a:normAutofit/>
          </a:bodyPr>
          <a:lstStyle>
            <a:lvl1pPr algn="ctr">
              <a:defRPr sz="24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>
            <p:custDataLst>
              <p:tags r:id="rId17"/>
            </p:custDataLst>
          </p:nvPr>
        </p:nvSpPr>
        <p:spPr>
          <a:xfrm>
            <a:off x="1439694" y="975620"/>
            <a:ext cx="9312612" cy="4906760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000" tIns="46800" rIns="90000" bIns="4680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000" tIns="46800" rIns="90000" bIns="468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>
            <p:custDataLst>
              <p:tags r:id="rId2"/>
            </p:custDataLst>
          </p:nvPr>
        </p:nvSpPr>
        <p:spPr>
          <a:xfrm>
            <a:off x="1329430" y="1081786"/>
            <a:ext cx="3300936" cy="4694428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 flipH="1">
            <a:off x="772423" y="1301077"/>
            <a:ext cx="1189352" cy="155434"/>
            <a:chOff x="2224544" y="3400956"/>
            <a:chExt cx="1206600" cy="157689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7" name="任意多边形: 形状 6"/>
            <p:cNvSpPr/>
            <p:nvPr>
              <p:custDataLst>
                <p:tags r:id="rId4"/>
              </p:custDataLst>
            </p:nvPr>
          </p:nvSpPr>
          <p:spPr>
            <a:xfrm>
              <a:off x="2224544" y="3400956"/>
              <a:ext cx="911049" cy="157689"/>
            </a:xfrm>
            <a:custGeom>
              <a:avLst/>
              <a:gdLst/>
              <a:ahLst/>
              <a:cxnLst/>
              <a:rect l="0" t="0" r="0" b="0"/>
              <a:pathLst>
                <a:path w="887096" h="153544">
                  <a:moveTo>
                    <a:pt x="813562" y="153543"/>
                  </a:moveTo>
                  <a:lnTo>
                    <a:pt x="57023" y="153543"/>
                  </a:lnTo>
                  <a:cubicBezTo>
                    <a:pt x="20701" y="116205"/>
                    <a:pt x="0" y="50419"/>
                    <a:pt x="57023" y="0"/>
                  </a:cubicBezTo>
                  <a:lnTo>
                    <a:pt x="813562" y="0"/>
                  </a:lnTo>
                  <a:cubicBezTo>
                    <a:pt x="884936" y="36830"/>
                    <a:pt x="887095" y="112395"/>
                    <a:pt x="813562" y="153543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5"/>
              </p:custDataLst>
            </p:nvPr>
          </p:nvSpPr>
          <p:spPr>
            <a:xfrm>
              <a:off x="3278281" y="3405782"/>
              <a:ext cx="152863" cy="15286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9" name="矩形 8"/>
          <p:cNvSpPr/>
          <p:nvPr userDrawn="1">
            <p:custDataLst>
              <p:tags r:id="rId6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10" name="组合 9"/>
          <p:cNvGrpSpPr/>
          <p:nvPr userDrawn="1">
            <p:custDataLst>
              <p:tags r:id="rId7"/>
            </p:custDataLst>
          </p:nvPr>
        </p:nvGrpSpPr>
        <p:grpSpPr>
          <a:xfrm rot="302429">
            <a:off x="3657600" y="4095115"/>
            <a:ext cx="2152650" cy="2281555"/>
            <a:chOff x="4159239" y="1559399"/>
            <a:chExt cx="266873" cy="282805"/>
          </a:xfrm>
        </p:grpSpPr>
        <p:sp>
          <p:nvSpPr>
            <p:cNvPr id="11" name="任意多边形: 形状 51"/>
            <p:cNvSpPr/>
            <p:nvPr>
              <p:custDataLst>
                <p:tags r:id="rId8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12" name="任意多边形: 形状 52"/>
            <p:cNvSpPr/>
            <p:nvPr>
              <p:custDataLst>
                <p:tags r:id="rId9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13" name="任意多边形: 形状 53"/>
            <p:cNvSpPr/>
            <p:nvPr>
              <p:custDataLst>
                <p:tags r:id="rId10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11"/>
            </p:custDataLst>
          </p:nvPr>
        </p:nvGrpSpPr>
        <p:grpSpPr>
          <a:xfrm>
            <a:off x="4630684" y="4651742"/>
            <a:ext cx="791790" cy="1273300"/>
            <a:chOff x="4515453" y="2474469"/>
            <a:chExt cx="68557" cy="110251"/>
          </a:xfrm>
        </p:grpSpPr>
        <p:sp>
          <p:nvSpPr>
            <p:cNvPr id="15" name="矩形 14"/>
            <p:cNvSpPr/>
            <p:nvPr>
              <p:custDataLst>
                <p:tags r:id="rId12"/>
              </p:custDataLst>
            </p:nvPr>
          </p:nvSpPr>
          <p:spPr>
            <a:xfrm>
              <a:off x="4525258" y="2474469"/>
              <a:ext cx="48097" cy="2596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6" name="任意多边形: 形状 15"/>
            <p:cNvSpPr/>
            <p:nvPr>
              <p:custDataLst>
                <p:tags r:id="rId13"/>
              </p:custDataLst>
            </p:nvPr>
          </p:nvSpPr>
          <p:spPr>
            <a:xfrm>
              <a:off x="4516303" y="2500006"/>
              <a:ext cx="67706" cy="84714"/>
            </a:xfrm>
            <a:custGeom>
              <a:avLst/>
              <a:gdLst/>
              <a:ahLst/>
              <a:cxnLst/>
              <a:rect l="0" t="0" r="0" b="0"/>
              <a:pathLst>
                <a:path w="343790" h="430150">
                  <a:moveTo>
                    <a:pt x="0" y="67056"/>
                  </a:moveTo>
                  <a:cubicBezTo>
                    <a:pt x="24256" y="54102"/>
                    <a:pt x="58928" y="25654"/>
                    <a:pt x="75692" y="0"/>
                  </a:cubicBezTo>
                  <a:lnTo>
                    <a:pt x="259969" y="0"/>
                  </a:lnTo>
                  <a:cubicBezTo>
                    <a:pt x="278638" y="29464"/>
                    <a:pt x="316738" y="53467"/>
                    <a:pt x="343789" y="67056"/>
                  </a:cubicBezTo>
                  <a:lnTo>
                    <a:pt x="343789" y="389128"/>
                  </a:lnTo>
                  <a:cubicBezTo>
                    <a:pt x="334518" y="414528"/>
                    <a:pt x="326517" y="424307"/>
                    <a:pt x="302768" y="430149"/>
                  </a:cubicBezTo>
                  <a:lnTo>
                    <a:pt x="33528" y="430149"/>
                  </a:lnTo>
                  <a:cubicBezTo>
                    <a:pt x="17018" y="427101"/>
                    <a:pt x="5969" y="415417"/>
                    <a:pt x="0" y="395605"/>
                  </a:cubicBezTo>
                  <a:cubicBezTo>
                    <a:pt x="0" y="281051"/>
                    <a:pt x="0" y="120015"/>
                    <a:pt x="0" y="67056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7" name="任意多边形: 形状 16"/>
            <p:cNvSpPr/>
            <p:nvPr>
              <p:custDataLst>
                <p:tags r:id="rId14"/>
              </p:custDataLst>
            </p:nvPr>
          </p:nvSpPr>
          <p:spPr>
            <a:xfrm>
              <a:off x="4515453" y="2531395"/>
              <a:ext cx="68557" cy="24286"/>
            </a:xfrm>
            <a:custGeom>
              <a:avLst/>
              <a:gdLst/>
              <a:ahLst/>
              <a:cxnLst/>
              <a:rect l="0" t="0" r="0" b="0"/>
              <a:pathLst>
                <a:path w="348108" h="123318">
                  <a:moveTo>
                    <a:pt x="0" y="0"/>
                  </a:moveTo>
                  <a:lnTo>
                    <a:pt x="348107" y="0"/>
                  </a:lnTo>
                  <a:lnTo>
                    <a:pt x="348107" y="123317"/>
                  </a:lnTo>
                  <a:lnTo>
                    <a:pt x="0" y="108712"/>
                  </a:lnTo>
                </a:path>
              </a:pathLst>
            </a:custGeom>
            <a:solidFill>
              <a:schemeClr val="accent5">
                <a:lumMod val="7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/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9" name="矩形 18"/>
          <p:cNvSpPr/>
          <p:nvPr userDrawn="1">
            <p:custDataLst>
              <p:tags r:id="rId19"/>
            </p:custDataLst>
          </p:nvPr>
        </p:nvSpPr>
        <p:spPr>
          <a:xfrm>
            <a:off x="1953685" y="3819680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0" name="矩形 19"/>
          <p:cNvSpPr/>
          <p:nvPr userDrawn="1">
            <p:custDataLst>
              <p:tags r:id="rId20"/>
            </p:custDataLst>
          </p:nvPr>
        </p:nvSpPr>
        <p:spPr>
          <a:xfrm>
            <a:off x="1952664" y="4310309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1" name="矩形 20"/>
          <p:cNvSpPr/>
          <p:nvPr userDrawn="1">
            <p:custDataLst>
              <p:tags r:id="rId21"/>
            </p:custDataLst>
          </p:nvPr>
        </p:nvSpPr>
        <p:spPr>
          <a:xfrm>
            <a:off x="1949864" y="4800938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2" name="矩形 21"/>
          <p:cNvSpPr/>
          <p:nvPr userDrawn="1">
            <p:custDataLst>
              <p:tags r:id="rId22"/>
            </p:custDataLst>
          </p:nvPr>
        </p:nvSpPr>
        <p:spPr>
          <a:xfrm>
            <a:off x="1948843" y="5291567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3" name="矩形 22"/>
          <p:cNvSpPr/>
          <p:nvPr userDrawn="1">
            <p:custDataLst>
              <p:tags r:id="rId23"/>
            </p:custDataLst>
          </p:nvPr>
        </p:nvSpPr>
        <p:spPr>
          <a:xfrm>
            <a:off x="1953158" y="2844359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4" name="矩形 23"/>
          <p:cNvSpPr/>
          <p:nvPr userDrawn="1">
            <p:custDataLst>
              <p:tags r:id="rId24"/>
            </p:custDataLst>
          </p:nvPr>
        </p:nvSpPr>
        <p:spPr>
          <a:xfrm>
            <a:off x="1950391" y="3334988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" name="矩形 24"/>
          <p:cNvSpPr/>
          <p:nvPr userDrawn="1">
            <p:custDataLst>
              <p:tags r:id="rId25"/>
            </p:custDataLst>
          </p:nvPr>
        </p:nvSpPr>
        <p:spPr>
          <a:xfrm>
            <a:off x="3837629" y="273976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3" name="矩形 42"/>
          <p:cNvSpPr/>
          <p:nvPr userDrawn="1">
            <p:custDataLst>
              <p:tags r:id="rId26"/>
            </p:custDataLst>
          </p:nvPr>
        </p:nvSpPr>
        <p:spPr>
          <a:xfrm>
            <a:off x="3837629" y="322702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4" name="矩形 43"/>
          <p:cNvSpPr/>
          <p:nvPr userDrawn="1">
            <p:custDataLst>
              <p:tags r:id="rId27"/>
            </p:custDataLst>
          </p:nvPr>
        </p:nvSpPr>
        <p:spPr>
          <a:xfrm>
            <a:off x="3837629" y="371428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5" name="矩形 44"/>
          <p:cNvSpPr/>
          <p:nvPr userDrawn="1">
            <p:custDataLst>
              <p:tags r:id="rId28"/>
            </p:custDataLst>
          </p:nvPr>
        </p:nvSpPr>
        <p:spPr>
          <a:xfrm>
            <a:off x="3837629" y="420154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6" name="矩形 45"/>
          <p:cNvSpPr/>
          <p:nvPr userDrawn="1">
            <p:custDataLst>
              <p:tags r:id="rId29"/>
            </p:custDataLst>
          </p:nvPr>
        </p:nvSpPr>
        <p:spPr>
          <a:xfrm>
            <a:off x="3837629" y="468880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7" name="矩形 46"/>
          <p:cNvSpPr/>
          <p:nvPr userDrawn="1">
            <p:custDataLst>
              <p:tags r:id="rId30"/>
            </p:custDataLst>
          </p:nvPr>
        </p:nvSpPr>
        <p:spPr>
          <a:xfrm>
            <a:off x="3837629" y="5176068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6" name="文本框 25"/>
          <p:cNvSpPr txBox="1"/>
          <p:nvPr userDrawn="1">
            <p:custDataLst>
              <p:tags r:id="rId31"/>
            </p:custDataLst>
          </p:nvPr>
        </p:nvSpPr>
        <p:spPr>
          <a:xfrm>
            <a:off x="3770416" y="2603802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8" name="文本框 47"/>
          <p:cNvSpPr txBox="1"/>
          <p:nvPr userDrawn="1">
            <p:custDataLst>
              <p:tags r:id="rId32"/>
            </p:custDataLst>
          </p:nvPr>
        </p:nvSpPr>
        <p:spPr>
          <a:xfrm>
            <a:off x="3770416" y="3093876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 userDrawn="1">
            <p:custDataLst>
              <p:tags r:id="rId33"/>
            </p:custDataLst>
          </p:nvPr>
        </p:nvSpPr>
        <p:spPr>
          <a:xfrm>
            <a:off x="3770416" y="4074024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2" name="文本框 51"/>
          <p:cNvSpPr txBox="1"/>
          <p:nvPr userDrawn="1">
            <p:custDataLst>
              <p:tags r:id="rId34"/>
            </p:custDataLst>
          </p:nvPr>
        </p:nvSpPr>
        <p:spPr>
          <a:xfrm>
            <a:off x="3770416" y="5054171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lIns="90000" tIns="46800" rIns="90000" bIns="4680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pic>
        <p:nvPicPr>
          <p:cNvPr id="54" name="图片 5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234" y="3940633"/>
            <a:ext cx="2901948" cy="3133616"/>
          </a:xfrm>
          <a:prstGeom prst="rect">
            <a:avLst/>
          </a:prstGeom>
        </p:spPr>
      </p:pic>
      <p:grpSp>
        <p:nvGrpSpPr>
          <p:cNvPr id="28" name="组合 27"/>
          <p:cNvGrpSpPr/>
          <p:nvPr userDrawn="1">
            <p:custDataLst>
              <p:tags r:id="rId5"/>
            </p:custDataLst>
          </p:nvPr>
        </p:nvGrpSpPr>
        <p:grpSpPr>
          <a:xfrm rot="420000">
            <a:off x="9607550" y="3907790"/>
            <a:ext cx="2837180" cy="2929890"/>
            <a:chOff x="-798" y="6266"/>
            <a:chExt cx="4468" cy="4614"/>
          </a:xfrm>
        </p:grpSpPr>
        <p:grpSp>
          <p:nvGrpSpPr>
            <p:cNvPr id="29" name="组合 28"/>
            <p:cNvGrpSpPr/>
            <p:nvPr/>
          </p:nvGrpSpPr>
          <p:grpSpPr>
            <a:xfrm rot="1090597">
              <a:off x="552" y="6266"/>
              <a:ext cx="991" cy="4615"/>
              <a:chOff x="2331447" y="1718543"/>
              <a:chExt cx="961966" cy="4478496"/>
            </a:xfrm>
          </p:grpSpPr>
          <p:sp>
            <p:nvSpPr>
              <p:cNvPr id="33" name="矩形 32"/>
              <p:cNvSpPr/>
              <p:nvPr>
                <p:custDataLst>
                  <p:tags r:id="rId6"/>
                </p:custDataLst>
              </p:nvPr>
            </p:nvSpPr>
            <p:spPr>
              <a:xfrm>
                <a:off x="2380582" y="1721796"/>
                <a:ext cx="895054" cy="447524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2331447" y="1718543"/>
                <a:ext cx="961966" cy="4478496"/>
                <a:chOff x="3604032" y="4221154"/>
                <a:chExt cx="124048" cy="577515"/>
              </a:xfrm>
            </p:grpSpPr>
            <p:sp>
              <p:nvSpPr>
                <p:cNvPr id="35" name="任意多边形: 形状 34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3605177" y="4221154"/>
                  <a:ext cx="122903" cy="5774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6" h="13714101">
                      <a:moveTo>
                        <a:pt x="0" y="464057"/>
                      </a:moveTo>
                      <a:lnTo>
                        <a:pt x="0" y="1700784"/>
                      </a:lnTo>
                      <a:lnTo>
                        <a:pt x="816229" y="1700784"/>
                      </a:lnTo>
                      <a:cubicBezTo>
                        <a:pt x="919481" y="1700784"/>
                        <a:pt x="919353" y="1860930"/>
                        <a:pt x="816229" y="1860930"/>
                      </a:cubicBezTo>
                      <a:lnTo>
                        <a:pt x="0" y="1860930"/>
                      </a:lnTo>
                      <a:lnTo>
                        <a:pt x="0" y="3330447"/>
                      </a:lnTo>
                      <a:lnTo>
                        <a:pt x="816229" y="3330447"/>
                      </a:lnTo>
                      <a:cubicBezTo>
                        <a:pt x="919481" y="3330447"/>
                        <a:pt x="919353" y="3490594"/>
                        <a:pt x="816229" y="3490594"/>
                      </a:cubicBezTo>
                      <a:lnTo>
                        <a:pt x="0" y="3490594"/>
                      </a:lnTo>
                      <a:lnTo>
                        <a:pt x="0" y="4893562"/>
                      </a:lnTo>
                      <a:lnTo>
                        <a:pt x="849503" y="4893562"/>
                      </a:lnTo>
                      <a:cubicBezTo>
                        <a:pt x="952754" y="4893562"/>
                        <a:pt x="952627" y="5053709"/>
                        <a:pt x="849503" y="5053709"/>
                      </a:cubicBezTo>
                      <a:lnTo>
                        <a:pt x="0" y="5053709"/>
                      </a:lnTo>
                      <a:lnTo>
                        <a:pt x="0" y="6589775"/>
                      </a:lnTo>
                      <a:lnTo>
                        <a:pt x="749682" y="6589775"/>
                      </a:lnTo>
                      <a:cubicBezTo>
                        <a:pt x="852933" y="6589775"/>
                        <a:pt x="852806" y="6749923"/>
                        <a:pt x="749682" y="6749923"/>
                      </a:cubicBezTo>
                      <a:lnTo>
                        <a:pt x="0" y="6749923"/>
                      </a:lnTo>
                      <a:lnTo>
                        <a:pt x="0" y="8019923"/>
                      </a:lnTo>
                      <a:lnTo>
                        <a:pt x="816229" y="8019923"/>
                      </a:lnTo>
                      <a:cubicBezTo>
                        <a:pt x="919481" y="8019923"/>
                        <a:pt x="919353" y="8180072"/>
                        <a:pt x="816229" y="8180072"/>
                      </a:cubicBezTo>
                      <a:lnTo>
                        <a:pt x="0" y="8180072"/>
                      </a:lnTo>
                      <a:lnTo>
                        <a:pt x="0" y="9749412"/>
                      </a:lnTo>
                      <a:lnTo>
                        <a:pt x="816229" y="9749412"/>
                      </a:lnTo>
                      <a:cubicBezTo>
                        <a:pt x="919481" y="9749412"/>
                        <a:pt x="919353" y="9909560"/>
                        <a:pt x="816229" y="9909560"/>
                      </a:cubicBezTo>
                      <a:lnTo>
                        <a:pt x="0" y="9909560"/>
                      </a:lnTo>
                      <a:lnTo>
                        <a:pt x="0" y="11312529"/>
                      </a:lnTo>
                      <a:lnTo>
                        <a:pt x="816229" y="11312529"/>
                      </a:lnTo>
                      <a:cubicBezTo>
                        <a:pt x="919481" y="11312529"/>
                        <a:pt x="919353" y="11472677"/>
                        <a:pt x="816229" y="11472677"/>
                      </a:cubicBezTo>
                      <a:lnTo>
                        <a:pt x="0" y="11472677"/>
                      </a:lnTo>
                      <a:lnTo>
                        <a:pt x="0" y="13008741"/>
                      </a:lnTo>
                      <a:lnTo>
                        <a:pt x="849503" y="13008741"/>
                      </a:lnTo>
                      <a:cubicBezTo>
                        <a:pt x="952754" y="13008741"/>
                        <a:pt x="952627" y="13168890"/>
                        <a:pt x="849503" y="13168890"/>
                      </a:cubicBezTo>
                      <a:lnTo>
                        <a:pt x="0" y="13168890"/>
                      </a:lnTo>
                      <a:lnTo>
                        <a:pt x="0" y="13714100"/>
                      </a:lnTo>
                      <a:lnTo>
                        <a:pt x="2918715" y="13714100"/>
                      </a:lnTo>
                      <a:lnTo>
                        <a:pt x="2918715" y="0"/>
                      </a:lnTo>
                      <a:lnTo>
                        <a:pt x="0" y="0"/>
                      </a:lnTo>
                      <a:lnTo>
                        <a:pt x="0" y="303785"/>
                      </a:lnTo>
                    </a:path>
                  </a:pathLst>
                </a:custGeom>
                <a:solidFill>
                  <a:srgbClr val="FFFFFF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  <p:sp>
              <p:nvSpPr>
                <p:cNvPr id="36" name="任意多边形: 形状 35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3604032" y="4221170"/>
                  <a:ext cx="122903" cy="57749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4" h="13714477">
                      <a:moveTo>
                        <a:pt x="2918586" y="13250040"/>
                      </a:moveTo>
                      <a:lnTo>
                        <a:pt x="2918586" y="12013315"/>
                      </a:lnTo>
                      <a:lnTo>
                        <a:pt x="2102357" y="12013315"/>
                      </a:lnTo>
                      <a:cubicBezTo>
                        <a:pt x="1999106" y="12013315"/>
                        <a:pt x="1999233" y="11853167"/>
                        <a:pt x="2102357" y="11853167"/>
                      </a:cubicBezTo>
                      <a:lnTo>
                        <a:pt x="2918586" y="11853167"/>
                      </a:lnTo>
                      <a:lnTo>
                        <a:pt x="2918586" y="10383650"/>
                      </a:lnTo>
                      <a:lnTo>
                        <a:pt x="2102357" y="10383650"/>
                      </a:lnTo>
                      <a:cubicBezTo>
                        <a:pt x="1999106" y="10383650"/>
                        <a:pt x="1999233" y="10223502"/>
                        <a:pt x="2102357" y="10223502"/>
                      </a:cubicBezTo>
                      <a:lnTo>
                        <a:pt x="2918586" y="10223502"/>
                      </a:lnTo>
                      <a:lnTo>
                        <a:pt x="2918586" y="8820533"/>
                      </a:lnTo>
                      <a:lnTo>
                        <a:pt x="2069083" y="8820533"/>
                      </a:lnTo>
                      <a:cubicBezTo>
                        <a:pt x="1965832" y="8820533"/>
                        <a:pt x="1965959" y="8660385"/>
                        <a:pt x="2069083" y="8660385"/>
                      </a:cubicBezTo>
                      <a:lnTo>
                        <a:pt x="2918586" y="8660385"/>
                      </a:lnTo>
                      <a:lnTo>
                        <a:pt x="2918586" y="7124320"/>
                      </a:lnTo>
                      <a:lnTo>
                        <a:pt x="2168905" y="7124320"/>
                      </a:lnTo>
                      <a:cubicBezTo>
                        <a:pt x="2065654" y="7124320"/>
                        <a:pt x="2065781" y="6964172"/>
                        <a:pt x="2168905" y="6964172"/>
                      </a:cubicBezTo>
                      <a:lnTo>
                        <a:pt x="2918586" y="6964172"/>
                      </a:lnTo>
                      <a:lnTo>
                        <a:pt x="2918586" y="5694172"/>
                      </a:lnTo>
                      <a:lnTo>
                        <a:pt x="2102357" y="5694172"/>
                      </a:lnTo>
                      <a:cubicBezTo>
                        <a:pt x="1999106" y="5694172"/>
                        <a:pt x="1999233" y="5534024"/>
                        <a:pt x="2102357" y="5534024"/>
                      </a:cubicBezTo>
                      <a:lnTo>
                        <a:pt x="2918586" y="5534024"/>
                      </a:lnTo>
                      <a:lnTo>
                        <a:pt x="2918586" y="3964685"/>
                      </a:lnTo>
                      <a:lnTo>
                        <a:pt x="2102357" y="3964685"/>
                      </a:lnTo>
                      <a:cubicBezTo>
                        <a:pt x="1999106" y="3964685"/>
                        <a:pt x="1999233" y="3804539"/>
                        <a:pt x="2102357" y="3804539"/>
                      </a:cubicBezTo>
                      <a:lnTo>
                        <a:pt x="2918586" y="3804539"/>
                      </a:lnTo>
                      <a:lnTo>
                        <a:pt x="2918586" y="2401570"/>
                      </a:lnTo>
                      <a:lnTo>
                        <a:pt x="2102357" y="2401570"/>
                      </a:lnTo>
                      <a:cubicBezTo>
                        <a:pt x="1999106" y="2401570"/>
                        <a:pt x="1999233" y="2241423"/>
                        <a:pt x="2102357" y="2241423"/>
                      </a:cubicBezTo>
                      <a:lnTo>
                        <a:pt x="2918586" y="2241423"/>
                      </a:lnTo>
                      <a:lnTo>
                        <a:pt x="2918586" y="705359"/>
                      </a:lnTo>
                      <a:lnTo>
                        <a:pt x="2069083" y="705359"/>
                      </a:lnTo>
                      <a:cubicBezTo>
                        <a:pt x="1965832" y="705359"/>
                        <a:pt x="1965959" y="545212"/>
                        <a:pt x="2069083" y="545212"/>
                      </a:cubicBezTo>
                      <a:lnTo>
                        <a:pt x="2918586" y="545212"/>
                      </a:lnTo>
                      <a:lnTo>
                        <a:pt x="2918586" y="0"/>
                      </a:lnTo>
                      <a:lnTo>
                        <a:pt x="0" y="0"/>
                      </a:lnTo>
                      <a:lnTo>
                        <a:pt x="0" y="13714476"/>
                      </a:lnTo>
                      <a:lnTo>
                        <a:pt x="2918713" y="13714476"/>
                      </a:lnTo>
                      <a:lnTo>
                        <a:pt x="2918713" y="13410693"/>
                      </a:lnTo>
                    </a:path>
                  </a:pathLst>
                </a:custGeom>
                <a:solidFill>
                  <a:schemeClr val="accent6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</p:grpSp>
        </p:grpSp>
        <p:grpSp>
          <p:nvGrpSpPr>
            <p:cNvPr id="30" name="组合 29"/>
            <p:cNvGrpSpPr/>
            <p:nvPr/>
          </p:nvGrpSpPr>
          <p:grpSpPr>
            <a:xfrm rot="21070388">
              <a:off x="-798" y="6878"/>
              <a:ext cx="4469" cy="3817"/>
              <a:chOff x="4897945" y="3980184"/>
              <a:chExt cx="2293620" cy="1958280"/>
            </a:xfrm>
          </p:grpSpPr>
          <p:sp>
            <p:nvSpPr>
              <p:cNvPr id="31" name="任意多边形: 形状 30"/>
              <p:cNvSpPr/>
              <p:nvPr>
                <p:custDataLst>
                  <p:tags r:id="rId9"/>
                </p:custDataLst>
              </p:nvPr>
            </p:nvSpPr>
            <p:spPr>
              <a:xfrm>
                <a:off x="4897945" y="4963637"/>
                <a:ext cx="2293620" cy="225417"/>
              </a:xfrm>
              <a:custGeom>
                <a:avLst/>
                <a:gdLst>
                  <a:gd name="connsiteX0" fmla="*/ 0 w 2293620"/>
                  <a:gd name="connsiteY0" fmla="*/ 0 h 225417"/>
                  <a:gd name="connsiteX1" fmla="*/ 2293620 w 2293620"/>
                  <a:gd name="connsiteY1" fmla="*/ 0 h 225417"/>
                  <a:gd name="connsiteX2" fmla="*/ 2293620 w 2293620"/>
                  <a:gd name="connsiteY2" fmla="*/ 225417 h 225417"/>
                  <a:gd name="connsiteX3" fmla="*/ 46155 w 2293620"/>
                  <a:gd name="connsiteY3" fmla="*/ 225417 h 225417"/>
                  <a:gd name="connsiteX4" fmla="*/ 46155 w 2293620"/>
                  <a:gd name="connsiteY4" fmla="*/ 116518 h 225417"/>
                  <a:gd name="connsiteX5" fmla="*/ 0 w 2293620"/>
                  <a:gd name="connsiteY5" fmla="*/ 116518 h 225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3620" h="225417">
                    <a:moveTo>
                      <a:pt x="0" y="0"/>
                    </a:moveTo>
                    <a:lnTo>
                      <a:pt x="2293620" y="0"/>
                    </a:lnTo>
                    <a:lnTo>
                      <a:pt x="2293620" y="225417"/>
                    </a:lnTo>
                    <a:lnTo>
                      <a:pt x="46155" y="225417"/>
                    </a:lnTo>
                    <a:lnTo>
                      <a:pt x="46155" y="116518"/>
                    </a:lnTo>
                    <a:lnTo>
                      <a:pt x="0" y="11651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32" name="PA_ImportSvg_637165986937551442"/>
              <p:cNvSpPr/>
              <p:nvPr>
                <p:custDataLst>
                  <p:tags r:id="rId10"/>
                </p:custDataLst>
              </p:nvPr>
            </p:nvSpPr>
            <p:spPr>
              <a:xfrm rot="2686988">
                <a:off x="5125484" y="3980184"/>
                <a:ext cx="1958280" cy="1958280"/>
              </a:xfrm>
              <a:custGeom>
                <a:avLst/>
                <a:gdLst/>
                <a:ahLst/>
                <a:cxnLst/>
                <a:rect l="l" t="t" r="r" b="b"/>
                <a:pathLst>
                  <a:path w="10332213" h="10332213">
                    <a:moveTo>
                      <a:pt x="0" y="10332214"/>
                    </a:moveTo>
                    <a:lnTo>
                      <a:pt x="10332211" y="10332214"/>
                    </a:lnTo>
                    <a:lnTo>
                      <a:pt x="10332211" y="1"/>
                    </a:lnTo>
                    <a:lnTo>
                      <a:pt x="8666734" y="1665478"/>
                    </a:lnTo>
                    <a:cubicBezTo>
                      <a:pt x="8885936" y="1870709"/>
                      <a:pt x="9090026" y="2091564"/>
                      <a:pt x="9315197" y="2290572"/>
                    </a:cubicBezTo>
                    <a:cubicBezTo>
                      <a:pt x="9391905" y="2358391"/>
                      <a:pt x="9279255" y="2470402"/>
                      <a:pt x="9202928" y="2402841"/>
                    </a:cubicBezTo>
                    <a:cubicBezTo>
                      <a:pt x="8977757" y="2203833"/>
                      <a:pt x="8773667" y="1982978"/>
                      <a:pt x="8554465" y="1777747"/>
                    </a:cubicBezTo>
                    <a:lnTo>
                      <a:pt x="7738617" y="2593595"/>
                    </a:lnTo>
                    <a:cubicBezTo>
                      <a:pt x="7912352" y="2767330"/>
                      <a:pt x="8086218" y="2941195"/>
                      <a:pt x="8259953" y="3114930"/>
                    </a:cubicBezTo>
                    <a:cubicBezTo>
                      <a:pt x="8332342" y="3187320"/>
                      <a:pt x="8220076" y="3299589"/>
                      <a:pt x="8147684" y="3227200"/>
                    </a:cubicBezTo>
                    <a:cubicBezTo>
                      <a:pt x="7973949" y="3053464"/>
                      <a:pt x="7800083" y="2879599"/>
                      <a:pt x="7626348" y="2705864"/>
                    </a:cubicBezTo>
                    <a:lnTo>
                      <a:pt x="6699884" y="3632328"/>
                    </a:lnTo>
                    <a:lnTo>
                      <a:pt x="7138796" y="4071241"/>
                    </a:lnTo>
                    <a:cubicBezTo>
                      <a:pt x="7211186" y="4143630"/>
                      <a:pt x="7098920" y="4255900"/>
                      <a:pt x="7026527" y="4183510"/>
                    </a:cubicBezTo>
                    <a:lnTo>
                      <a:pt x="6587615" y="3744597"/>
                    </a:lnTo>
                    <a:lnTo>
                      <a:pt x="5708140" y="4624072"/>
                    </a:lnTo>
                    <a:cubicBezTo>
                      <a:pt x="5883907" y="4806951"/>
                      <a:pt x="6058152" y="4991228"/>
                      <a:pt x="6248398" y="5159376"/>
                    </a:cubicBezTo>
                    <a:cubicBezTo>
                      <a:pt x="6325107" y="5227195"/>
                      <a:pt x="6212458" y="5339207"/>
                      <a:pt x="6136130" y="5271645"/>
                    </a:cubicBezTo>
                    <a:cubicBezTo>
                      <a:pt x="5945758" y="5103370"/>
                      <a:pt x="5771514" y="4919220"/>
                      <a:pt x="5595872" y="4736342"/>
                    </a:cubicBezTo>
                    <a:lnTo>
                      <a:pt x="4454396" y="5877816"/>
                    </a:lnTo>
                    <a:cubicBezTo>
                      <a:pt x="4652009" y="6082793"/>
                      <a:pt x="4849111" y="6288281"/>
                      <a:pt x="5061329" y="6478400"/>
                    </a:cubicBezTo>
                    <a:cubicBezTo>
                      <a:pt x="5137657" y="6546724"/>
                      <a:pt x="5025008" y="6658739"/>
                      <a:pt x="4949062" y="6590669"/>
                    </a:cubicBezTo>
                    <a:cubicBezTo>
                      <a:pt x="4736845" y="6400550"/>
                      <a:pt x="4539741" y="6194938"/>
                      <a:pt x="4342128" y="5990085"/>
                    </a:cubicBezTo>
                    <a:lnTo>
                      <a:pt x="3370960" y="6961254"/>
                    </a:lnTo>
                    <a:lnTo>
                      <a:pt x="3142614" y="7189600"/>
                    </a:lnTo>
                    <a:cubicBezTo>
                      <a:pt x="3332099" y="7369558"/>
                      <a:pt x="3524122" y="7547103"/>
                      <a:pt x="3709415" y="7731508"/>
                    </a:cubicBezTo>
                    <a:cubicBezTo>
                      <a:pt x="3781932" y="7803770"/>
                      <a:pt x="3669664" y="7916039"/>
                      <a:pt x="3597147" y="7843777"/>
                    </a:cubicBezTo>
                    <a:cubicBezTo>
                      <a:pt x="3411855" y="7659372"/>
                      <a:pt x="3219958" y="7481954"/>
                      <a:pt x="3030346" y="7301869"/>
                    </a:cubicBezTo>
                    <a:lnTo>
                      <a:pt x="2017394" y="8314821"/>
                    </a:lnTo>
                    <a:cubicBezTo>
                      <a:pt x="2185669" y="8483096"/>
                      <a:pt x="2353944" y="8651371"/>
                      <a:pt x="2522219" y="8819646"/>
                    </a:cubicBezTo>
                    <a:cubicBezTo>
                      <a:pt x="2594609" y="8892035"/>
                      <a:pt x="2482341" y="9004304"/>
                      <a:pt x="2409952" y="8931915"/>
                    </a:cubicBezTo>
                    <a:lnTo>
                      <a:pt x="1905127" y="8427090"/>
                    </a:lnTo>
                    <a:lnTo>
                      <a:pt x="959231" y="9372986"/>
                    </a:lnTo>
                    <a:cubicBezTo>
                      <a:pt x="1112901" y="9534021"/>
                      <a:pt x="1265809" y="9695819"/>
                      <a:pt x="1434084" y="9841869"/>
                    </a:cubicBezTo>
                    <a:cubicBezTo>
                      <a:pt x="1511427" y="9909052"/>
                      <a:pt x="1398651" y="10020940"/>
                      <a:pt x="1321817" y="9954138"/>
                    </a:cubicBezTo>
                    <a:cubicBezTo>
                      <a:pt x="1153542" y="9808088"/>
                      <a:pt x="1000633" y="9646290"/>
                      <a:pt x="846963" y="9485255"/>
                    </a:cubicBezTo>
                    <a:close/>
                    <a:moveTo>
                      <a:pt x="3893438" y="8704199"/>
                    </a:moveTo>
                    <a:lnTo>
                      <a:pt x="8986518" y="3611117"/>
                    </a:lnTo>
                    <a:lnTo>
                      <a:pt x="8986518" y="8704199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  <p:grpSp>
        <p:nvGrpSpPr>
          <p:cNvPr id="38" name="组合 37"/>
          <p:cNvGrpSpPr/>
          <p:nvPr>
            <p:custDataLst>
              <p:tags r:id="rId11"/>
            </p:custDataLst>
          </p:nvPr>
        </p:nvGrpSpPr>
        <p:grpSpPr>
          <a:xfrm rot="6919667" flipH="1">
            <a:off x="182245" y="404495"/>
            <a:ext cx="1537335" cy="1480820"/>
            <a:chOff x="3464771" y="1644163"/>
            <a:chExt cx="206269" cy="198616"/>
          </a:xfrm>
        </p:grpSpPr>
        <p:sp>
          <p:nvSpPr>
            <p:cNvPr id="43" name="任意多边形: 形状 42"/>
            <p:cNvSpPr/>
            <p:nvPr>
              <p:custDataLst>
                <p:tags r:id="rId12"/>
              </p:custDataLst>
            </p:nvPr>
          </p:nvSpPr>
          <p:spPr>
            <a:xfrm>
              <a:off x="3527149" y="1691234"/>
              <a:ext cx="20209" cy="20434"/>
            </a:xfrm>
            <a:custGeom>
              <a:avLst/>
              <a:gdLst>
                <a:gd name="connsiteX0" fmla="*/ 0 w 102616"/>
                <a:gd name="connsiteY0" fmla="*/ 61595 h 103759"/>
                <a:gd name="connsiteX1" fmla="*/ 61595 w 102616"/>
                <a:gd name="connsiteY1" fmla="*/ 0 h 103759"/>
                <a:gd name="connsiteX2" fmla="*/ 102616 w 102616"/>
                <a:gd name="connsiteY2" fmla="*/ 40005 h 103759"/>
                <a:gd name="connsiteX3" fmla="*/ 39878 w 102616"/>
                <a:gd name="connsiteY3" fmla="*/ 103759 h 103759"/>
                <a:gd name="connsiteX4" fmla="*/ 0 w 102616"/>
                <a:gd name="connsiteY4" fmla="*/ 61595 h 103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616" h="103759">
                  <a:moveTo>
                    <a:pt x="0" y="61595"/>
                  </a:moveTo>
                  <a:lnTo>
                    <a:pt x="61595" y="0"/>
                  </a:lnTo>
                  <a:lnTo>
                    <a:pt x="102616" y="40005"/>
                  </a:lnTo>
                  <a:lnTo>
                    <a:pt x="39878" y="103759"/>
                  </a:lnTo>
                  <a:lnTo>
                    <a:pt x="0" y="61595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4" name="任意多边形: 形状 43"/>
            <p:cNvSpPr/>
            <p:nvPr>
              <p:custDataLst>
                <p:tags r:id="rId13"/>
              </p:custDataLst>
            </p:nvPr>
          </p:nvSpPr>
          <p:spPr>
            <a:xfrm>
              <a:off x="3535003" y="1699738"/>
              <a:ext cx="130285" cy="136663"/>
            </a:xfrm>
            <a:custGeom>
              <a:avLst/>
              <a:gdLst>
                <a:gd name="connsiteX0" fmla="*/ 11430 w 661543"/>
                <a:gd name="connsiteY0" fmla="*/ 181610 h 693928"/>
                <a:gd name="connsiteX1" fmla="*/ 0 w 661543"/>
                <a:gd name="connsiteY1" fmla="*/ 60579 h 693928"/>
                <a:gd name="connsiteX2" fmla="*/ 57404 w 661543"/>
                <a:gd name="connsiteY2" fmla="*/ 0 h 693928"/>
                <a:gd name="connsiteX3" fmla="*/ 168656 w 661543"/>
                <a:gd name="connsiteY3" fmla="*/ 8636 h 693928"/>
                <a:gd name="connsiteX4" fmla="*/ 661543 w 661543"/>
                <a:gd name="connsiteY4" fmla="*/ 445389 h 693928"/>
                <a:gd name="connsiteX5" fmla="*/ 421640 w 661543"/>
                <a:gd name="connsiteY5" fmla="*/ 693928 h 693928"/>
                <a:gd name="connsiteX6" fmla="*/ 11430 w 661543"/>
                <a:gd name="connsiteY6" fmla="*/ 181610 h 693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543" h="693928">
                  <a:moveTo>
                    <a:pt x="11430" y="181610"/>
                  </a:moveTo>
                  <a:lnTo>
                    <a:pt x="0" y="60579"/>
                  </a:lnTo>
                  <a:lnTo>
                    <a:pt x="57404" y="0"/>
                  </a:lnTo>
                  <a:lnTo>
                    <a:pt x="168656" y="8636"/>
                  </a:lnTo>
                  <a:lnTo>
                    <a:pt x="661543" y="445389"/>
                  </a:lnTo>
                  <a:lnTo>
                    <a:pt x="421640" y="693928"/>
                  </a:lnTo>
                  <a:lnTo>
                    <a:pt x="11430" y="181610"/>
                  </a:ln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5" name="任意多边形: 形状 44"/>
            <p:cNvSpPr/>
            <p:nvPr>
              <p:custDataLst>
                <p:tags r:id="rId14"/>
              </p:custDataLst>
            </p:nvPr>
          </p:nvSpPr>
          <p:spPr>
            <a:xfrm>
              <a:off x="3618041" y="1788504"/>
              <a:ext cx="52999" cy="54275"/>
            </a:xfrm>
            <a:custGeom>
              <a:avLst/>
              <a:gdLst>
                <a:gd name="connsiteX0" fmla="*/ 269113 w 269113"/>
                <a:gd name="connsiteY0" fmla="*/ 32512 h 275590"/>
                <a:gd name="connsiteX1" fmla="*/ 239903 w 269113"/>
                <a:gd name="connsiteY1" fmla="*/ 0 h 275590"/>
                <a:gd name="connsiteX2" fmla="*/ 0 w 269113"/>
                <a:gd name="connsiteY2" fmla="*/ 243205 h 275590"/>
                <a:gd name="connsiteX3" fmla="*/ 32385 w 269113"/>
                <a:gd name="connsiteY3" fmla="*/ 275590 h 275590"/>
                <a:gd name="connsiteX4" fmla="*/ 269113 w 269113"/>
                <a:gd name="connsiteY4" fmla="*/ 32512 h 275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113" h="275590">
                  <a:moveTo>
                    <a:pt x="269113" y="32512"/>
                  </a:moveTo>
                  <a:lnTo>
                    <a:pt x="239903" y="0"/>
                  </a:lnTo>
                  <a:lnTo>
                    <a:pt x="0" y="243205"/>
                  </a:lnTo>
                  <a:lnTo>
                    <a:pt x="32385" y="275590"/>
                  </a:lnTo>
                  <a:lnTo>
                    <a:pt x="269113" y="32512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6" name="任意多边形: 形状 45"/>
            <p:cNvSpPr/>
            <p:nvPr>
              <p:custDataLst>
                <p:tags r:id="rId15"/>
              </p:custDataLst>
            </p:nvPr>
          </p:nvSpPr>
          <p:spPr>
            <a:xfrm>
              <a:off x="3537254" y="1702515"/>
              <a:ext cx="71633" cy="75985"/>
            </a:xfrm>
            <a:custGeom>
              <a:avLst/>
              <a:gdLst>
                <a:gd name="connsiteX0" fmla="*/ 363728 w 363728"/>
                <a:gd name="connsiteY0" fmla="*/ 182626 h 385826"/>
                <a:gd name="connsiteX1" fmla="*/ 171323 w 363728"/>
                <a:gd name="connsiteY1" fmla="*/ 385826 h 385826"/>
                <a:gd name="connsiteX2" fmla="*/ 0 w 363728"/>
                <a:gd name="connsiteY2" fmla="*/ 172974 h 385826"/>
                <a:gd name="connsiteX3" fmla="*/ 161544 w 363728"/>
                <a:gd name="connsiteY3" fmla="*/ 0 h 385826"/>
                <a:gd name="connsiteX4" fmla="*/ 363728 w 363728"/>
                <a:gd name="connsiteY4" fmla="*/ 182626 h 38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728" h="385826">
                  <a:moveTo>
                    <a:pt x="363728" y="182626"/>
                  </a:moveTo>
                  <a:lnTo>
                    <a:pt x="171323" y="385826"/>
                  </a:lnTo>
                  <a:lnTo>
                    <a:pt x="0" y="172974"/>
                  </a:lnTo>
                  <a:lnTo>
                    <a:pt x="161544" y="0"/>
                  </a:lnTo>
                  <a:lnTo>
                    <a:pt x="363728" y="182626"/>
                  </a:ln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7" name="任意多边形: 形状 46"/>
            <p:cNvSpPr/>
            <p:nvPr>
              <p:custDataLst>
                <p:tags r:id="rId16"/>
              </p:custDataLst>
            </p:nvPr>
          </p:nvSpPr>
          <p:spPr>
            <a:xfrm>
              <a:off x="3464771" y="1644163"/>
              <a:ext cx="77261" cy="55526"/>
            </a:xfrm>
            <a:custGeom>
              <a:avLst/>
              <a:gdLst/>
              <a:ahLst/>
              <a:cxnLst/>
              <a:rect l="0" t="0" r="0" b="0"/>
              <a:pathLst>
                <a:path w="392304" h="281941">
                  <a:moveTo>
                    <a:pt x="93980" y="68199"/>
                  </a:moveTo>
                  <a:cubicBezTo>
                    <a:pt x="117475" y="53594"/>
                    <a:pt x="140970" y="76327"/>
                    <a:pt x="119380" y="98933"/>
                  </a:cubicBezTo>
                  <a:lnTo>
                    <a:pt x="76708" y="143764"/>
                  </a:lnTo>
                  <a:cubicBezTo>
                    <a:pt x="62357" y="178308"/>
                    <a:pt x="94869" y="198628"/>
                    <a:pt x="117729" y="182626"/>
                  </a:cubicBezTo>
                  <a:lnTo>
                    <a:pt x="291338" y="16129"/>
                  </a:lnTo>
                  <a:cubicBezTo>
                    <a:pt x="356616" y="0"/>
                    <a:pt x="392303" y="33909"/>
                    <a:pt x="381508" y="99314"/>
                  </a:cubicBezTo>
                  <a:cubicBezTo>
                    <a:pt x="372110" y="128778"/>
                    <a:pt x="356616" y="136017"/>
                    <a:pt x="330708" y="163068"/>
                  </a:cubicBezTo>
                  <a:cubicBezTo>
                    <a:pt x="308229" y="187452"/>
                    <a:pt x="315468" y="204978"/>
                    <a:pt x="332867" y="220345"/>
                  </a:cubicBezTo>
                  <a:lnTo>
                    <a:pt x="364871" y="252095"/>
                  </a:lnTo>
                  <a:lnTo>
                    <a:pt x="335026" y="281940"/>
                  </a:lnTo>
                  <a:lnTo>
                    <a:pt x="292862" y="239014"/>
                  </a:lnTo>
                  <a:cubicBezTo>
                    <a:pt x="261747" y="206883"/>
                    <a:pt x="271526" y="172847"/>
                    <a:pt x="300482" y="142875"/>
                  </a:cubicBezTo>
                  <a:lnTo>
                    <a:pt x="341503" y="100711"/>
                  </a:lnTo>
                  <a:cubicBezTo>
                    <a:pt x="356616" y="73914"/>
                    <a:pt x="338836" y="41529"/>
                    <a:pt x="296164" y="58547"/>
                  </a:cubicBezTo>
                  <a:lnTo>
                    <a:pt x="149098" y="217424"/>
                  </a:lnTo>
                  <a:cubicBezTo>
                    <a:pt x="82677" y="262763"/>
                    <a:pt x="0" y="217424"/>
                    <a:pt x="44196" y="12230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grpSp>
        <p:nvGrpSpPr>
          <p:cNvPr id="39" name="组合 38"/>
          <p:cNvGrpSpPr/>
          <p:nvPr>
            <p:custDataLst>
              <p:tags r:id="rId17"/>
            </p:custDataLst>
          </p:nvPr>
        </p:nvGrpSpPr>
        <p:grpSpPr>
          <a:xfrm rot="20397571" flipH="1">
            <a:off x="47625" y="302895"/>
            <a:ext cx="1784985" cy="1891665"/>
            <a:chOff x="4159239" y="1559399"/>
            <a:chExt cx="266873" cy="282805"/>
          </a:xfrm>
        </p:grpSpPr>
        <p:sp>
          <p:nvSpPr>
            <p:cNvPr id="40" name="任意多边形: 形状 39"/>
            <p:cNvSpPr/>
            <p:nvPr>
              <p:custDataLst>
                <p:tags r:id="rId18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1" name="任意多边形: 形状 40"/>
            <p:cNvSpPr/>
            <p:nvPr>
              <p:custDataLst>
                <p:tags r:id="rId19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2" name="任意多边形: 形状 41"/>
            <p:cNvSpPr/>
            <p:nvPr>
              <p:custDataLst>
                <p:tags r:id="rId20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1"/>
            </p:custDataLst>
          </p:nvPr>
        </p:nvSpPr>
        <p:spPr>
          <a:xfrm>
            <a:off x="2311246" y="2153955"/>
            <a:ext cx="7561907" cy="1360084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0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2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2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2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2" name="文本占位符 51"/>
          <p:cNvSpPr>
            <a:spLocks noGrp="1"/>
          </p:cNvSpPr>
          <p:nvPr userDrawn="1">
            <p:ph type="body" sz="quarter" idx="13" hasCustomPrompt="1"/>
            <p:custDataLst>
              <p:tags r:id="rId25"/>
            </p:custDataLst>
          </p:nvPr>
        </p:nvSpPr>
        <p:spPr>
          <a:xfrm>
            <a:off x="2298400" y="3605466"/>
            <a:ext cx="7506161" cy="1192557"/>
          </a:xfrm>
        </p:spPr>
        <p:txBody>
          <a:bodyPr lIns="90000" tIns="0" rIns="90000" bIns="46800">
            <a:normAutofit/>
          </a:bodyPr>
          <a:lstStyle>
            <a:lvl1pPr marL="0" indent="0" algn="ctr">
              <a:buNone/>
              <a:defRPr sz="2800"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7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8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9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10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11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12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13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14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 dirty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grpSp>
        <p:nvGrpSpPr>
          <p:cNvPr id="26" name="组合 25"/>
          <p:cNvGrpSpPr/>
          <p:nvPr userDrawn="1">
            <p:custDataLst>
              <p:tags r:id="rId9"/>
            </p:custDataLst>
          </p:nvPr>
        </p:nvGrpSpPr>
        <p:grpSpPr>
          <a:xfrm flipH="1">
            <a:off x="391160" y="547560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10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11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12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13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14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15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16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17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27" name="图片 2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7207" y="62310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6" name="组合 5"/>
          <p:cNvGrpSpPr/>
          <p:nvPr userDrawn="1">
            <p:custDataLst>
              <p:tags r:id="rId9"/>
            </p:custDataLst>
          </p:nvPr>
        </p:nvGrpSpPr>
        <p:grpSpPr>
          <a:xfrm>
            <a:off x="574040" y="32385"/>
            <a:ext cx="1461770" cy="1548765"/>
            <a:chOff x="5760" y="6449"/>
            <a:chExt cx="3390" cy="3592"/>
          </a:xfrm>
        </p:grpSpPr>
        <p:grpSp>
          <p:nvGrpSpPr>
            <p:cNvPr id="10" name="组合 9"/>
            <p:cNvGrpSpPr/>
            <p:nvPr/>
          </p:nvGrpSpPr>
          <p:grpSpPr>
            <a:xfrm rot="302429">
              <a:off x="5760" y="6449"/>
              <a:ext cx="3390" cy="3593"/>
              <a:chOff x="4159239" y="1559399"/>
              <a:chExt cx="266873" cy="282805"/>
            </a:xfrm>
          </p:grpSpPr>
          <p:sp>
            <p:nvSpPr>
              <p:cNvPr id="11" name="任意多边形: 形状 51"/>
              <p:cNvSpPr/>
              <p:nvPr>
                <p:custDataLst>
                  <p:tags r:id="rId1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2" name="任意多边形: 形状 52"/>
              <p:cNvSpPr/>
              <p:nvPr>
                <p:custDataLst>
                  <p:tags r:id="rId1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8" name="任意多边形: 形状 53"/>
              <p:cNvSpPr/>
              <p:nvPr>
                <p:custDataLst>
                  <p:tags r:id="rId1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7292" y="7326"/>
              <a:ext cx="1247" cy="2005"/>
              <a:chOff x="4515453" y="2474469"/>
              <a:chExt cx="68557" cy="110251"/>
            </a:xfrm>
          </p:grpSpPr>
          <p:sp>
            <p:nvSpPr>
              <p:cNvPr id="30" name="矩形 29"/>
              <p:cNvSpPr/>
              <p:nvPr>
                <p:custDataLst>
                  <p:tags r:id="rId13"/>
                </p:custDataLst>
              </p:nvPr>
            </p:nvSpPr>
            <p:spPr>
              <a:xfrm>
                <a:off x="4525258" y="2474469"/>
                <a:ext cx="48097" cy="25962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31" name="任意多边形: 形状 30"/>
              <p:cNvSpPr/>
              <p:nvPr>
                <p:custDataLst>
                  <p:tags r:id="rId14"/>
                </p:custDataLst>
              </p:nvPr>
            </p:nvSpPr>
            <p:spPr>
              <a:xfrm>
                <a:off x="4516303" y="2500006"/>
                <a:ext cx="67706" cy="84714"/>
              </a:xfrm>
              <a:custGeom>
                <a:avLst/>
                <a:gdLst/>
                <a:ahLst/>
                <a:cxnLst/>
                <a:rect l="0" t="0" r="0" b="0"/>
                <a:pathLst>
                  <a:path w="343790" h="430150">
                    <a:moveTo>
                      <a:pt x="0" y="67056"/>
                    </a:moveTo>
                    <a:cubicBezTo>
                      <a:pt x="24256" y="54102"/>
                      <a:pt x="58928" y="25654"/>
                      <a:pt x="75692" y="0"/>
                    </a:cubicBezTo>
                    <a:lnTo>
                      <a:pt x="259969" y="0"/>
                    </a:lnTo>
                    <a:cubicBezTo>
                      <a:pt x="278638" y="29464"/>
                      <a:pt x="316738" y="53467"/>
                      <a:pt x="343789" y="67056"/>
                    </a:cubicBezTo>
                    <a:lnTo>
                      <a:pt x="343789" y="389128"/>
                    </a:lnTo>
                    <a:cubicBezTo>
                      <a:pt x="334518" y="414528"/>
                      <a:pt x="326517" y="424307"/>
                      <a:pt x="302768" y="430149"/>
                    </a:cubicBezTo>
                    <a:lnTo>
                      <a:pt x="33528" y="430149"/>
                    </a:lnTo>
                    <a:cubicBezTo>
                      <a:pt x="17018" y="427101"/>
                      <a:pt x="5969" y="415417"/>
                      <a:pt x="0" y="395605"/>
                    </a:cubicBezTo>
                    <a:cubicBezTo>
                      <a:pt x="0" y="281051"/>
                      <a:pt x="0" y="120015"/>
                      <a:pt x="0" y="67056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32" name="任意多边形: 形状 31"/>
              <p:cNvSpPr/>
              <p:nvPr>
                <p:custDataLst>
                  <p:tags r:id="rId15"/>
                </p:custDataLst>
              </p:nvPr>
            </p:nvSpPr>
            <p:spPr>
              <a:xfrm>
                <a:off x="4515453" y="2531395"/>
                <a:ext cx="68557" cy="24286"/>
              </a:xfrm>
              <a:custGeom>
                <a:avLst/>
                <a:gdLst/>
                <a:ahLst/>
                <a:cxnLst/>
                <a:rect l="0" t="0" r="0" b="0"/>
                <a:pathLst>
                  <a:path w="348108" h="123318">
                    <a:moveTo>
                      <a:pt x="0" y="0"/>
                    </a:moveTo>
                    <a:lnTo>
                      <a:pt x="348107" y="0"/>
                    </a:lnTo>
                    <a:lnTo>
                      <a:pt x="348107" y="123317"/>
                    </a:lnTo>
                    <a:lnTo>
                      <a:pt x="0" y="108712"/>
                    </a:lnTo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32" name="图片 3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9632" y="5435622"/>
            <a:ext cx="1109568" cy="10729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274153-3969-4E3E-B56B-93E6D6622354}" type="datetime1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A7A9DD1-141F-4A77-A00A-A3FF524603C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lIns="90000" tIns="46800" rIns="90000" bIns="46800" anchor="b"/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522413" y="3862800"/>
            <a:ext cx="9144000" cy="1656000"/>
          </a:xfrm>
        </p:spPr>
        <p:txBody>
          <a:bodyPr lIns="90000" tIns="46800" rIns="90000" bIns="46800"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29" name="组合 28"/>
          <p:cNvGrpSpPr/>
          <p:nvPr userDrawn="1">
            <p:custDataLst>
              <p:tags r:id="rId8"/>
            </p:custDataLst>
          </p:nvPr>
        </p:nvGrpSpPr>
        <p:grpSpPr>
          <a:xfrm rot="19920000">
            <a:off x="-173990" y="-576580"/>
            <a:ext cx="2837180" cy="2929890"/>
            <a:chOff x="-798" y="6266"/>
            <a:chExt cx="4468" cy="4614"/>
          </a:xfrm>
        </p:grpSpPr>
        <p:grpSp>
          <p:nvGrpSpPr>
            <p:cNvPr id="33" name="组合 32"/>
            <p:cNvGrpSpPr/>
            <p:nvPr/>
          </p:nvGrpSpPr>
          <p:grpSpPr>
            <a:xfrm rot="1090597">
              <a:off x="552" y="6266"/>
              <a:ext cx="991" cy="4615"/>
              <a:chOff x="2331447" y="1718543"/>
              <a:chExt cx="961966" cy="4478496"/>
            </a:xfrm>
          </p:grpSpPr>
          <p:sp>
            <p:nvSpPr>
              <p:cNvPr id="32" name="矩形 31"/>
              <p:cNvSpPr/>
              <p:nvPr>
                <p:custDataLst>
                  <p:tags r:id="rId9"/>
                </p:custDataLst>
              </p:nvPr>
            </p:nvSpPr>
            <p:spPr>
              <a:xfrm>
                <a:off x="2380582" y="1721796"/>
                <a:ext cx="895054" cy="447524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2331447" y="1718543"/>
                <a:ext cx="961966" cy="4478496"/>
                <a:chOff x="3604032" y="4221154"/>
                <a:chExt cx="124048" cy="577515"/>
              </a:xfrm>
            </p:grpSpPr>
            <p:sp>
              <p:nvSpPr>
                <p:cNvPr id="25" name="任意多边形: 形状 24"/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3605177" y="4221154"/>
                  <a:ext cx="122903" cy="5774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6" h="13714101">
                      <a:moveTo>
                        <a:pt x="0" y="464057"/>
                      </a:moveTo>
                      <a:lnTo>
                        <a:pt x="0" y="1700784"/>
                      </a:lnTo>
                      <a:lnTo>
                        <a:pt x="816229" y="1700784"/>
                      </a:lnTo>
                      <a:cubicBezTo>
                        <a:pt x="919481" y="1700784"/>
                        <a:pt x="919353" y="1860930"/>
                        <a:pt x="816229" y="1860930"/>
                      </a:cubicBezTo>
                      <a:lnTo>
                        <a:pt x="0" y="1860930"/>
                      </a:lnTo>
                      <a:lnTo>
                        <a:pt x="0" y="3330447"/>
                      </a:lnTo>
                      <a:lnTo>
                        <a:pt x="816229" y="3330447"/>
                      </a:lnTo>
                      <a:cubicBezTo>
                        <a:pt x="919481" y="3330447"/>
                        <a:pt x="919353" y="3490594"/>
                        <a:pt x="816229" y="3490594"/>
                      </a:cubicBezTo>
                      <a:lnTo>
                        <a:pt x="0" y="3490594"/>
                      </a:lnTo>
                      <a:lnTo>
                        <a:pt x="0" y="4893562"/>
                      </a:lnTo>
                      <a:lnTo>
                        <a:pt x="849503" y="4893562"/>
                      </a:lnTo>
                      <a:cubicBezTo>
                        <a:pt x="952754" y="4893562"/>
                        <a:pt x="952627" y="5053709"/>
                        <a:pt x="849503" y="5053709"/>
                      </a:cubicBezTo>
                      <a:lnTo>
                        <a:pt x="0" y="5053709"/>
                      </a:lnTo>
                      <a:lnTo>
                        <a:pt x="0" y="6589775"/>
                      </a:lnTo>
                      <a:lnTo>
                        <a:pt x="749682" y="6589775"/>
                      </a:lnTo>
                      <a:cubicBezTo>
                        <a:pt x="852933" y="6589775"/>
                        <a:pt x="852806" y="6749923"/>
                        <a:pt x="749682" y="6749923"/>
                      </a:cubicBezTo>
                      <a:lnTo>
                        <a:pt x="0" y="6749923"/>
                      </a:lnTo>
                      <a:lnTo>
                        <a:pt x="0" y="8019923"/>
                      </a:lnTo>
                      <a:lnTo>
                        <a:pt x="816229" y="8019923"/>
                      </a:lnTo>
                      <a:cubicBezTo>
                        <a:pt x="919481" y="8019923"/>
                        <a:pt x="919353" y="8180072"/>
                        <a:pt x="816229" y="8180072"/>
                      </a:cubicBezTo>
                      <a:lnTo>
                        <a:pt x="0" y="8180072"/>
                      </a:lnTo>
                      <a:lnTo>
                        <a:pt x="0" y="9749412"/>
                      </a:lnTo>
                      <a:lnTo>
                        <a:pt x="816229" y="9749412"/>
                      </a:lnTo>
                      <a:cubicBezTo>
                        <a:pt x="919481" y="9749412"/>
                        <a:pt x="919353" y="9909560"/>
                        <a:pt x="816229" y="9909560"/>
                      </a:cubicBezTo>
                      <a:lnTo>
                        <a:pt x="0" y="9909560"/>
                      </a:lnTo>
                      <a:lnTo>
                        <a:pt x="0" y="11312529"/>
                      </a:lnTo>
                      <a:lnTo>
                        <a:pt x="816229" y="11312529"/>
                      </a:lnTo>
                      <a:cubicBezTo>
                        <a:pt x="919481" y="11312529"/>
                        <a:pt x="919353" y="11472677"/>
                        <a:pt x="816229" y="11472677"/>
                      </a:cubicBezTo>
                      <a:lnTo>
                        <a:pt x="0" y="11472677"/>
                      </a:lnTo>
                      <a:lnTo>
                        <a:pt x="0" y="13008741"/>
                      </a:lnTo>
                      <a:lnTo>
                        <a:pt x="849503" y="13008741"/>
                      </a:lnTo>
                      <a:cubicBezTo>
                        <a:pt x="952754" y="13008741"/>
                        <a:pt x="952627" y="13168890"/>
                        <a:pt x="849503" y="13168890"/>
                      </a:cubicBezTo>
                      <a:lnTo>
                        <a:pt x="0" y="13168890"/>
                      </a:lnTo>
                      <a:lnTo>
                        <a:pt x="0" y="13714100"/>
                      </a:lnTo>
                      <a:lnTo>
                        <a:pt x="2918715" y="13714100"/>
                      </a:lnTo>
                      <a:lnTo>
                        <a:pt x="2918715" y="0"/>
                      </a:lnTo>
                      <a:lnTo>
                        <a:pt x="0" y="0"/>
                      </a:lnTo>
                      <a:lnTo>
                        <a:pt x="0" y="303785"/>
                      </a:lnTo>
                    </a:path>
                  </a:pathLst>
                </a:custGeom>
                <a:solidFill>
                  <a:schemeClr val="bg2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  <p:sp>
              <p:nvSpPr>
                <p:cNvPr id="26" name="任意多边形: 形状 25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3604032" y="4221170"/>
                  <a:ext cx="122903" cy="57749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4" h="13714477">
                      <a:moveTo>
                        <a:pt x="2918586" y="13250040"/>
                      </a:moveTo>
                      <a:lnTo>
                        <a:pt x="2918586" y="12013315"/>
                      </a:lnTo>
                      <a:lnTo>
                        <a:pt x="2102357" y="12013315"/>
                      </a:lnTo>
                      <a:cubicBezTo>
                        <a:pt x="1999106" y="12013315"/>
                        <a:pt x="1999233" y="11853167"/>
                        <a:pt x="2102357" y="11853167"/>
                      </a:cubicBezTo>
                      <a:lnTo>
                        <a:pt x="2918586" y="11853167"/>
                      </a:lnTo>
                      <a:lnTo>
                        <a:pt x="2918586" y="10383650"/>
                      </a:lnTo>
                      <a:lnTo>
                        <a:pt x="2102357" y="10383650"/>
                      </a:lnTo>
                      <a:cubicBezTo>
                        <a:pt x="1999106" y="10383650"/>
                        <a:pt x="1999233" y="10223502"/>
                        <a:pt x="2102357" y="10223502"/>
                      </a:cubicBezTo>
                      <a:lnTo>
                        <a:pt x="2918586" y="10223502"/>
                      </a:lnTo>
                      <a:lnTo>
                        <a:pt x="2918586" y="8820533"/>
                      </a:lnTo>
                      <a:lnTo>
                        <a:pt x="2069083" y="8820533"/>
                      </a:lnTo>
                      <a:cubicBezTo>
                        <a:pt x="1965832" y="8820533"/>
                        <a:pt x="1965959" y="8660385"/>
                        <a:pt x="2069083" y="8660385"/>
                      </a:cubicBezTo>
                      <a:lnTo>
                        <a:pt x="2918586" y="8660385"/>
                      </a:lnTo>
                      <a:lnTo>
                        <a:pt x="2918586" y="7124320"/>
                      </a:lnTo>
                      <a:lnTo>
                        <a:pt x="2168905" y="7124320"/>
                      </a:lnTo>
                      <a:cubicBezTo>
                        <a:pt x="2065654" y="7124320"/>
                        <a:pt x="2065781" y="6964172"/>
                        <a:pt x="2168905" y="6964172"/>
                      </a:cubicBezTo>
                      <a:lnTo>
                        <a:pt x="2918586" y="6964172"/>
                      </a:lnTo>
                      <a:lnTo>
                        <a:pt x="2918586" y="5694172"/>
                      </a:lnTo>
                      <a:lnTo>
                        <a:pt x="2102357" y="5694172"/>
                      </a:lnTo>
                      <a:cubicBezTo>
                        <a:pt x="1999106" y="5694172"/>
                        <a:pt x="1999233" y="5534024"/>
                        <a:pt x="2102357" y="5534024"/>
                      </a:cubicBezTo>
                      <a:lnTo>
                        <a:pt x="2918586" y="5534024"/>
                      </a:lnTo>
                      <a:lnTo>
                        <a:pt x="2918586" y="3964685"/>
                      </a:lnTo>
                      <a:lnTo>
                        <a:pt x="2102357" y="3964685"/>
                      </a:lnTo>
                      <a:cubicBezTo>
                        <a:pt x="1999106" y="3964685"/>
                        <a:pt x="1999233" y="3804539"/>
                        <a:pt x="2102357" y="3804539"/>
                      </a:cubicBezTo>
                      <a:lnTo>
                        <a:pt x="2918586" y="3804539"/>
                      </a:lnTo>
                      <a:lnTo>
                        <a:pt x="2918586" y="2401570"/>
                      </a:lnTo>
                      <a:lnTo>
                        <a:pt x="2102357" y="2401570"/>
                      </a:lnTo>
                      <a:cubicBezTo>
                        <a:pt x="1999106" y="2401570"/>
                        <a:pt x="1999233" y="2241423"/>
                        <a:pt x="2102357" y="2241423"/>
                      </a:cubicBezTo>
                      <a:lnTo>
                        <a:pt x="2918586" y="2241423"/>
                      </a:lnTo>
                      <a:lnTo>
                        <a:pt x="2918586" y="705359"/>
                      </a:lnTo>
                      <a:lnTo>
                        <a:pt x="2069083" y="705359"/>
                      </a:lnTo>
                      <a:cubicBezTo>
                        <a:pt x="1965832" y="705359"/>
                        <a:pt x="1965959" y="545212"/>
                        <a:pt x="2069083" y="545212"/>
                      </a:cubicBezTo>
                      <a:lnTo>
                        <a:pt x="2918586" y="545212"/>
                      </a:lnTo>
                      <a:lnTo>
                        <a:pt x="2918586" y="0"/>
                      </a:lnTo>
                      <a:lnTo>
                        <a:pt x="0" y="0"/>
                      </a:lnTo>
                      <a:lnTo>
                        <a:pt x="0" y="13714476"/>
                      </a:lnTo>
                      <a:lnTo>
                        <a:pt x="2918713" y="13714476"/>
                      </a:lnTo>
                      <a:lnTo>
                        <a:pt x="2918713" y="13410693"/>
                      </a:lnTo>
                    </a:path>
                  </a:pathLst>
                </a:custGeom>
                <a:solidFill>
                  <a:schemeClr val="accent6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</p:grpSp>
        </p:grpSp>
        <p:grpSp>
          <p:nvGrpSpPr>
            <p:cNvPr id="38" name="组合 37"/>
            <p:cNvGrpSpPr/>
            <p:nvPr/>
          </p:nvGrpSpPr>
          <p:grpSpPr>
            <a:xfrm rot="21070388">
              <a:off x="-798" y="6878"/>
              <a:ext cx="4469" cy="3817"/>
              <a:chOff x="4897945" y="3980184"/>
              <a:chExt cx="2293620" cy="1958280"/>
            </a:xfrm>
          </p:grpSpPr>
          <p:sp>
            <p:nvSpPr>
              <p:cNvPr id="37" name="任意多边形: 形状 36"/>
              <p:cNvSpPr/>
              <p:nvPr>
                <p:custDataLst>
                  <p:tags r:id="rId12"/>
                </p:custDataLst>
              </p:nvPr>
            </p:nvSpPr>
            <p:spPr>
              <a:xfrm>
                <a:off x="4897945" y="4963637"/>
                <a:ext cx="2293620" cy="225417"/>
              </a:xfrm>
              <a:custGeom>
                <a:avLst/>
                <a:gdLst>
                  <a:gd name="connsiteX0" fmla="*/ 0 w 2293620"/>
                  <a:gd name="connsiteY0" fmla="*/ 0 h 225417"/>
                  <a:gd name="connsiteX1" fmla="*/ 2293620 w 2293620"/>
                  <a:gd name="connsiteY1" fmla="*/ 0 h 225417"/>
                  <a:gd name="connsiteX2" fmla="*/ 2293620 w 2293620"/>
                  <a:gd name="connsiteY2" fmla="*/ 225417 h 225417"/>
                  <a:gd name="connsiteX3" fmla="*/ 46155 w 2293620"/>
                  <a:gd name="connsiteY3" fmla="*/ 225417 h 225417"/>
                  <a:gd name="connsiteX4" fmla="*/ 46155 w 2293620"/>
                  <a:gd name="connsiteY4" fmla="*/ 116518 h 225417"/>
                  <a:gd name="connsiteX5" fmla="*/ 0 w 2293620"/>
                  <a:gd name="connsiteY5" fmla="*/ 116518 h 225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3620" h="225417">
                    <a:moveTo>
                      <a:pt x="0" y="0"/>
                    </a:moveTo>
                    <a:lnTo>
                      <a:pt x="2293620" y="0"/>
                    </a:lnTo>
                    <a:lnTo>
                      <a:pt x="2293620" y="225417"/>
                    </a:lnTo>
                    <a:lnTo>
                      <a:pt x="46155" y="225417"/>
                    </a:lnTo>
                    <a:lnTo>
                      <a:pt x="46155" y="116518"/>
                    </a:lnTo>
                    <a:lnTo>
                      <a:pt x="0" y="1165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31" name="PA_ImportSvg_637165986937551442"/>
              <p:cNvSpPr/>
              <p:nvPr>
                <p:custDataLst>
                  <p:tags r:id="rId13"/>
                </p:custDataLst>
              </p:nvPr>
            </p:nvSpPr>
            <p:spPr>
              <a:xfrm rot="2686988">
                <a:off x="5125484" y="3980184"/>
                <a:ext cx="1958280" cy="1958280"/>
              </a:xfrm>
              <a:custGeom>
                <a:avLst/>
                <a:gdLst/>
                <a:ahLst/>
                <a:cxnLst/>
                <a:rect l="l" t="t" r="r" b="b"/>
                <a:pathLst>
                  <a:path w="10332213" h="10332213">
                    <a:moveTo>
                      <a:pt x="0" y="10332214"/>
                    </a:moveTo>
                    <a:lnTo>
                      <a:pt x="10332211" y="10332214"/>
                    </a:lnTo>
                    <a:lnTo>
                      <a:pt x="10332211" y="1"/>
                    </a:lnTo>
                    <a:lnTo>
                      <a:pt x="8666734" y="1665478"/>
                    </a:lnTo>
                    <a:cubicBezTo>
                      <a:pt x="8885936" y="1870709"/>
                      <a:pt x="9090026" y="2091564"/>
                      <a:pt x="9315197" y="2290572"/>
                    </a:cubicBezTo>
                    <a:cubicBezTo>
                      <a:pt x="9391905" y="2358391"/>
                      <a:pt x="9279255" y="2470402"/>
                      <a:pt x="9202928" y="2402841"/>
                    </a:cubicBezTo>
                    <a:cubicBezTo>
                      <a:pt x="8977757" y="2203833"/>
                      <a:pt x="8773667" y="1982978"/>
                      <a:pt x="8554465" y="1777747"/>
                    </a:cubicBezTo>
                    <a:lnTo>
                      <a:pt x="7738617" y="2593595"/>
                    </a:lnTo>
                    <a:cubicBezTo>
                      <a:pt x="7912352" y="2767330"/>
                      <a:pt x="8086218" y="2941195"/>
                      <a:pt x="8259953" y="3114930"/>
                    </a:cubicBezTo>
                    <a:cubicBezTo>
                      <a:pt x="8332342" y="3187320"/>
                      <a:pt x="8220076" y="3299589"/>
                      <a:pt x="8147684" y="3227200"/>
                    </a:cubicBezTo>
                    <a:cubicBezTo>
                      <a:pt x="7973949" y="3053464"/>
                      <a:pt x="7800083" y="2879599"/>
                      <a:pt x="7626348" y="2705864"/>
                    </a:cubicBezTo>
                    <a:lnTo>
                      <a:pt x="6699884" y="3632328"/>
                    </a:lnTo>
                    <a:lnTo>
                      <a:pt x="7138796" y="4071241"/>
                    </a:lnTo>
                    <a:cubicBezTo>
                      <a:pt x="7211186" y="4143630"/>
                      <a:pt x="7098920" y="4255900"/>
                      <a:pt x="7026527" y="4183510"/>
                    </a:cubicBezTo>
                    <a:lnTo>
                      <a:pt x="6587615" y="3744597"/>
                    </a:lnTo>
                    <a:lnTo>
                      <a:pt x="5708140" y="4624072"/>
                    </a:lnTo>
                    <a:cubicBezTo>
                      <a:pt x="5883907" y="4806951"/>
                      <a:pt x="6058152" y="4991228"/>
                      <a:pt x="6248398" y="5159376"/>
                    </a:cubicBezTo>
                    <a:cubicBezTo>
                      <a:pt x="6325107" y="5227195"/>
                      <a:pt x="6212458" y="5339207"/>
                      <a:pt x="6136130" y="5271645"/>
                    </a:cubicBezTo>
                    <a:cubicBezTo>
                      <a:pt x="5945758" y="5103370"/>
                      <a:pt x="5771514" y="4919220"/>
                      <a:pt x="5595872" y="4736342"/>
                    </a:cubicBezTo>
                    <a:lnTo>
                      <a:pt x="4454396" y="5877816"/>
                    </a:lnTo>
                    <a:cubicBezTo>
                      <a:pt x="4652009" y="6082793"/>
                      <a:pt x="4849111" y="6288281"/>
                      <a:pt x="5061329" y="6478400"/>
                    </a:cubicBezTo>
                    <a:cubicBezTo>
                      <a:pt x="5137657" y="6546724"/>
                      <a:pt x="5025008" y="6658739"/>
                      <a:pt x="4949062" y="6590669"/>
                    </a:cubicBezTo>
                    <a:cubicBezTo>
                      <a:pt x="4736845" y="6400550"/>
                      <a:pt x="4539741" y="6194938"/>
                      <a:pt x="4342128" y="5990085"/>
                    </a:cubicBezTo>
                    <a:lnTo>
                      <a:pt x="3370960" y="6961254"/>
                    </a:lnTo>
                    <a:lnTo>
                      <a:pt x="3142614" y="7189600"/>
                    </a:lnTo>
                    <a:cubicBezTo>
                      <a:pt x="3332099" y="7369558"/>
                      <a:pt x="3524122" y="7547103"/>
                      <a:pt x="3709415" y="7731508"/>
                    </a:cubicBezTo>
                    <a:cubicBezTo>
                      <a:pt x="3781932" y="7803770"/>
                      <a:pt x="3669664" y="7916039"/>
                      <a:pt x="3597147" y="7843777"/>
                    </a:cubicBezTo>
                    <a:cubicBezTo>
                      <a:pt x="3411855" y="7659372"/>
                      <a:pt x="3219958" y="7481954"/>
                      <a:pt x="3030346" y="7301869"/>
                    </a:cubicBezTo>
                    <a:lnTo>
                      <a:pt x="2017394" y="8314821"/>
                    </a:lnTo>
                    <a:cubicBezTo>
                      <a:pt x="2185669" y="8483096"/>
                      <a:pt x="2353944" y="8651371"/>
                      <a:pt x="2522219" y="8819646"/>
                    </a:cubicBezTo>
                    <a:cubicBezTo>
                      <a:pt x="2594609" y="8892035"/>
                      <a:pt x="2482341" y="9004304"/>
                      <a:pt x="2409952" y="8931915"/>
                    </a:cubicBezTo>
                    <a:lnTo>
                      <a:pt x="1905127" y="8427090"/>
                    </a:lnTo>
                    <a:lnTo>
                      <a:pt x="959231" y="9372986"/>
                    </a:lnTo>
                    <a:cubicBezTo>
                      <a:pt x="1112901" y="9534021"/>
                      <a:pt x="1265809" y="9695819"/>
                      <a:pt x="1434084" y="9841869"/>
                    </a:cubicBezTo>
                    <a:cubicBezTo>
                      <a:pt x="1511427" y="9909052"/>
                      <a:pt x="1398651" y="10020940"/>
                      <a:pt x="1321817" y="9954138"/>
                    </a:cubicBezTo>
                    <a:cubicBezTo>
                      <a:pt x="1153542" y="9808088"/>
                      <a:pt x="1000633" y="9646290"/>
                      <a:pt x="846963" y="9485255"/>
                    </a:cubicBezTo>
                    <a:close/>
                    <a:moveTo>
                      <a:pt x="3893438" y="8704199"/>
                    </a:moveTo>
                    <a:lnTo>
                      <a:pt x="8986518" y="3611117"/>
                    </a:lnTo>
                    <a:lnTo>
                      <a:pt x="8986518" y="8704199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  <p:grpSp>
        <p:nvGrpSpPr>
          <p:cNvPr id="6" name="组合 5"/>
          <p:cNvGrpSpPr/>
          <p:nvPr userDrawn="1">
            <p:custDataLst>
              <p:tags r:id="rId14"/>
            </p:custDataLst>
          </p:nvPr>
        </p:nvGrpSpPr>
        <p:grpSpPr>
          <a:xfrm>
            <a:off x="9993630" y="4527550"/>
            <a:ext cx="2198370" cy="2330450"/>
            <a:chOff x="15968" y="458"/>
            <a:chExt cx="2810" cy="2978"/>
          </a:xfrm>
        </p:grpSpPr>
        <p:grpSp>
          <p:nvGrpSpPr>
            <p:cNvPr id="50" name="组合 49"/>
            <p:cNvGrpSpPr/>
            <p:nvPr/>
          </p:nvGrpSpPr>
          <p:grpSpPr>
            <a:xfrm rot="14680333">
              <a:off x="16146" y="618"/>
              <a:ext cx="2421" cy="2332"/>
              <a:chOff x="3464771" y="1644163"/>
              <a:chExt cx="206269" cy="198616"/>
            </a:xfrm>
          </p:grpSpPr>
          <p:sp>
            <p:nvSpPr>
              <p:cNvPr id="55" name="任意多边形: 形状 54"/>
              <p:cNvSpPr/>
              <p:nvPr>
                <p:custDataLst>
                  <p:tags r:id="rId15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6" name="任意多边形: 形状 55"/>
              <p:cNvSpPr/>
              <p:nvPr>
                <p:custDataLst>
                  <p:tags r:id="rId16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7" name="任意多边形: 形状 56"/>
              <p:cNvSpPr/>
              <p:nvPr>
                <p:custDataLst>
                  <p:tags r:id="rId17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8" name="任意多边形: 形状 57"/>
              <p:cNvSpPr/>
              <p:nvPr>
                <p:custDataLst>
                  <p:tags r:id="rId18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9" name="任意多边形: 形状 58"/>
              <p:cNvSpPr/>
              <p:nvPr>
                <p:custDataLst>
                  <p:tags r:id="rId19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1202429">
              <a:off x="15968" y="458"/>
              <a:ext cx="2811" cy="2979"/>
              <a:chOff x="4159239" y="1559399"/>
              <a:chExt cx="266873" cy="282805"/>
            </a:xfrm>
          </p:grpSpPr>
          <p:sp>
            <p:nvSpPr>
              <p:cNvPr id="9" name="任意多边形: 形状 51"/>
              <p:cNvSpPr/>
              <p:nvPr>
                <p:custDataLst>
                  <p:tags r:id="rId2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1" name="任意多边形: 形状 52"/>
              <p:cNvSpPr/>
              <p:nvPr>
                <p:custDataLst>
                  <p:tags r:id="rId2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2" name="任意多边形: 形状 53"/>
              <p:cNvSpPr/>
              <p:nvPr>
                <p:custDataLst>
                  <p:tags r:id="rId2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DD27B0-7560-4016-9335-E401B111EF3C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30A9885-E2A2-4F8E-A33A-53386562062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274153-3969-4E3E-B56B-93E6D6622354}" type="datetime1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E754CD0-9D0A-4540-AAB3-E553272950E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274153-3969-4E3E-B56B-93E6D6622354}" type="datetime1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66C84E2-A89D-4F6E-B921-66220344EAA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274153-3969-4E3E-B56B-93E6D6622354}" type="datetime1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959C259-F85F-4AD3-92DD-10ABD2A5BC2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274153-3969-4E3E-B56B-93E6D6622354}" type="datetime1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A792808-5927-4EC2-B4A2-1E785683A81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274153-3969-4E3E-B56B-93E6D6622354}" type="datetime1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ADB8936-43E4-4315-B934-E065E0A1A1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6" Type="http://schemas.openxmlformats.org/officeDocument/2006/relationships/theme" Target="../theme/theme3.xml"/><Relationship Id="rId25" Type="http://schemas.openxmlformats.org/officeDocument/2006/relationships/tags" Target="../tags/tag230.xml"/><Relationship Id="rId24" Type="http://schemas.openxmlformats.org/officeDocument/2006/relationships/tags" Target="../tags/tag229.xml"/><Relationship Id="rId23" Type="http://schemas.openxmlformats.org/officeDocument/2006/relationships/tags" Target="../tags/tag228.xml"/><Relationship Id="rId22" Type="http://schemas.openxmlformats.org/officeDocument/2006/relationships/tags" Target="../tags/tag227.xml"/><Relationship Id="rId21" Type="http://schemas.openxmlformats.org/officeDocument/2006/relationships/tags" Target="../tags/tag226.xml"/><Relationship Id="rId20" Type="http://schemas.openxmlformats.org/officeDocument/2006/relationships/tags" Target="../tags/tag225.xml"/><Relationship Id="rId2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  <p:sldLayoutId id="2147483681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239.xml"/><Relationship Id="rId8" Type="http://schemas.openxmlformats.org/officeDocument/2006/relationships/tags" Target="../tags/tag238.xml"/><Relationship Id="rId7" Type="http://schemas.openxmlformats.org/officeDocument/2006/relationships/tags" Target="../tags/tag237.xml"/><Relationship Id="rId6" Type="http://schemas.openxmlformats.org/officeDocument/2006/relationships/tags" Target="../tags/tag236.xml"/><Relationship Id="rId5" Type="http://schemas.openxmlformats.org/officeDocument/2006/relationships/tags" Target="../tags/tag235.xml"/><Relationship Id="rId4" Type="http://schemas.openxmlformats.org/officeDocument/2006/relationships/tags" Target="../tags/tag234.xml"/><Relationship Id="rId3" Type="http://schemas.openxmlformats.org/officeDocument/2006/relationships/tags" Target="../tags/tag233.xml"/><Relationship Id="rId2" Type="http://schemas.openxmlformats.org/officeDocument/2006/relationships/tags" Target="../tags/tag232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241.xml"/><Relationship Id="rId12" Type="http://schemas.openxmlformats.org/officeDocument/2006/relationships/tags" Target="../tags/tag240.xml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tags" Target="../tags/tag23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333.xml"/><Relationship Id="rId8" Type="http://schemas.openxmlformats.org/officeDocument/2006/relationships/tags" Target="../tags/tag332.xml"/><Relationship Id="rId7" Type="http://schemas.openxmlformats.org/officeDocument/2006/relationships/tags" Target="../tags/tag331.xml"/><Relationship Id="rId6" Type="http://schemas.openxmlformats.org/officeDocument/2006/relationships/tags" Target="../tags/tag330.xml"/><Relationship Id="rId5" Type="http://schemas.openxmlformats.org/officeDocument/2006/relationships/tags" Target="../tags/tag329.xml"/><Relationship Id="rId4" Type="http://schemas.openxmlformats.org/officeDocument/2006/relationships/tags" Target="../tags/tag328.xml"/><Relationship Id="rId3" Type="http://schemas.openxmlformats.org/officeDocument/2006/relationships/tags" Target="../tags/tag327.xml"/><Relationship Id="rId2" Type="http://schemas.openxmlformats.org/officeDocument/2006/relationships/tags" Target="../tags/tag326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335.xml"/><Relationship Id="rId11" Type="http://schemas.openxmlformats.org/officeDocument/2006/relationships/image" Target="../media/image20.jpeg"/><Relationship Id="rId10" Type="http://schemas.openxmlformats.org/officeDocument/2006/relationships/tags" Target="../tags/tag334.xml"/><Relationship Id="rId1" Type="http://schemas.openxmlformats.org/officeDocument/2006/relationships/tags" Target="../tags/tag325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44.xml"/><Relationship Id="rId8" Type="http://schemas.openxmlformats.org/officeDocument/2006/relationships/tags" Target="../tags/tag343.xml"/><Relationship Id="rId7" Type="http://schemas.openxmlformats.org/officeDocument/2006/relationships/tags" Target="../tags/tag342.xml"/><Relationship Id="rId6" Type="http://schemas.openxmlformats.org/officeDocument/2006/relationships/tags" Target="../tags/tag341.xml"/><Relationship Id="rId5" Type="http://schemas.openxmlformats.org/officeDocument/2006/relationships/tags" Target="../tags/tag340.xml"/><Relationship Id="rId4" Type="http://schemas.openxmlformats.org/officeDocument/2006/relationships/tags" Target="../tags/tag339.xml"/><Relationship Id="rId3" Type="http://schemas.openxmlformats.org/officeDocument/2006/relationships/tags" Target="../tags/tag338.xml"/><Relationship Id="rId2" Type="http://schemas.openxmlformats.org/officeDocument/2006/relationships/tags" Target="../tags/tag337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347.xml"/><Relationship Id="rId12" Type="http://schemas.openxmlformats.org/officeDocument/2006/relationships/image" Target="../media/image21.jpeg"/><Relationship Id="rId11" Type="http://schemas.openxmlformats.org/officeDocument/2006/relationships/tags" Target="../tags/tag346.xml"/><Relationship Id="rId10" Type="http://schemas.openxmlformats.org/officeDocument/2006/relationships/tags" Target="../tags/tag345.xml"/><Relationship Id="rId1" Type="http://schemas.openxmlformats.org/officeDocument/2006/relationships/tags" Target="../tags/tag336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356.xml"/><Relationship Id="rId8" Type="http://schemas.openxmlformats.org/officeDocument/2006/relationships/tags" Target="../tags/tag355.xml"/><Relationship Id="rId7" Type="http://schemas.openxmlformats.org/officeDocument/2006/relationships/tags" Target="../tags/tag354.xml"/><Relationship Id="rId6" Type="http://schemas.openxmlformats.org/officeDocument/2006/relationships/tags" Target="../tags/tag353.xml"/><Relationship Id="rId5" Type="http://schemas.openxmlformats.org/officeDocument/2006/relationships/tags" Target="../tags/tag352.xml"/><Relationship Id="rId4" Type="http://schemas.openxmlformats.org/officeDocument/2006/relationships/tags" Target="../tags/tag351.xml"/><Relationship Id="rId3" Type="http://schemas.openxmlformats.org/officeDocument/2006/relationships/tags" Target="../tags/tag350.xml"/><Relationship Id="rId2" Type="http://schemas.openxmlformats.org/officeDocument/2006/relationships/tags" Target="../tags/tag349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358.xml"/><Relationship Id="rId11" Type="http://schemas.openxmlformats.org/officeDocument/2006/relationships/tags" Target="../tags/tag357.xml"/><Relationship Id="rId10" Type="http://schemas.openxmlformats.org/officeDocument/2006/relationships/image" Target="../media/image22.png"/><Relationship Id="rId1" Type="http://schemas.openxmlformats.org/officeDocument/2006/relationships/tags" Target="../tags/tag348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367.xml"/><Relationship Id="rId8" Type="http://schemas.openxmlformats.org/officeDocument/2006/relationships/tags" Target="../tags/tag366.xml"/><Relationship Id="rId7" Type="http://schemas.openxmlformats.org/officeDocument/2006/relationships/tags" Target="../tags/tag365.xml"/><Relationship Id="rId6" Type="http://schemas.openxmlformats.org/officeDocument/2006/relationships/tags" Target="../tags/tag364.xml"/><Relationship Id="rId5" Type="http://schemas.openxmlformats.org/officeDocument/2006/relationships/tags" Target="../tags/tag363.xml"/><Relationship Id="rId4" Type="http://schemas.openxmlformats.org/officeDocument/2006/relationships/tags" Target="../tags/tag362.xml"/><Relationship Id="rId3" Type="http://schemas.openxmlformats.org/officeDocument/2006/relationships/tags" Target="../tags/tag361.xml"/><Relationship Id="rId2" Type="http://schemas.openxmlformats.org/officeDocument/2006/relationships/tags" Target="../tags/tag360.xml"/><Relationship Id="rId12" Type="http://schemas.openxmlformats.org/officeDocument/2006/relationships/slideLayout" Target="../slideLayouts/slideLayout19.xml"/><Relationship Id="rId11" Type="http://schemas.openxmlformats.org/officeDocument/2006/relationships/tags" Target="../tags/tag368.xml"/><Relationship Id="rId10" Type="http://schemas.openxmlformats.org/officeDocument/2006/relationships/image" Target="../media/image23.jpeg"/><Relationship Id="rId1" Type="http://schemas.openxmlformats.org/officeDocument/2006/relationships/tags" Target="../tags/tag359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377.xml"/><Relationship Id="rId8" Type="http://schemas.openxmlformats.org/officeDocument/2006/relationships/tags" Target="../tags/tag376.xml"/><Relationship Id="rId7" Type="http://schemas.openxmlformats.org/officeDocument/2006/relationships/tags" Target="../tags/tag375.xml"/><Relationship Id="rId6" Type="http://schemas.openxmlformats.org/officeDocument/2006/relationships/tags" Target="../tags/tag374.xml"/><Relationship Id="rId5" Type="http://schemas.openxmlformats.org/officeDocument/2006/relationships/tags" Target="../tags/tag373.xml"/><Relationship Id="rId4" Type="http://schemas.openxmlformats.org/officeDocument/2006/relationships/tags" Target="../tags/tag372.xml"/><Relationship Id="rId3" Type="http://schemas.openxmlformats.org/officeDocument/2006/relationships/tags" Target="../tags/tag371.xml"/><Relationship Id="rId2" Type="http://schemas.openxmlformats.org/officeDocument/2006/relationships/tags" Target="../tags/tag370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378.xml"/><Relationship Id="rId11" Type="http://schemas.openxmlformats.org/officeDocument/2006/relationships/image" Target="../media/image25.png"/><Relationship Id="rId10" Type="http://schemas.openxmlformats.org/officeDocument/2006/relationships/image" Target="../media/image24.jpeg"/><Relationship Id="rId1" Type="http://schemas.openxmlformats.org/officeDocument/2006/relationships/tags" Target="../tags/tag369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387.xml"/><Relationship Id="rId8" Type="http://schemas.openxmlformats.org/officeDocument/2006/relationships/tags" Target="../tags/tag386.xml"/><Relationship Id="rId7" Type="http://schemas.openxmlformats.org/officeDocument/2006/relationships/tags" Target="../tags/tag385.xml"/><Relationship Id="rId6" Type="http://schemas.openxmlformats.org/officeDocument/2006/relationships/tags" Target="../tags/tag384.xml"/><Relationship Id="rId5" Type="http://schemas.openxmlformats.org/officeDocument/2006/relationships/tags" Target="../tags/tag383.xml"/><Relationship Id="rId4" Type="http://schemas.openxmlformats.org/officeDocument/2006/relationships/tags" Target="../tags/tag382.xml"/><Relationship Id="rId3" Type="http://schemas.openxmlformats.org/officeDocument/2006/relationships/tags" Target="../tags/tag381.xml"/><Relationship Id="rId2" Type="http://schemas.openxmlformats.org/officeDocument/2006/relationships/tags" Target="../tags/tag380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389.xml"/><Relationship Id="rId11" Type="http://schemas.openxmlformats.org/officeDocument/2006/relationships/tags" Target="../tags/tag388.xml"/><Relationship Id="rId10" Type="http://schemas.openxmlformats.org/officeDocument/2006/relationships/image" Target="../media/image26.jpeg"/><Relationship Id="rId1" Type="http://schemas.openxmlformats.org/officeDocument/2006/relationships/tags" Target="../tags/tag379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398.xml"/><Relationship Id="rId8" Type="http://schemas.openxmlformats.org/officeDocument/2006/relationships/tags" Target="../tags/tag397.xml"/><Relationship Id="rId7" Type="http://schemas.openxmlformats.org/officeDocument/2006/relationships/tags" Target="../tags/tag396.xml"/><Relationship Id="rId6" Type="http://schemas.openxmlformats.org/officeDocument/2006/relationships/tags" Target="../tags/tag395.xml"/><Relationship Id="rId5" Type="http://schemas.openxmlformats.org/officeDocument/2006/relationships/tags" Target="../tags/tag394.xml"/><Relationship Id="rId4" Type="http://schemas.openxmlformats.org/officeDocument/2006/relationships/tags" Target="../tags/tag393.xml"/><Relationship Id="rId3" Type="http://schemas.openxmlformats.org/officeDocument/2006/relationships/tags" Target="../tags/tag392.xml"/><Relationship Id="rId2" Type="http://schemas.openxmlformats.org/officeDocument/2006/relationships/tags" Target="../tags/tag391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400.xml"/><Relationship Id="rId11" Type="http://schemas.openxmlformats.org/officeDocument/2006/relationships/tags" Target="../tags/tag399.xml"/><Relationship Id="rId10" Type="http://schemas.openxmlformats.org/officeDocument/2006/relationships/image" Target="../media/image27.jpeg"/><Relationship Id="rId1" Type="http://schemas.openxmlformats.org/officeDocument/2006/relationships/tags" Target="../tags/tag390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409.xml"/><Relationship Id="rId8" Type="http://schemas.openxmlformats.org/officeDocument/2006/relationships/tags" Target="../tags/tag408.xml"/><Relationship Id="rId7" Type="http://schemas.openxmlformats.org/officeDocument/2006/relationships/tags" Target="../tags/tag407.xml"/><Relationship Id="rId6" Type="http://schemas.openxmlformats.org/officeDocument/2006/relationships/tags" Target="../tags/tag406.xml"/><Relationship Id="rId5" Type="http://schemas.openxmlformats.org/officeDocument/2006/relationships/tags" Target="../tags/tag405.xml"/><Relationship Id="rId4" Type="http://schemas.openxmlformats.org/officeDocument/2006/relationships/tags" Target="../tags/tag404.xml"/><Relationship Id="rId3" Type="http://schemas.openxmlformats.org/officeDocument/2006/relationships/tags" Target="../tags/tag403.xml"/><Relationship Id="rId2" Type="http://schemas.openxmlformats.org/officeDocument/2006/relationships/tags" Target="../tags/tag402.xml"/><Relationship Id="rId12" Type="http://schemas.openxmlformats.org/officeDocument/2006/relationships/slideLayout" Target="../slideLayouts/slideLayout19.xml"/><Relationship Id="rId11" Type="http://schemas.openxmlformats.org/officeDocument/2006/relationships/tags" Target="../tags/tag410.xml"/><Relationship Id="rId10" Type="http://schemas.openxmlformats.org/officeDocument/2006/relationships/image" Target="../media/image26.jpeg"/><Relationship Id="rId1" Type="http://schemas.openxmlformats.org/officeDocument/2006/relationships/tags" Target="../tags/tag401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419.xml"/><Relationship Id="rId8" Type="http://schemas.openxmlformats.org/officeDocument/2006/relationships/tags" Target="../tags/tag418.xml"/><Relationship Id="rId7" Type="http://schemas.openxmlformats.org/officeDocument/2006/relationships/tags" Target="../tags/tag417.xml"/><Relationship Id="rId6" Type="http://schemas.openxmlformats.org/officeDocument/2006/relationships/tags" Target="../tags/tag416.xml"/><Relationship Id="rId5" Type="http://schemas.openxmlformats.org/officeDocument/2006/relationships/tags" Target="../tags/tag415.xml"/><Relationship Id="rId4" Type="http://schemas.openxmlformats.org/officeDocument/2006/relationships/tags" Target="../tags/tag414.xml"/><Relationship Id="rId3" Type="http://schemas.openxmlformats.org/officeDocument/2006/relationships/tags" Target="../tags/tag413.xml"/><Relationship Id="rId2" Type="http://schemas.openxmlformats.org/officeDocument/2006/relationships/tags" Target="../tags/tag412.xml"/><Relationship Id="rId12" Type="http://schemas.openxmlformats.org/officeDocument/2006/relationships/slideLayout" Target="../slideLayouts/slideLayout19.xml"/><Relationship Id="rId11" Type="http://schemas.openxmlformats.org/officeDocument/2006/relationships/tags" Target="../tags/tag420.xml"/><Relationship Id="rId10" Type="http://schemas.openxmlformats.org/officeDocument/2006/relationships/image" Target="../media/image26.jpeg"/><Relationship Id="rId1" Type="http://schemas.openxmlformats.org/officeDocument/2006/relationships/tags" Target="../tags/tag411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429.xml"/><Relationship Id="rId8" Type="http://schemas.openxmlformats.org/officeDocument/2006/relationships/tags" Target="../tags/tag428.xml"/><Relationship Id="rId7" Type="http://schemas.openxmlformats.org/officeDocument/2006/relationships/tags" Target="../tags/tag427.xml"/><Relationship Id="rId6" Type="http://schemas.openxmlformats.org/officeDocument/2006/relationships/tags" Target="../tags/tag426.xml"/><Relationship Id="rId5" Type="http://schemas.openxmlformats.org/officeDocument/2006/relationships/tags" Target="../tags/tag425.xml"/><Relationship Id="rId4" Type="http://schemas.openxmlformats.org/officeDocument/2006/relationships/tags" Target="../tags/tag424.xml"/><Relationship Id="rId3" Type="http://schemas.openxmlformats.org/officeDocument/2006/relationships/tags" Target="../tags/tag423.xml"/><Relationship Id="rId2" Type="http://schemas.openxmlformats.org/officeDocument/2006/relationships/tags" Target="../tags/tag422.xml"/><Relationship Id="rId11" Type="http://schemas.openxmlformats.org/officeDocument/2006/relationships/slideLayout" Target="../slideLayouts/slideLayout19.xml"/><Relationship Id="rId10" Type="http://schemas.openxmlformats.org/officeDocument/2006/relationships/tags" Target="../tags/tag430.xml"/><Relationship Id="rId1" Type="http://schemas.openxmlformats.org/officeDocument/2006/relationships/tags" Target="../tags/tag42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50.xml"/><Relationship Id="rId8" Type="http://schemas.openxmlformats.org/officeDocument/2006/relationships/tags" Target="../tags/tag249.xml"/><Relationship Id="rId7" Type="http://schemas.openxmlformats.org/officeDocument/2006/relationships/tags" Target="../tags/tag248.xml"/><Relationship Id="rId6" Type="http://schemas.openxmlformats.org/officeDocument/2006/relationships/tags" Target="../tags/tag247.xml"/><Relationship Id="rId5" Type="http://schemas.openxmlformats.org/officeDocument/2006/relationships/tags" Target="../tags/tag246.xml"/><Relationship Id="rId4" Type="http://schemas.openxmlformats.org/officeDocument/2006/relationships/tags" Target="../tags/tag245.xml"/><Relationship Id="rId3" Type="http://schemas.openxmlformats.org/officeDocument/2006/relationships/tags" Target="../tags/tag244.xml"/><Relationship Id="rId2" Type="http://schemas.openxmlformats.org/officeDocument/2006/relationships/tags" Target="../tags/tag243.xml"/><Relationship Id="rId12" Type="http://schemas.openxmlformats.org/officeDocument/2006/relationships/slideLayout" Target="../slideLayouts/slideLayout19.xml"/><Relationship Id="rId11" Type="http://schemas.openxmlformats.org/officeDocument/2006/relationships/tags" Target="../tags/tag251.xml"/><Relationship Id="rId10" Type="http://schemas.openxmlformats.org/officeDocument/2006/relationships/image" Target="../media/image11.jpeg"/><Relationship Id="rId1" Type="http://schemas.openxmlformats.org/officeDocument/2006/relationships/tags" Target="../tags/tag242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439.xml"/><Relationship Id="rId8" Type="http://schemas.openxmlformats.org/officeDocument/2006/relationships/tags" Target="../tags/tag438.xml"/><Relationship Id="rId7" Type="http://schemas.openxmlformats.org/officeDocument/2006/relationships/tags" Target="../tags/tag437.xml"/><Relationship Id="rId6" Type="http://schemas.openxmlformats.org/officeDocument/2006/relationships/tags" Target="../tags/tag436.xml"/><Relationship Id="rId5" Type="http://schemas.openxmlformats.org/officeDocument/2006/relationships/tags" Target="../tags/tag435.xml"/><Relationship Id="rId4" Type="http://schemas.openxmlformats.org/officeDocument/2006/relationships/tags" Target="../tags/tag434.xml"/><Relationship Id="rId3" Type="http://schemas.openxmlformats.org/officeDocument/2006/relationships/tags" Target="../tags/tag433.xml"/><Relationship Id="rId2" Type="http://schemas.openxmlformats.org/officeDocument/2006/relationships/tags" Target="../tags/tag432.xml"/><Relationship Id="rId11" Type="http://schemas.openxmlformats.org/officeDocument/2006/relationships/slideLayout" Target="../slideLayouts/slideLayout19.xml"/><Relationship Id="rId10" Type="http://schemas.openxmlformats.org/officeDocument/2006/relationships/tags" Target="../tags/tag440.xml"/><Relationship Id="rId1" Type="http://schemas.openxmlformats.org/officeDocument/2006/relationships/tags" Target="../tags/tag431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449.xml"/><Relationship Id="rId8" Type="http://schemas.openxmlformats.org/officeDocument/2006/relationships/tags" Target="../tags/tag448.xml"/><Relationship Id="rId7" Type="http://schemas.openxmlformats.org/officeDocument/2006/relationships/tags" Target="../tags/tag447.xml"/><Relationship Id="rId6" Type="http://schemas.openxmlformats.org/officeDocument/2006/relationships/tags" Target="../tags/tag446.xml"/><Relationship Id="rId5" Type="http://schemas.openxmlformats.org/officeDocument/2006/relationships/tags" Target="../tags/tag445.xml"/><Relationship Id="rId4" Type="http://schemas.openxmlformats.org/officeDocument/2006/relationships/tags" Target="../tags/tag444.xml"/><Relationship Id="rId3" Type="http://schemas.openxmlformats.org/officeDocument/2006/relationships/tags" Target="../tags/tag443.xml"/><Relationship Id="rId2" Type="http://schemas.openxmlformats.org/officeDocument/2006/relationships/tags" Target="../tags/tag442.xml"/><Relationship Id="rId12" Type="http://schemas.openxmlformats.org/officeDocument/2006/relationships/slideLayout" Target="../slideLayouts/slideLayout19.xml"/><Relationship Id="rId11" Type="http://schemas.openxmlformats.org/officeDocument/2006/relationships/tags" Target="../tags/tag451.xml"/><Relationship Id="rId10" Type="http://schemas.openxmlformats.org/officeDocument/2006/relationships/tags" Target="../tags/tag450.xml"/><Relationship Id="rId1" Type="http://schemas.openxmlformats.org/officeDocument/2006/relationships/tags" Target="../tags/tag441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460.xml"/><Relationship Id="rId8" Type="http://schemas.openxmlformats.org/officeDocument/2006/relationships/tags" Target="../tags/tag459.xml"/><Relationship Id="rId7" Type="http://schemas.openxmlformats.org/officeDocument/2006/relationships/tags" Target="../tags/tag458.xml"/><Relationship Id="rId6" Type="http://schemas.openxmlformats.org/officeDocument/2006/relationships/tags" Target="../tags/tag457.xml"/><Relationship Id="rId5" Type="http://schemas.openxmlformats.org/officeDocument/2006/relationships/tags" Target="../tags/tag456.xml"/><Relationship Id="rId4" Type="http://schemas.openxmlformats.org/officeDocument/2006/relationships/tags" Target="../tags/tag455.xml"/><Relationship Id="rId3" Type="http://schemas.openxmlformats.org/officeDocument/2006/relationships/tags" Target="../tags/tag454.xml"/><Relationship Id="rId2" Type="http://schemas.openxmlformats.org/officeDocument/2006/relationships/tags" Target="../tags/tag453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461.xml"/><Relationship Id="rId11" Type="http://schemas.openxmlformats.org/officeDocument/2006/relationships/image" Target="../media/image29.jpeg"/><Relationship Id="rId10" Type="http://schemas.openxmlformats.org/officeDocument/2006/relationships/image" Target="../media/image28.jpeg"/><Relationship Id="rId1" Type="http://schemas.openxmlformats.org/officeDocument/2006/relationships/tags" Target="../tags/tag452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470.xml"/><Relationship Id="rId8" Type="http://schemas.openxmlformats.org/officeDocument/2006/relationships/tags" Target="../tags/tag469.xml"/><Relationship Id="rId7" Type="http://schemas.openxmlformats.org/officeDocument/2006/relationships/tags" Target="../tags/tag468.xml"/><Relationship Id="rId6" Type="http://schemas.openxmlformats.org/officeDocument/2006/relationships/tags" Target="../tags/tag467.xml"/><Relationship Id="rId5" Type="http://schemas.openxmlformats.org/officeDocument/2006/relationships/tags" Target="../tags/tag466.xml"/><Relationship Id="rId4" Type="http://schemas.openxmlformats.org/officeDocument/2006/relationships/tags" Target="../tags/tag465.xml"/><Relationship Id="rId3" Type="http://schemas.openxmlformats.org/officeDocument/2006/relationships/tags" Target="../tags/tag464.xml"/><Relationship Id="rId2" Type="http://schemas.openxmlformats.org/officeDocument/2006/relationships/tags" Target="../tags/tag463.xml"/><Relationship Id="rId11" Type="http://schemas.openxmlformats.org/officeDocument/2006/relationships/slideLayout" Target="../slideLayouts/slideLayout19.xml"/><Relationship Id="rId10" Type="http://schemas.openxmlformats.org/officeDocument/2006/relationships/tags" Target="../tags/tag471.xml"/><Relationship Id="rId1" Type="http://schemas.openxmlformats.org/officeDocument/2006/relationships/tags" Target="../tags/tag462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3.xml"/><Relationship Id="rId4" Type="http://schemas.openxmlformats.org/officeDocument/2006/relationships/tags" Target="../tags/tag474.xml"/><Relationship Id="rId3" Type="http://schemas.openxmlformats.org/officeDocument/2006/relationships/tags" Target="../tags/tag473.xml"/><Relationship Id="rId2" Type="http://schemas.openxmlformats.org/officeDocument/2006/relationships/image" Target="../media/image9.png"/><Relationship Id="rId1" Type="http://schemas.openxmlformats.org/officeDocument/2006/relationships/tags" Target="../tags/tag47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60.xml"/><Relationship Id="rId8" Type="http://schemas.openxmlformats.org/officeDocument/2006/relationships/tags" Target="../tags/tag259.xml"/><Relationship Id="rId7" Type="http://schemas.openxmlformats.org/officeDocument/2006/relationships/tags" Target="../tags/tag258.xml"/><Relationship Id="rId6" Type="http://schemas.openxmlformats.org/officeDocument/2006/relationships/tags" Target="../tags/tag257.xml"/><Relationship Id="rId5" Type="http://schemas.openxmlformats.org/officeDocument/2006/relationships/tags" Target="../tags/tag256.xml"/><Relationship Id="rId4" Type="http://schemas.openxmlformats.org/officeDocument/2006/relationships/tags" Target="../tags/tag255.xml"/><Relationship Id="rId3" Type="http://schemas.openxmlformats.org/officeDocument/2006/relationships/tags" Target="../tags/tag254.xml"/><Relationship Id="rId2" Type="http://schemas.openxmlformats.org/officeDocument/2006/relationships/tags" Target="../tags/tag253.xml"/><Relationship Id="rId16" Type="http://schemas.openxmlformats.org/officeDocument/2006/relationships/slideLayout" Target="../slideLayouts/slideLayout19.xml"/><Relationship Id="rId15" Type="http://schemas.openxmlformats.org/officeDocument/2006/relationships/tags" Target="../tags/tag262.xml"/><Relationship Id="rId14" Type="http://schemas.openxmlformats.org/officeDocument/2006/relationships/tags" Target="../tags/tag261.xml"/><Relationship Id="rId13" Type="http://schemas.openxmlformats.org/officeDocument/2006/relationships/image" Target="../media/image15.jpeg"/><Relationship Id="rId12" Type="http://schemas.openxmlformats.org/officeDocument/2006/relationships/image" Target="../media/image14.jpeg"/><Relationship Id="rId11" Type="http://schemas.openxmlformats.org/officeDocument/2006/relationships/image" Target="../media/image13.jpeg"/><Relationship Id="rId10" Type="http://schemas.openxmlformats.org/officeDocument/2006/relationships/image" Target="../media/image12.jpeg"/><Relationship Id="rId1" Type="http://schemas.openxmlformats.org/officeDocument/2006/relationships/tags" Target="../tags/tag252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71.xml"/><Relationship Id="rId8" Type="http://schemas.openxmlformats.org/officeDocument/2006/relationships/tags" Target="../tags/tag270.xml"/><Relationship Id="rId7" Type="http://schemas.openxmlformats.org/officeDocument/2006/relationships/tags" Target="../tags/tag269.xml"/><Relationship Id="rId6" Type="http://schemas.openxmlformats.org/officeDocument/2006/relationships/tags" Target="../tags/tag268.xml"/><Relationship Id="rId5" Type="http://schemas.openxmlformats.org/officeDocument/2006/relationships/tags" Target="../tags/tag267.xml"/><Relationship Id="rId4" Type="http://schemas.openxmlformats.org/officeDocument/2006/relationships/tags" Target="../tags/tag266.xml"/><Relationship Id="rId3" Type="http://schemas.openxmlformats.org/officeDocument/2006/relationships/tags" Target="../tags/tag265.xml"/><Relationship Id="rId2" Type="http://schemas.openxmlformats.org/officeDocument/2006/relationships/tags" Target="../tags/tag264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272.xml"/><Relationship Id="rId12" Type="http://schemas.openxmlformats.org/officeDocument/2006/relationships/image" Target="../media/image18.jpeg"/><Relationship Id="rId11" Type="http://schemas.openxmlformats.org/officeDocument/2006/relationships/image" Target="../media/image17.png"/><Relationship Id="rId10" Type="http://schemas.openxmlformats.org/officeDocument/2006/relationships/image" Target="../media/image16.png"/><Relationship Id="rId1" Type="http://schemas.openxmlformats.org/officeDocument/2006/relationships/tags" Target="../tags/tag263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81.xml"/><Relationship Id="rId8" Type="http://schemas.openxmlformats.org/officeDocument/2006/relationships/tags" Target="../tags/tag280.xml"/><Relationship Id="rId7" Type="http://schemas.openxmlformats.org/officeDocument/2006/relationships/tags" Target="../tags/tag279.xml"/><Relationship Id="rId6" Type="http://schemas.openxmlformats.org/officeDocument/2006/relationships/tags" Target="../tags/tag278.xml"/><Relationship Id="rId5" Type="http://schemas.openxmlformats.org/officeDocument/2006/relationships/tags" Target="../tags/tag277.xml"/><Relationship Id="rId4" Type="http://schemas.openxmlformats.org/officeDocument/2006/relationships/tags" Target="../tags/tag276.xml"/><Relationship Id="rId3" Type="http://schemas.openxmlformats.org/officeDocument/2006/relationships/tags" Target="../tags/tag275.xml"/><Relationship Id="rId2" Type="http://schemas.openxmlformats.org/officeDocument/2006/relationships/tags" Target="../tags/tag274.xml"/><Relationship Id="rId11" Type="http://schemas.openxmlformats.org/officeDocument/2006/relationships/slideLayout" Target="../slideLayouts/slideLayout19.xml"/><Relationship Id="rId10" Type="http://schemas.openxmlformats.org/officeDocument/2006/relationships/tags" Target="../tags/tag282.xml"/><Relationship Id="rId1" Type="http://schemas.openxmlformats.org/officeDocument/2006/relationships/tags" Target="../tags/tag273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91.xml"/><Relationship Id="rId8" Type="http://schemas.openxmlformats.org/officeDocument/2006/relationships/tags" Target="../tags/tag290.xml"/><Relationship Id="rId7" Type="http://schemas.openxmlformats.org/officeDocument/2006/relationships/tags" Target="../tags/tag289.xml"/><Relationship Id="rId6" Type="http://schemas.openxmlformats.org/officeDocument/2006/relationships/tags" Target="../tags/tag288.xml"/><Relationship Id="rId5" Type="http://schemas.openxmlformats.org/officeDocument/2006/relationships/tags" Target="../tags/tag287.xml"/><Relationship Id="rId4" Type="http://schemas.openxmlformats.org/officeDocument/2006/relationships/tags" Target="../tags/tag286.xml"/><Relationship Id="rId3" Type="http://schemas.openxmlformats.org/officeDocument/2006/relationships/tags" Target="../tags/tag285.xml"/><Relationship Id="rId2" Type="http://schemas.openxmlformats.org/officeDocument/2006/relationships/tags" Target="../tags/tag284.xml"/><Relationship Id="rId12" Type="http://schemas.openxmlformats.org/officeDocument/2006/relationships/slideLayout" Target="../slideLayouts/slideLayout19.xml"/><Relationship Id="rId11" Type="http://schemas.openxmlformats.org/officeDocument/2006/relationships/tags" Target="../tags/tag293.xml"/><Relationship Id="rId10" Type="http://schemas.openxmlformats.org/officeDocument/2006/relationships/tags" Target="../tags/tag292.xml"/><Relationship Id="rId1" Type="http://schemas.openxmlformats.org/officeDocument/2006/relationships/tags" Target="../tags/tag283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302.xml"/><Relationship Id="rId8" Type="http://schemas.openxmlformats.org/officeDocument/2006/relationships/tags" Target="../tags/tag301.xml"/><Relationship Id="rId7" Type="http://schemas.openxmlformats.org/officeDocument/2006/relationships/tags" Target="../tags/tag300.xml"/><Relationship Id="rId6" Type="http://schemas.openxmlformats.org/officeDocument/2006/relationships/tags" Target="../tags/tag299.xml"/><Relationship Id="rId5" Type="http://schemas.openxmlformats.org/officeDocument/2006/relationships/tags" Target="../tags/tag298.xml"/><Relationship Id="rId4" Type="http://schemas.openxmlformats.org/officeDocument/2006/relationships/tags" Target="../tags/tag297.xml"/><Relationship Id="rId3" Type="http://schemas.openxmlformats.org/officeDocument/2006/relationships/tags" Target="../tags/tag296.xml"/><Relationship Id="rId2" Type="http://schemas.openxmlformats.org/officeDocument/2006/relationships/tags" Target="../tags/tag295.xml"/><Relationship Id="rId12" Type="http://schemas.openxmlformats.org/officeDocument/2006/relationships/slideLayout" Target="../slideLayouts/slideLayout19.xml"/><Relationship Id="rId11" Type="http://schemas.openxmlformats.org/officeDocument/2006/relationships/tags" Target="../tags/tag304.xml"/><Relationship Id="rId10" Type="http://schemas.openxmlformats.org/officeDocument/2006/relationships/tags" Target="../tags/tag303.xml"/><Relationship Id="rId1" Type="http://schemas.openxmlformats.org/officeDocument/2006/relationships/tags" Target="../tags/tag294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13.xml"/><Relationship Id="rId8" Type="http://schemas.openxmlformats.org/officeDocument/2006/relationships/tags" Target="../tags/tag312.xml"/><Relationship Id="rId7" Type="http://schemas.openxmlformats.org/officeDocument/2006/relationships/tags" Target="../tags/tag311.xml"/><Relationship Id="rId6" Type="http://schemas.openxmlformats.org/officeDocument/2006/relationships/tags" Target="../tags/tag310.xml"/><Relationship Id="rId5" Type="http://schemas.openxmlformats.org/officeDocument/2006/relationships/tags" Target="../tags/tag309.xml"/><Relationship Id="rId4" Type="http://schemas.openxmlformats.org/officeDocument/2006/relationships/tags" Target="../tags/tag308.xml"/><Relationship Id="rId3" Type="http://schemas.openxmlformats.org/officeDocument/2006/relationships/tags" Target="../tags/tag307.xml"/><Relationship Id="rId2" Type="http://schemas.openxmlformats.org/officeDocument/2006/relationships/tags" Target="../tags/tag306.xml"/><Relationship Id="rId12" Type="http://schemas.openxmlformats.org/officeDocument/2006/relationships/slideLayout" Target="../slideLayouts/slideLayout19.xml"/><Relationship Id="rId11" Type="http://schemas.openxmlformats.org/officeDocument/2006/relationships/tags" Target="../tags/tag314.xml"/><Relationship Id="rId10" Type="http://schemas.openxmlformats.org/officeDocument/2006/relationships/image" Target="../media/image19.jpeg"/><Relationship Id="rId1" Type="http://schemas.openxmlformats.org/officeDocument/2006/relationships/tags" Target="../tags/tag305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23.xml"/><Relationship Id="rId8" Type="http://schemas.openxmlformats.org/officeDocument/2006/relationships/tags" Target="../tags/tag322.xml"/><Relationship Id="rId7" Type="http://schemas.openxmlformats.org/officeDocument/2006/relationships/tags" Target="../tags/tag321.xml"/><Relationship Id="rId6" Type="http://schemas.openxmlformats.org/officeDocument/2006/relationships/tags" Target="../tags/tag320.xml"/><Relationship Id="rId5" Type="http://schemas.openxmlformats.org/officeDocument/2006/relationships/tags" Target="../tags/tag319.xml"/><Relationship Id="rId4" Type="http://schemas.openxmlformats.org/officeDocument/2006/relationships/tags" Target="../tags/tag318.xml"/><Relationship Id="rId3" Type="http://schemas.openxmlformats.org/officeDocument/2006/relationships/tags" Target="../tags/tag317.xml"/><Relationship Id="rId2" Type="http://schemas.openxmlformats.org/officeDocument/2006/relationships/tags" Target="../tags/tag316.xml"/><Relationship Id="rId11" Type="http://schemas.openxmlformats.org/officeDocument/2006/relationships/slideLayout" Target="../slideLayouts/slideLayout19.xml"/><Relationship Id="rId10" Type="http://schemas.openxmlformats.org/officeDocument/2006/relationships/tags" Target="../tags/tag324.xml"/><Relationship Id="rId1" Type="http://schemas.openxmlformats.org/officeDocument/2006/relationships/tags" Target="../tags/tag3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667018" y="1433027"/>
            <a:ext cx="5037122" cy="45012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348237" y="2043532"/>
            <a:ext cx="4927600" cy="14986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8216" y="2645616"/>
            <a:ext cx="403674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b="1" dirty="0" smtClean="0">
                <a:solidFill>
                  <a:schemeClr val="lt1"/>
                </a:solidFill>
                <a:latin typeface="幼圆" charset="0"/>
                <a:ea typeface="幼圆" charset="0"/>
                <a:cs typeface="黑体" panose="02010609060101010101" pitchFamily="49" charset="-122"/>
                <a:sym typeface="+mn-ea"/>
              </a:rPr>
              <a:t>课文（五）</a:t>
            </a:r>
            <a:endParaRPr kumimoji="1" lang="zh-CN" altLang="en-US" sz="2800" b="1" dirty="0" smtClean="0">
              <a:solidFill>
                <a:schemeClr val="lt1"/>
              </a:solidFill>
              <a:latin typeface="幼圆" charset="0"/>
              <a:ea typeface="幼圆" charset="0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12"/>
            </p:custDataLst>
          </p:nvPr>
        </p:nvSpPr>
        <p:spPr>
          <a:xfrm>
            <a:off x="205073" y="3567909"/>
            <a:ext cx="36535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b="1" dirty="0" smtClean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  <a:sym typeface="+mn-ea"/>
              </a:rPr>
              <a:t>17.</a:t>
            </a:r>
            <a:r>
              <a:rPr kumimoji="1" lang="zh-CN" altLang="en-US" sz="2400" b="1" dirty="0" smtClean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  <a:sym typeface="+mn-ea"/>
              </a:rPr>
              <a:t>难忘的泼水节</a:t>
            </a:r>
            <a:endParaRPr kumimoji="1" lang="zh-CN" altLang="en-US" sz="2400" b="1" dirty="0" smtClean="0">
              <a:solidFill>
                <a:schemeClr val="dk1"/>
              </a:solidFill>
              <a:latin typeface="幼圆" charset="0"/>
              <a:ea typeface="黑体" panose="02010609060101010101" pitchFamily="49" charset="-122"/>
              <a:cs typeface="幼圆" charset="0"/>
              <a:sym typeface="+mn-ea"/>
            </a:endParaRPr>
          </a:p>
        </p:txBody>
      </p:sp>
    </p:spTree>
    <p:custDataLst>
      <p:tags r:id="rId13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</p:grpSp>
      <p:sp>
        <p:nvSpPr>
          <p:cNvPr id="7172" name="Rectangle 7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549557" y="1269788"/>
            <a:ext cx="5791200" cy="384590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>
            <a:lvl1pPr indent="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t" hangingPunct="1"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  </a:t>
            </a:r>
            <a:r>
              <a:rPr lang="zh-CN" altLang="en-US" sz="3200" b="1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周恩来是中国共产党、中华人民共和国主要领导人之一，中国人民解放军主要创建人之一</a:t>
            </a:r>
            <a:r>
              <a:rPr lang="en-US" altLang="zh-CN" sz="3200" b="1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,</a:t>
            </a:r>
            <a:r>
              <a:rPr lang="zh-CN" altLang="en-US" sz="3200" b="1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中国无产阶级革命家、政治家、军事家、外交家。 </a:t>
            </a:r>
            <a:endParaRPr lang="zh-CN" altLang="en-US" sz="3200" b="1" dirty="0">
              <a:solidFill>
                <a:schemeClr val="dk1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</p:txBody>
      </p:sp>
      <p:pic>
        <p:nvPicPr>
          <p:cNvPr id="4" name="图片 3" descr="b219ebc4b74543a9a8a81e741d178a82b80114d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69076" y="1235676"/>
            <a:ext cx="4266296" cy="490693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8495" y="204228"/>
            <a:ext cx="1915656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600" b="1" dirty="0">
                <a:solidFill>
                  <a:schemeClr val="accent1"/>
                </a:solidFill>
                <a:effectLst/>
                <a:latin typeface="幼圆" charset="0"/>
                <a:ea typeface="幼圆" charset="0"/>
              </a:rPr>
              <a:t>整体感知</a:t>
            </a:r>
            <a:endParaRPr lang="zh-CN" altLang="en-US" sz="2600" b="1" dirty="0">
              <a:solidFill>
                <a:schemeClr val="accent1"/>
              </a:solidFill>
              <a:effectLst/>
              <a:latin typeface="幼圆" charset="0"/>
              <a:ea typeface="幼圆" charset="0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</p:grpSp>
      <p:sp>
        <p:nvSpPr>
          <p:cNvPr id="45057" name="Text Box 3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235200" y="7620000"/>
            <a:ext cx="64008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>
              <a:solidFill>
                <a:schemeClr val="dk1"/>
              </a:solidFill>
              <a:latin typeface="幼圆" charset="0"/>
              <a:cs typeface="幼圆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78208" y="973091"/>
            <a:ext cx="11443992" cy="732155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       </a:t>
            </a:r>
            <a:r>
              <a:rPr lang="zh-CN" altLang="en-US" sz="28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人们在地上洒满了凤凰花的花瓣，好像铺上了鲜红的地毯。</a:t>
            </a:r>
            <a:endParaRPr lang="zh-CN" altLang="en-US" sz="2800" b="1" dirty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</p:txBody>
      </p:sp>
      <p:pic>
        <p:nvPicPr>
          <p:cNvPr id="6" name="Picture 3" descr="wKgB21BDQJOYGf_0ABD9Sg-9BNs89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6625"/>
            <a:ext cx="12191999" cy="515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198495" y="204228"/>
            <a:ext cx="1915656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600" b="1" dirty="0">
                <a:solidFill>
                  <a:schemeClr val="accent1"/>
                </a:solidFill>
                <a:effectLst/>
                <a:latin typeface="幼圆" charset="0"/>
                <a:ea typeface="幼圆" charset="0"/>
              </a:rPr>
              <a:t>整体感知</a:t>
            </a:r>
            <a:endParaRPr lang="zh-CN" altLang="en-US" sz="2600" b="1" dirty="0">
              <a:solidFill>
                <a:schemeClr val="accent1"/>
              </a:solidFill>
              <a:effectLst/>
              <a:latin typeface="幼圆" charset="0"/>
              <a:ea typeface="幼圆" charset="0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</p:grpSp>
      <p:pic>
        <p:nvPicPr>
          <p:cNvPr id="23557" name="图片 1" descr="QQ截图201707200159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23319" y="1117651"/>
            <a:ext cx="5931014" cy="5610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11"/>
            </p:custDataLst>
          </p:nvPr>
        </p:nvSpPr>
        <p:spPr>
          <a:xfrm>
            <a:off x="7860454" y="2236470"/>
            <a:ext cx="376682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dk1"/>
                </a:solidFill>
                <a:latin typeface="幼圆" charset="0"/>
                <a:ea typeface="幼圆" charset="0"/>
              </a:rPr>
              <a:t>哪个是周总理，你是怎么知道的？</a:t>
            </a:r>
            <a:endParaRPr lang="zh-CN" altLang="en-US" sz="3200" b="1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8495" y="204228"/>
            <a:ext cx="1915656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600" b="1" dirty="0">
                <a:solidFill>
                  <a:schemeClr val="accent1"/>
                </a:solidFill>
                <a:effectLst/>
                <a:latin typeface="幼圆" charset="0"/>
                <a:ea typeface="幼圆" charset="0"/>
              </a:rPr>
              <a:t>细读感悟</a:t>
            </a:r>
            <a:endParaRPr lang="zh-CN" altLang="en-US" sz="2600" b="1" dirty="0">
              <a:solidFill>
                <a:schemeClr val="accent1"/>
              </a:solidFill>
              <a:effectLst/>
              <a:latin typeface="幼圆" charset="0"/>
              <a:ea typeface="幼圆" charset="0"/>
            </a:endParaRPr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</p:grpSp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643467" y="995062"/>
            <a:ext cx="10871200" cy="26765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200000"/>
              </a:lnSpc>
              <a:defRPr/>
            </a:pPr>
            <a:r>
              <a:rPr lang="zh-CN" altLang="zh-CN" sz="4000" b="1" dirty="0" smtClean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傣族人民是怎样欢迎周总理的？</a:t>
            </a:r>
            <a:endParaRPr lang="zh-CN" altLang="zh-CN" sz="4000" b="1" dirty="0" smtClean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  <a:p>
            <a:pPr eaLnBrk="1" hangingPunct="1">
              <a:lnSpc>
                <a:spcPct val="200000"/>
              </a:lnSpc>
              <a:defRPr/>
            </a:pPr>
            <a:r>
              <a:rPr lang="zh-CN" altLang="zh-CN" sz="3200" b="1" dirty="0" smtClean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    </a:t>
            </a:r>
            <a:r>
              <a:rPr lang="zh-CN" altLang="zh-CN" sz="4400" b="1" dirty="0" smtClean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默读课文第三自然段，画出有关句子。</a:t>
            </a:r>
            <a:endParaRPr lang="zh-CN" altLang="zh-CN" sz="4400" b="1" dirty="0" smtClean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</p:txBody>
      </p:sp>
      <p:pic>
        <p:nvPicPr>
          <p:cNvPr id="3" name="Picture 6" descr="PicOnline_20071209203819_ed2c3381-1744-4ef8-8598-24b69287912d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676897" y="3672718"/>
            <a:ext cx="5555291" cy="302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198495" y="204228"/>
            <a:ext cx="1915656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600" b="1" dirty="0">
                <a:solidFill>
                  <a:schemeClr val="accent1"/>
                </a:solidFill>
                <a:effectLst/>
                <a:latin typeface="幼圆" charset="0"/>
                <a:ea typeface="幼圆" charset="0"/>
              </a:rPr>
              <a:t>细读感悟</a:t>
            </a:r>
            <a:endParaRPr lang="zh-CN" altLang="en-US" sz="2600" b="1" dirty="0">
              <a:solidFill>
                <a:schemeClr val="accent1"/>
              </a:solidFill>
              <a:effectLst/>
              <a:latin typeface="幼圆" charset="0"/>
              <a:ea typeface="幼圆" charset="0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</p:grp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734733" y="692150"/>
            <a:ext cx="7874000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一条条龙船驶过江面，</a:t>
            </a:r>
            <a:endParaRPr lang="zh-CN" altLang="en-US" sz="4000" b="1" dirty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一串串花炮升上天空。</a:t>
            </a:r>
            <a:r>
              <a:rPr lang="zh-CN" altLang="en-US" sz="32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 </a:t>
            </a:r>
            <a:endParaRPr lang="zh-CN" altLang="en-US" sz="3200" b="1" dirty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7449" y="2966064"/>
            <a:ext cx="4740886" cy="3447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65621"/>
            <a:ext cx="5107449" cy="3447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98495" y="204228"/>
            <a:ext cx="1915656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600" b="1" dirty="0">
                <a:solidFill>
                  <a:schemeClr val="accent1"/>
                </a:solidFill>
                <a:effectLst/>
                <a:latin typeface="幼圆" charset="0"/>
                <a:ea typeface="幼圆" charset="0"/>
              </a:rPr>
              <a:t>细读感悟</a:t>
            </a:r>
            <a:endParaRPr lang="zh-CN" altLang="en-US" sz="2600" b="1" dirty="0">
              <a:solidFill>
                <a:schemeClr val="accent1"/>
              </a:solidFill>
              <a:effectLst/>
              <a:latin typeface="幼圆" charset="0"/>
              <a:ea typeface="幼圆" charset="0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</p:grpSp>
      <p:pic>
        <p:nvPicPr>
          <p:cNvPr id="2" name="Picture 2" descr="20072415243784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541" y="1069822"/>
            <a:ext cx="4539964" cy="5788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3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822591" y="1968414"/>
            <a:ext cx="4703233" cy="3138170"/>
          </a:xfrm>
          <a:prstGeom prst="rect">
            <a:avLst/>
          </a:prstGeom>
          <a:solidFill>
            <a:schemeClr val="lt1"/>
          </a:solidFill>
          <a:ln>
            <a:solidFill>
              <a:schemeClr val="accent3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4400" b="1" dirty="0" smtClean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       </a:t>
            </a:r>
            <a:r>
              <a:rPr lang="zh-CN" altLang="zh-CN" sz="4400" b="1" dirty="0" smtClean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人们欢呼着：“周总理来了！”</a:t>
            </a:r>
            <a:endParaRPr lang="zh-CN" altLang="zh-CN" sz="4400" b="1" dirty="0" smtClean="0">
              <a:solidFill>
                <a:schemeClr val="dk1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8495" y="204228"/>
            <a:ext cx="1915656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600" b="1" dirty="0">
                <a:solidFill>
                  <a:schemeClr val="accent1"/>
                </a:solidFill>
                <a:effectLst/>
                <a:latin typeface="幼圆" charset="0"/>
                <a:ea typeface="幼圆" charset="0"/>
              </a:rPr>
              <a:t>细读感悟</a:t>
            </a:r>
            <a:endParaRPr lang="zh-CN" altLang="en-US" sz="2600" b="1" dirty="0">
              <a:solidFill>
                <a:schemeClr val="accent1"/>
              </a:solidFill>
              <a:effectLst/>
              <a:latin typeface="幼圆" charset="0"/>
              <a:ea typeface="幼圆" charset="0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3292391" y="260175"/>
            <a:ext cx="5278674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bliqueTopLeft"/>
              <a:lightRig rig="soft" dir="t">
                <a:rot lat="0" lon="0" rev="0"/>
              </a:lightRig>
            </a:scene3d>
            <a:sp3d extrusionH="336550" prstMaterial="plastic">
              <a:extrusionClr>
                <a:srgbClr val="77DEFB"/>
              </a:extrusionClr>
            </a:sp3d>
          </a:bodyPr>
          <a:lstStyle/>
          <a:p>
            <a:pPr algn="ctr"/>
            <a:r>
              <a:rPr lang="zh-CN" altLang="en-US" sz="7200" dirty="0">
                <a:blipFill>
                  <a:blip r:embed="rId10"/>
                  <a:tile tx="-57150" ty="355600" algn="ctr"/>
                </a:blipFill>
                <a:effectLst>
                  <a:outerShdw blurRad="60007" dist="310007" dir="7680000" sy="30000" kx="1300200" algn="ctr" rotWithShape="0">
                    <a:srgbClr val="5B9BD5">
                      <a:alpha val="32000"/>
                      <a:lumMod val="50000"/>
                    </a:srgbClr>
                  </a:outerShdw>
                </a:effectLst>
                <a:latin typeface="幼圆" charset="0"/>
                <a:ea typeface="幼圆" charset="0"/>
              </a:rPr>
              <a:t>合作学习</a:t>
            </a:r>
            <a:endParaRPr lang="zh-CN" altLang="en-US" sz="7200" dirty="0">
              <a:blipFill>
                <a:blip r:embed="rId10"/>
                <a:tile tx="-57150" ty="355600" algn="ctr"/>
              </a:blipFill>
              <a:effectLst>
                <a:outerShdw blurRad="60007" dist="310007" dir="7680000" sy="30000" kx="1300200" algn="ctr" rotWithShape="0">
                  <a:srgbClr val="5B9BD5">
                    <a:alpha val="32000"/>
                    <a:lumMod val="50000"/>
                  </a:srgbClr>
                </a:outerShdw>
              </a:effectLst>
              <a:latin typeface="幼圆" charset="0"/>
              <a:ea typeface="幼圆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11"/>
            </p:custDataLst>
          </p:nvPr>
        </p:nvSpPr>
        <p:spPr>
          <a:xfrm>
            <a:off x="1156323" y="1965016"/>
            <a:ext cx="9550811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4000" b="1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1.</a:t>
            </a:r>
            <a:r>
              <a:rPr lang="zh-CN" altLang="en-US" sz="4000" b="1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请</a:t>
            </a:r>
            <a:r>
              <a:rPr lang="zh-CN" altLang="en-US" sz="4000" b="1" dirty="0" smtClean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你说</a:t>
            </a:r>
            <a:r>
              <a:rPr lang="zh-CN" altLang="en-US" sz="4000" b="1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一说，周总理是怎样和傣族人们过泼水节的？</a:t>
            </a:r>
            <a:endParaRPr lang="zh-CN" altLang="en-US" sz="4000" b="1" dirty="0">
              <a:solidFill>
                <a:schemeClr val="dk1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4000" b="1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2.</a:t>
            </a:r>
            <a:r>
              <a:rPr lang="zh-CN" altLang="en-US" sz="4000" b="1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你觉得周总理是一个怎样的人？</a:t>
            </a:r>
            <a:endParaRPr lang="zh-CN" altLang="en-US" sz="4000" b="1" dirty="0">
              <a:solidFill>
                <a:schemeClr val="dk1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8495" y="204228"/>
            <a:ext cx="1915656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600" b="1" dirty="0">
                <a:solidFill>
                  <a:schemeClr val="accent1"/>
                </a:solidFill>
                <a:effectLst/>
                <a:latin typeface="幼圆" charset="0"/>
                <a:ea typeface="幼圆" charset="0"/>
              </a:rPr>
              <a:t>细读感悟</a:t>
            </a:r>
            <a:endParaRPr lang="zh-CN" altLang="en-US" sz="2600" b="1" dirty="0">
              <a:solidFill>
                <a:schemeClr val="accent1"/>
              </a:solidFill>
              <a:effectLst/>
              <a:latin typeface="幼圆" charset="0"/>
              <a:ea typeface="幼圆" charset="0"/>
            </a:endParaRPr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</p:grpSp>
      <p:sp>
        <p:nvSpPr>
          <p:cNvPr id="51201" name="Rectangle 4"/>
          <p:cNvSpPr>
            <a:spLocks noChangeArrowheads="1"/>
          </p:cNvSpPr>
          <p:nvPr/>
        </p:nvSpPr>
        <p:spPr bwMode="auto">
          <a:xfrm>
            <a:off x="4254843" y="1421932"/>
            <a:ext cx="7212228" cy="411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幼圆" charset="0"/>
                <a:ea typeface="楷体" panose="02010609060101010101" pitchFamily="49" charset="-122"/>
                <a:cs typeface="幼圆" charset="0"/>
                <a:sym typeface="Times New Roman" panose="02020603050405020304" pitchFamily="18" charset="0"/>
              </a:rPr>
              <a:t>    </a:t>
            </a:r>
            <a:r>
              <a:rPr lang="zh-CN" altLang="en-US" sz="40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  <a:sym typeface="Times New Roman" panose="02020603050405020304" pitchFamily="18" charset="0"/>
              </a:rPr>
              <a:t>他接过一只象脚鼓，敲着欢乐的鼓点，踩着凤凰花铺成的“地毯”，同傣族人民一起</a:t>
            </a:r>
            <a:r>
              <a:rPr lang="zh-CN" altLang="en-US" sz="40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  <a:sym typeface="Times New Roman" panose="02020603050405020304" pitchFamily="18" charset="0"/>
              </a:rPr>
              <a:t>跳舞。</a:t>
            </a:r>
            <a:endParaRPr lang="zh-CN" altLang="en-US" sz="4000" b="1" dirty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  <a:sym typeface="Times New Roman" panose="02020603050405020304" pitchFamily="18" charset="0"/>
            </a:endParaRPr>
          </a:p>
          <a:p>
            <a:pPr eaLnBrk="0" hangingPunct="0">
              <a:lnSpc>
                <a:spcPct val="120000"/>
              </a:lnSpc>
            </a:pPr>
            <a:endParaRPr lang="zh-CN" altLang="en-US" sz="4000" b="1" dirty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  <a:sym typeface="Times New Roman" panose="02020603050405020304" pitchFamily="18" charset="0"/>
            </a:endParaRPr>
          </a:p>
        </p:txBody>
      </p:sp>
      <p:pic>
        <p:nvPicPr>
          <p:cNvPr id="4" name="Picture 2" descr="20072415243784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136" y="1421932"/>
            <a:ext cx="3634241" cy="5041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98495" y="204228"/>
            <a:ext cx="1915656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600" b="1" dirty="0">
                <a:solidFill>
                  <a:schemeClr val="accent1"/>
                </a:solidFill>
                <a:effectLst/>
                <a:latin typeface="幼圆" charset="0"/>
                <a:ea typeface="幼圆" charset="0"/>
              </a:rPr>
              <a:t>细读感悟</a:t>
            </a:r>
            <a:endParaRPr lang="zh-CN" altLang="en-US" sz="2600" b="1" dirty="0">
              <a:solidFill>
                <a:schemeClr val="accent1"/>
              </a:solidFill>
              <a:effectLst/>
              <a:latin typeface="幼圆" charset="0"/>
              <a:ea typeface="幼圆" charset="0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</p:grpSp>
      <p:sp>
        <p:nvSpPr>
          <p:cNvPr id="52225" name="Text Box 3"/>
          <p:cNvSpPr>
            <a:spLocks noChangeArrowheads="1"/>
          </p:cNvSpPr>
          <p:nvPr/>
        </p:nvSpPr>
        <p:spPr bwMode="auto">
          <a:xfrm>
            <a:off x="3805881" y="1534599"/>
            <a:ext cx="7735330" cy="323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幼圆" charset="0"/>
                <a:ea typeface="幼圆" charset="0"/>
                <a:sym typeface="宋体" panose="02010600030101010101" pitchFamily="2" charset="-122"/>
              </a:rPr>
              <a:t>　　</a:t>
            </a:r>
            <a:r>
              <a:rPr lang="zh-CN" altLang="en-US" sz="3200" b="1" dirty="0">
                <a:solidFill>
                  <a:srgbClr val="000000"/>
                </a:solidFill>
                <a:latin typeface="幼圆" charset="0"/>
                <a:ea typeface="幼圆" charset="0"/>
              </a:rPr>
              <a:t>开始泼水了。周总理一手端着盛满清水的银碗，一手拿着柏树枝蘸了水，向人们泼洒，为人们祝福。傣族人民一边欢呼，一边向周总理泼水，祝福他健康长寿。　　</a:t>
            </a:r>
            <a:endParaRPr lang="zh-CN" altLang="en-US" sz="3200" b="1" dirty="0">
              <a:solidFill>
                <a:srgbClr val="000000"/>
              </a:solidFill>
              <a:latin typeface="幼圆" charset="0"/>
              <a:ea typeface="幼圆" charset="0"/>
            </a:endParaRPr>
          </a:p>
        </p:txBody>
      </p:sp>
      <p:pic>
        <p:nvPicPr>
          <p:cNvPr id="4" name="Picture 2" descr="20072415243784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34" y="1163896"/>
            <a:ext cx="3036660" cy="4655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98495" y="204228"/>
            <a:ext cx="1915656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600" b="1" dirty="0">
                <a:solidFill>
                  <a:schemeClr val="accent1"/>
                </a:solidFill>
                <a:effectLst/>
                <a:latin typeface="幼圆" charset="0"/>
                <a:ea typeface="幼圆" charset="0"/>
              </a:rPr>
              <a:t>细读感悟</a:t>
            </a:r>
            <a:endParaRPr lang="zh-CN" altLang="en-US" sz="2600" b="1" dirty="0">
              <a:solidFill>
                <a:schemeClr val="accent1"/>
              </a:solidFill>
              <a:effectLst/>
              <a:latin typeface="幼圆" charset="0"/>
              <a:ea typeface="幼圆" charset="0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</p:grp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757882" y="1112108"/>
            <a:ext cx="10926233" cy="4472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200000"/>
              </a:lnSpc>
            </a:pPr>
            <a:r>
              <a:rPr lang="zh-CN" altLang="zh-CN" sz="32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畅想周总理的祝福</a:t>
            </a:r>
            <a:endParaRPr lang="zh-CN" altLang="zh-CN" sz="3200" b="1" dirty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    </a:t>
            </a:r>
            <a:r>
              <a:rPr lang="zh-CN" altLang="en-US" sz="32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周总理把水泼到老年人身上，祝福他们</a:t>
            </a:r>
            <a:r>
              <a:rPr lang="en-US" altLang="zh-CN" sz="32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……</a:t>
            </a:r>
            <a:endParaRPr lang="en-US" altLang="zh-CN" sz="3200" b="1" dirty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    周总理把水泼到青年人身上，祝福他们</a:t>
            </a:r>
            <a:r>
              <a:rPr lang="en-US" altLang="zh-CN" sz="32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……</a:t>
            </a:r>
            <a:endParaRPr lang="en-US" altLang="zh-CN" sz="3200" b="1" dirty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    周总理把水泼到孩子们身上，祝福他们</a:t>
            </a:r>
            <a:r>
              <a:rPr lang="en-US" altLang="zh-CN" sz="32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……</a:t>
            </a:r>
            <a:endParaRPr lang="en-US" altLang="zh-CN" sz="3200" b="1" dirty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    </a:t>
            </a:r>
            <a:r>
              <a:rPr lang="zh-CN" altLang="zh-CN" sz="32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这清清的水还会泼洒在谁的身上，周总理又会祝福他什么呢？</a:t>
            </a:r>
            <a:endParaRPr lang="zh-CN" altLang="zh-CN" sz="3200" b="1" dirty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8495" y="204228"/>
            <a:ext cx="1915656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600" b="1" dirty="0">
                <a:solidFill>
                  <a:schemeClr val="accent1"/>
                </a:solidFill>
                <a:effectLst/>
                <a:latin typeface="幼圆" charset="0"/>
                <a:ea typeface="幼圆" charset="0"/>
              </a:rPr>
              <a:t>细读感悟</a:t>
            </a:r>
            <a:endParaRPr lang="zh-CN" altLang="en-US" sz="2600" b="1" dirty="0">
              <a:solidFill>
                <a:schemeClr val="accent1"/>
              </a:solidFill>
              <a:effectLst/>
              <a:latin typeface="幼圆" charset="0"/>
              <a:ea typeface="幼圆" charset="0"/>
            </a:endParaRP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</p:grpSp>
      <p:pic>
        <p:nvPicPr>
          <p:cNvPr id="7170" name="Picture 2" descr="2009040915283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686" y="3628841"/>
            <a:ext cx="6191251" cy="27813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830792" y="799889"/>
            <a:ext cx="10769600" cy="2676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kumimoji="1" lang="en-US" altLang="zh-CN" sz="28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    </a:t>
            </a:r>
            <a:r>
              <a:rPr kumimoji="1" lang="zh-CN" altLang="en-US" sz="28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泼水节为傣历新年的庆祝活动，一般在阳历</a:t>
            </a:r>
            <a:r>
              <a:rPr kumimoji="1" lang="en-US" altLang="zh-CN" sz="28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4</a:t>
            </a:r>
            <a:r>
              <a:rPr kumimoji="1" lang="zh-CN" altLang="en-US" sz="28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月</a:t>
            </a:r>
            <a:r>
              <a:rPr kumimoji="1" lang="en-US" altLang="zh-CN" sz="28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13</a:t>
            </a:r>
            <a:r>
              <a:rPr kumimoji="1" lang="zh-CN" altLang="en-US" sz="28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日至</a:t>
            </a:r>
            <a:r>
              <a:rPr kumimoji="1" lang="en-US" altLang="zh-CN" sz="28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4</a:t>
            </a:r>
            <a:r>
              <a:rPr kumimoji="1" lang="zh-CN" altLang="en-US" sz="28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月</a:t>
            </a:r>
            <a:r>
              <a:rPr kumimoji="1" lang="en-US" altLang="zh-CN" sz="28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15</a:t>
            </a:r>
            <a:r>
              <a:rPr kumimoji="1" lang="zh-CN" altLang="en-US" sz="28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日之间。人们先到佛寺浴佛，然后互相泼水，用飞溅的水花表示真诚的祝福。泼水节的活动有划龙舟</a:t>
            </a:r>
            <a:r>
              <a:rPr kumimoji="1" lang="en-US" altLang="zh-CN" sz="28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,</a:t>
            </a:r>
            <a:r>
              <a:rPr kumimoji="1" lang="zh-CN" altLang="en-US" sz="28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跳象脚鼓舞和孔雀舞等。人们身着盛装，喜气洋洋，场面热烈。</a:t>
            </a:r>
            <a:endParaRPr kumimoji="1" lang="zh-CN" altLang="en-US" sz="2800" b="1" dirty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8495" y="204228"/>
            <a:ext cx="1915656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600" b="1" dirty="0">
                <a:solidFill>
                  <a:schemeClr val="accent1"/>
                </a:solidFill>
                <a:effectLst/>
                <a:latin typeface="幼圆" charset="0"/>
                <a:ea typeface="幼圆" charset="0"/>
              </a:rPr>
              <a:t>新课导入</a:t>
            </a:r>
            <a:endParaRPr lang="zh-CN" altLang="en-US" sz="2600" b="1" dirty="0">
              <a:solidFill>
                <a:schemeClr val="accent1"/>
              </a:solidFill>
              <a:effectLst/>
              <a:latin typeface="幼圆" charset="0"/>
              <a:ea typeface="幼圆" charset="0"/>
            </a:endParaRPr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</p:grpSp>
      <p:sp>
        <p:nvSpPr>
          <p:cNvPr id="56321" name="Text Box 2"/>
          <p:cNvSpPr>
            <a:spLocks noChangeArrowheads="1"/>
          </p:cNvSpPr>
          <p:nvPr/>
        </p:nvSpPr>
        <p:spPr bwMode="auto">
          <a:xfrm>
            <a:off x="719667" y="1773238"/>
            <a:ext cx="10746317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000000"/>
                </a:solidFill>
                <a:latin typeface="幼圆" charset="0"/>
                <a:cs typeface="幼圆" charset="0"/>
                <a:sym typeface="宋体" panose="02010600030101010101" pitchFamily="2" charset="-122"/>
              </a:rPr>
              <a:t>   </a:t>
            </a:r>
            <a:r>
              <a:rPr lang="en-US" altLang="zh-CN" sz="36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  <a:sym typeface="宋体" panose="02010600030101010101" pitchFamily="2" charset="-122"/>
              </a:rPr>
              <a:t> </a:t>
            </a:r>
            <a:r>
              <a:rPr lang="zh-CN" altLang="en-US" sz="40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  <a:sym typeface="宋体" panose="02010600030101010101" pitchFamily="2" charset="-122"/>
              </a:rPr>
              <a:t>为什么说</a:t>
            </a:r>
            <a:r>
              <a:rPr lang="en-US" altLang="zh-CN" sz="40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  <a:sym typeface="宋体" panose="02010600030101010101" pitchFamily="2" charset="-122"/>
              </a:rPr>
              <a:t>1961</a:t>
            </a:r>
            <a:r>
              <a:rPr lang="zh-CN" altLang="en-US" sz="40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  <a:sym typeface="宋体" panose="02010600030101010101" pitchFamily="2" charset="-122"/>
              </a:rPr>
              <a:t>年的泼水节是幸福的，难忘的？</a:t>
            </a:r>
            <a:endParaRPr lang="zh-CN" altLang="en-US" sz="4000" b="1" dirty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  <a:sym typeface="宋体" panose="02010600030101010101" pitchFamily="2" charset="-122"/>
            </a:endParaRPr>
          </a:p>
        </p:txBody>
      </p:sp>
      <p:sp>
        <p:nvSpPr>
          <p:cNvPr id="21507" name="Text Box 3"/>
          <p:cNvSpPr>
            <a:spLocks noChangeArrowheads="1"/>
          </p:cNvSpPr>
          <p:nvPr/>
        </p:nvSpPr>
        <p:spPr bwMode="auto">
          <a:xfrm>
            <a:off x="571501" y="1857375"/>
            <a:ext cx="11239500" cy="1026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9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  <a:sym typeface="黑体" panose="02010609060101010101" pitchFamily="49" charset="-122"/>
              </a:rPr>
              <a:t>    </a:t>
            </a:r>
            <a:endParaRPr lang="en-US" altLang="zh-CN" sz="3200" b="1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  <a:sym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8495" y="204228"/>
            <a:ext cx="1915656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600" b="1" dirty="0">
                <a:solidFill>
                  <a:schemeClr val="accent1"/>
                </a:solidFill>
                <a:effectLst/>
                <a:latin typeface="幼圆" charset="0"/>
                <a:ea typeface="幼圆" charset="0"/>
              </a:rPr>
              <a:t>细读感悟</a:t>
            </a:r>
            <a:endParaRPr lang="zh-CN" altLang="en-US" sz="2600" b="1" dirty="0">
              <a:solidFill>
                <a:schemeClr val="accent1"/>
              </a:solidFill>
              <a:effectLst/>
              <a:latin typeface="幼圆" charset="0"/>
              <a:ea typeface="幼圆" charset="0"/>
            </a:endParaRP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</p:grp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32500" y="1139465"/>
            <a:ext cx="10420349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3" tIns="45717" rIns="91433" bIns="45717">
            <a:spAutoFit/>
          </a:bodyPr>
          <a:lstStyle/>
          <a:p>
            <a:pPr algn="ctr">
              <a:lnSpc>
                <a:spcPts val="4200"/>
              </a:lnSpc>
              <a:spcBef>
                <a:spcPct val="50000"/>
              </a:spcBef>
            </a:pPr>
            <a:r>
              <a:rPr lang="zh-CN" altLang="en-US" sz="3500" b="1" dirty="0">
                <a:solidFill>
                  <a:srgbClr val="000000"/>
                </a:solidFill>
                <a:latin typeface="幼圆" charset="0"/>
                <a:ea typeface="幼圆" charset="0"/>
              </a:rPr>
              <a:t>云南彝族火把节</a:t>
            </a:r>
            <a:endParaRPr lang="zh-CN" altLang="en-US" sz="3500" b="1" dirty="0">
              <a:solidFill>
                <a:srgbClr val="000000"/>
              </a:solidFill>
              <a:latin typeface="幼圆" charset="0"/>
              <a:ea typeface="幼圆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32500" y="1881316"/>
            <a:ext cx="10376985" cy="3322955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    佳节之前，各家都要准备食品；在节日里纵情欢聚，放歌畅饮。火把节期间，各村寨以干松木和松明子扎成大火把竖立寨中，各家门前竖起小火把，入夜点燃，村寨一片通明；同时人们手持小型火把成群结队行进在村边地头、山岭田埂间，将火把、松明子插于田间地角。远处望去，火龙映天，蜿蜒起伏，十分动人。</a:t>
            </a:r>
            <a:endParaRPr lang="zh-CN" altLang="en-US" sz="2800" b="1" dirty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8495" y="204228"/>
            <a:ext cx="1915656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600" b="1" dirty="0">
                <a:solidFill>
                  <a:schemeClr val="accent1"/>
                </a:solidFill>
                <a:latin typeface="幼圆" charset="0"/>
                <a:ea typeface="幼圆" charset="0"/>
              </a:rPr>
              <a:t>拓展延伸</a:t>
            </a:r>
            <a:endParaRPr lang="zh-CN" altLang="en-US" sz="2600" b="1" dirty="0">
              <a:solidFill>
                <a:schemeClr val="accent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02926" y="1069932"/>
            <a:ext cx="6072716" cy="39814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21073571">
            <a:off x="237516" y="2677080"/>
            <a:ext cx="5278859" cy="35192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矩形 5"/>
          <p:cNvSpPr/>
          <p:nvPr/>
        </p:nvSpPr>
        <p:spPr>
          <a:xfrm>
            <a:off x="198495" y="204228"/>
            <a:ext cx="1915656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600" b="1" dirty="0">
                <a:solidFill>
                  <a:schemeClr val="accent1"/>
                </a:solidFill>
                <a:latin typeface="幼圆" charset="0"/>
                <a:ea typeface="幼圆" charset="0"/>
              </a:rPr>
              <a:t>拓展延伸</a:t>
            </a:r>
            <a:endParaRPr lang="zh-CN" altLang="en-US" sz="2600" b="1" dirty="0">
              <a:solidFill>
                <a:schemeClr val="accent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</p:grpSp>
      <p:sp>
        <p:nvSpPr>
          <p:cNvPr id="28675" name="Text Box 3"/>
          <p:cNvSpPr txBox="1"/>
          <p:nvPr/>
        </p:nvSpPr>
        <p:spPr>
          <a:xfrm>
            <a:off x="1062681" y="511845"/>
            <a:ext cx="10462054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 dirty="0">
                <a:solidFill>
                  <a:srgbClr val="000000"/>
                </a:solidFill>
                <a:latin typeface="幼圆" charset="0"/>
                <a:ea typeface="幼圆" charset="0"/>
              </a:rPr>
              <a:t>　　</a:t>
            </a:r>
            <a:endParaRPr lang="zh-CN" altLang="en-US" sz="4800" b="1" dirty="0">
              <a:solidFill>
                <a:srgbClr val="000000"/>
              </a:solidFill>
              <a:latin typeface="幼圆" charset="0"/>
              <a:ea typeface="幼圆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>
                <a:solidFill>
                  <a:srgbClr val="000000"/>
                </a:solidFill>
                <a:latin typeface="幼圆" charset="0"/>
                <a:ea typeface="幼圆" charset="0"/>
              </a:rPr>
              <a:t>　　通过今天的学习，结合你了解到的周总理的故事，夸夸我们敬爱的周总理吧！</a:t>
            </a:r>
            <a:endParaRPr lang="zh-CN" altLang="en-US" sz="4800" b="1" dirty="0">
              <a:solidFill>
                <a:srgbClr val="000000"/>
              </a:solidFill>
              <a:latin typeface="幼圆" charset="0"/>
              <a:ea typeface="幼圆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8495" y="204228"/>
            <a:ext cx="1915656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600" b="1" dirty="0">
                <a:solidFill>
                  <a:schemeClr val="accent1"/>
                </a:solidFill>
                <a:effectLst/>
                <a:latin typeface="幼圆" charset="0"/>
                <a:ea typeface="幼圆" charset="0"/>
              </a:rPr>
              <a:t>课堂小结</a:t>
            </a:r>
            <a:endParaRPr lang="zh-CN" altLang="en-US" sz="2600" b="1" dirty="0">
              <a:solidFill>
                <a:schemeClr val="accent1"/>
              </a:solidFill>
              <a:effectLst/>
              <a:latin typeface="幼圆" charset="0"/>
              <a:ea typeface="幼圆" charset="0"/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679179" y="421975"/>
            <a:ext cx="2927852" cy="2616379"/>
          </a:xfrm>
          <a:prstGeom prst="rect">
            <a:avLst/>
          </a:prstGeom>
        </p:spPr>
      </p:pic>
      <p:sp>
        <p:nvSpPr>
          <p:cNvPr id="30" name="标题 29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2311246" y="2153955"/>
            <a:ext cx="7561907" cy="1360084"/>
          </a:xfrm>
          <a:prstGeom prst="rect">
            <a:avLst/>
          </a:prstGeom>
        </p:spPr>
        <p:txBody>
          <a:bodyPr vert="horz" lIns="90000" tIns="46800" rIns="9000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7200" b="0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7200" dirty="0">
                <a:solidFill>
                  <a:schemeClr val="accent1">
                    <a:lumMod val="75000"/>
                  </a:schemeClr>
                </a:solidFill>
              </a:rPr>
              <a:t>谢谢</a:t>
            </a:r>
            <a:endParaRPr lang="zh-CN" altLang="en-US" sz="72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custDataLst>
      <p:tags r:id="rId4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</p:grpSp>
      <p:pic>
        <p:nvPicPr>
          <p:cNvPr id="16386" name="Picture 2" descr="20090410155228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996289" y="1764885"/>
            <a:ext cx="3891487" cy="2641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p000000510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782967" y="1839429"/>
            <a:ext cx="4512501" cy="2492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8" b="5428"/>
          <a:stretch>
            <a:fillRect/>
          </a:stretch>
        </p:blipFill>
        <p:spPr bwMode="auto">
          <a:xfrm rot="-306329">
            <a:off x="825459" y="4478795"/>
            <a:ext cx="3391383" cy="2232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1281" y="4332325"/>
            <a:ext cx="3599723" cy="219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>
            <p:custDataLst>
              <p:tags r:id="rId14"/>
            </p:custDataLst>
          </p:nvPr>
        </p:nvSpPr>
        <p:spPr>
          <a:xfrm>
            <a:off x="2275840" y="913066"/>
            <a:ext cx="8720909" cy="578485"/>
          </a:xfrm>
          <a:prstGeom prst="rect">
            <a:avLst/>
          </a:prstGeom>
          <a:solidFill>
            <a:schemeClr val="lt1"/>
          </a:solidFill>
          <a:ln>
            <a:solidFill>
              <a:schemeClr val="accent3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ts val="3800"/>
              </a:lnSpc>
              <a:defRPr/>
            </a:pPr>
            <a:r>
              <a:rPr lang="zh-CN" altLang="en-US" sz="3600" b="1" dirty="0">
                <a:solidFill>
                  <a:schemeClr val="dk1"/>
                </a:solidFill>
                <a:latin typeface="幼圆" charset="0"/>
                <a:ea typeface="楷体_GB2312" pitchFamily="49" charset="-122"/>
                <a:cs typeface="幼圆" charset="0"/>
              </a:rPr>
              <a:t>   </a:t>
            </a:r>
            <a:r>
              <a:rPr lang="zh-CN" altLang="en-US" sz="3600" b="1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泼水节是傣族人民最隆重的节日</a:t>
            </a:r>
            <a:endParaRPr lang="zh-CN" altLang="en-US" sz="3600" b="1" dirty="0">
              <a:solidFill>
                <a:schemeClr val="dk1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8495" y="204228"/>
            <a:ext cx="1915656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600" b="1" dirty="0">
                <a:solidFill>
                  <a:schemeClr val="accent1"/>
                </a:solidFill>
                <a:effectLst/>
                <a:latin typeface="幼圆" charset="0"/>
                <a:ea typeface="幼圆" charset="0"/>
              </a:rPr>
              <a:t>新课导入</a:t>
            </a:r>
            <a:endParaRPr lang="zh-CN" altLang="en-US" sz="2600" b="1" dirty="0">
              <a:solidFill>
                <a:schemeClr val="accent1"/>
              </a:solidFill>
              <a:effectLst/>
              <a:latin typeface="幼圆" charset="0"/>
              <a:ea typeface="幼圆" charset="0"/>
            </a:endParaRPr>
          </a:p>
        </p:txBody>
      </p:sp>
    </p:spTree>
    <p:custDataLst>
      <p:tags r:id="rId1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</p:grpSp>
      <p:sp>
        <p:nvSpPr>
          <p:cNvPr id="6149" name="TextBox 1"/>
          <p:cNvSpPr txBox="1">
            <a:spLocks noChangeArrowheads="1"/>
          </p:cNvSpPr>
          <p:nvPr/>
        </p:nvSpPr>
        <p:spPr bwMode="auto">
          <a:xfrm rot="-905944">
            <a:off x="1985470" y="3546268"/>
            <a:ext cx="17145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0000"/>
                </a:solidFill>
                <a:latin typeface="幼圆" charset="0"/>
                <a:ea typeface="幼圆" charset="0"/>
              </a:rPr>
              <a:t>赛龙舟</a:t>
            </a:r>
            <a:endParaRPr lang="zh-CN" altLang="en-US" sz="4000" b="1" dirty="0">
              <a:solidFill>
                <a:srgbClr val="000000"/>
              </a:solidFill>
              <a:latin typeface="幼圆" charset="0"/>
              <a:ea typeface="幼圆" charset="0"/>
            </a:endParaRPr>
          </a:p>
        </p:txBody>
      </p:sp>
      <p:sp>
        <p:nvSpPr>
          <p:cNvPr id="6150" name="TextBox 9"/>
          <p:cNvSpPr txBox="1">
            <a:spLocks noChangeArrowheads="1"/>
          </p:cNvSpPr>
          <p:nvPr/>
        </p:nvSpPr>
        <p:spPr bwMode="auto">
          <a:xfrm rot="1361301">
            <a:off x="8219976" y="3798651"/>
            <a:ext cx="120396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0000"/>
                </a:solidFill>
                <a:latin typeface="幼圆" charset="0"/>
                <a:ea typeface="幼圆" charset="0"/>
              </a:rPr>
              <a:t>丢包</a:t>
            </a:r>
            <a:endParaRPr lang="zh-CN" altLang="en-US" sz="4000" b="1" dirty="0">
              <a:solidFill>
                <a:srgbClr val="000000"/>
              </a:solidFill>
              <a:latin typeface="幼圆" charset="0"/>
              <a:ea typeface="幼圆" charset="0"/>
            </a:endParaRPr>
          </a:p>
        </p:txBody>
      </p:sp>
      <p:sp>
        <p:nvSpPr>
          <p:cNvPr id="6151" name="TextBox 10"/>
          <p:cNvSpPr txBox="1">
            <a:spLocks noChangeArrowheads="1"/>
          </p:cNvSpPr>
          <p:nvPr/>
        </p:nvSpPr>
        <p:spPr bwMode="auto">
          <a:xfrm>
            <a:off x="4853518" y="6015039"/>
            <a:ext cx="222504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0000"/>
                </a:solidFill>
                <a:latin typeface="幼圆" charset="0"/>
                <a:ea typeface="幼圆" charset="0"/>
              </a:rPr>
              <a:t>泼水祝福</a:t>
            </a:r>
            <a:endParaRPr lang="zh-CN" altLang="en-US" sz="4000" b="1" dirty="0">
              <a:solidFill>
                <a:srgbClr val="000000"/>
              </a:solidFill>
              <a:latin typeface="幼圆" charset="0"/>
              <a:ea typeface="幼圆" charset="0"/>
            </a:endParaRPr>
          </a:p>
        </p:txBody>
      </p:sp>
      <p:pic>
        <p:nvPicPr>
          <p:cNvPr id="5125" name="Picture 2" descr="E:\陈文丽\R2\人二语状元大课堂\ZM26.TIF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87740">
            <a:off x="800570" y="882422"/>
            <a:ext cx="3789649" cy="2696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3" descr="E:\陈文丽\R2\人二语状元大课堂\ZM27.TIF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90722">
            <a:off x="7345333" y="1167362"/>
            <a:ext cx="3775418" cy="2685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图片 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6557" y="3410204"/>
            <a:ext cx="3890432" cy="260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198495" y="204228"/>
            <a:ext cx="1915656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600" b="1" dirty="0">
                <a:solidFill>
                  <a:schemeClr val="accent1"/>
                </a:solidFill>
                <a:effectLst/>
                <a:latin typeface="幼圆" charset="0"/>
                <a:ea typeface="幼圆" charset="0"/>
              </a:rPr>
              <a:t>新课导入</a:t>
            </a:r>
            <a:endParaRPr lang="zh-CN" altLang="en-US" sz="2600" b="1" dirty="0">
              <a:solidFill>
                <a:schemeClr val="accent1"/>
              </a:solidFill>
              <a:effectLst/>
              <a:latin typeface="幼圆" charset="0"/>
              <a:ea typeface="幼圆" charset="0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50" grpId="0"/>
      <p:bldP spid="615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</p:grpSp>
      <p:sp>
        <p:nvSpPr>
          <p:cNvPr id="3" name="TextBox 2"/>
          <p:cNvSpPr txBox="1"/>
          <p:nvPr/>
        </p:nvSpPr>
        <p:spPr>
          <a:xfrm>
            <a:off x="3351269" y="617839"/>
            <a:ext cx="3429024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0000"/>
                </a:solidFill>
                <a:latin typeface="幼圆" charset="0"/>
                <a:ea typeface="幼圆" charset="0"/>
              </a:rPr>
              <a:t>我会读</a:t>
            </a:r>
            <a:endParaRPr lang="zh-CN" altLang="en-US" sz="4400" b="1" dirty="0">
              <a:solidFill>
                <a:srgbClr val="000000"/>
              </a:solidFill>
              <a:latin typeface="幼圆" charset="0"/>
              <a:ea typeface="幼圆" charset="0"/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137508" y="1735155"/>
            <a:ext cx="10112587" cy="35998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幼圆" charset="0"/>
                <a:ea typeface="黑体" panose="02010609060101010101" pitchFamily="49" charset="-122"/>
                <a:cs typeface="幼圆" charset="0"/>
              </a:rPr>
              <a:t> </a:t>
            </a:r>
            <a:r>
              <a:rPr kumimoji="0" lang="en-US" altLang="zh-CN" sz="32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幼圆" charset="0"/>
                <a:ea typeface="黑体" panose="02010609060101010101" pitchFamily="49" charset="-122"/>
                <a:cs typeface="幼圆" charset="0"/>
              </a:rPr>
              <a:t>pō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幼圆" charset="0"/>
                <a:ea typeface="黑体" panose="02010609060101010101" pitchFamily="49" charset="-122"/>
                <a:cs typeface="幼圆" charset="0"/>
              </a:rPr>
              <a:t>   mín    zú    </a:t>
            </a:r>
            <a:r>
              <a:rPr kumimoji="0" lang="en-US" altLang="zh-CN" sz="32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幼圆" charset="0"/>
                <a:ea typeface="黑体" panose="02010609060101010101" pitchFamily="49" charset="-122"/>
                <a:cs typeface="幼圆" charset="0"/>
              </a:rPr>
              <a:t>dù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幼圆" charset="0"/>
                <a:ea typeface="黑体" panose="02010609060101010101" pitchFamily="49" charset="-122"/>
                <a:cs typeface="幼圆" charset="0"/>
              </a:rPr>
              <a:t>    </a:t>
            </a:r>
            <a:r>
              <a:rPr kumimoji="0" lang="en-US" altLang="zh-CN" sz="32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幼圆" charset="0"/>
                <a:ea typeface="黑体" panose="02010609060101010101" pitchFamily="49" charset="-122"/>
                <a:cs typeface="幼圆" charset="0"/>
              </a:rPr>
              <a:t>qiāo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幼圆" charset="0"/>
                <a:ea typeface="黑体" panose="02010609060101010101" pitchFamily="49" charset="-122"/>
                <a:cs typeface="幼圆" charset="0"/>
              </a:rPr>
              <a:t>   </a:t>
            </a:r>
            <a:r>
              <a:rPr kumimoji="0" lang="en-US" altLang="zh-CN" sz="32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幼圆" charset="0"/>
                <a:ea typeface="黑体" panose="02010609060101010101" pitchFamily="49" charset="-122"/>
                <a:cs typeface="幼圆" charset="0"/>
              </a:rPr>
              <a:t>shǐ</a:t>
            </a:r>
            <a:endParaRPr kumimoji="0" lang="en-US" altLang="zh-CN" sz="32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幼圆" charset="0"/>
              <a:ea typeface="黑体" panose="02010609060101010101" pitchFamily="49" charset="-122"/>
              <a:cs typeface="幼圆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 泼  民  族   度   敲  驶 </a:t>
            </a:r>
            <a:endParaRPr kumimoji="0" lang="en-US" altLang="zh-CN" sz="44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幼圆" charset="0"/>
              <a:ea typeface="黑体" panose="02010609060101010101" pitchFamily="49" charset="-122"/>
              <a:cs typeface="幼圆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幼圆" charset="0"/>
                <a:ea typeface="黑体" panose="02010609060101010101" pitchFamily="49" charset="-122"/>
                <a:cs typeface="幼圆" charset="0"/>
              </a:rPr>
              <a:t> róng  </a:t>
            </a:r>
            <a:r>
              <a:rPr kumimoji="0" lang="en-US" altLang="zh-CN" sz="32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幼圆" charset="0"/>
                <a:ea typeface="黑体" panose="02010609060101010101" pitchFamily="49" charset="-122"/>
                <a:cs typeface="幼圆" charset="0"/>
              </a:rPr>
              <a:t>cǎi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幼圆" charset="0"/>
                <a:ea typeface="黑体" panose="02010609060101010101" pitchFamily="49" charset="-122"/>
                <a:cs typeface="幼圆" charset="0"/>
              </a:rPr>
              <a:t>   pū   </a:t>
            </a:r>
            <a:r>
              <a:rPr kumimoji="0" lang="en-US" altLang="zh-CN" sz="32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幼圆" charset="0"/>
                <a:ea typeface="黑体" panose="02010609060101010101" pitchFamily="49" charset="-122"/>
                <a:cs typeface="幼圆" charset="0"/>
              </a:rPr>
              <a:t>chéng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幼圆" charset="0"/>
                <a:ea typeface="黑体" panose="02010609060101010101" pitchFamily="49" charset="-122"/>
                <a:cs typeface="幼圆" charset="0"/>
              </a:rPr>
              <a:t>   </a:t>
            </a:r>
            <a:r>
              <a:rPr kumimoji="0" lang="en-US" altLang="zh-CN" sz="32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幼圆" charset="0"/>
                <a:ea typeface="黑体" panose="02010609060101010101" pitchFamily="49" charset="-122"/>
                <a:cs typeface="幼圆" charset="0"/>
              </a:rPr>
              <a:t>wǎn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幼圆" charset="0"/>
                <a:ea typeface="黑体" panose="02010609060101010101" pitchFamily="49" charset="-122"/>
                <a:cs typeface="幼圆" charset="0"/>
              </a:rPr>
              <a:t>   </a:t>
            </a:r>
            <a:endParaRPr kumimoji="0" lang="en-US" altLang="zh-CN" sz="32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幼圆" charset="0"/>
              <a:ea typeface="黑体" panose="02010609060101010101" pitchFamily="49" charset="-122"/>
              <a:cs typeface="幼圆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 容  踩  铺   盛   碗    </a:t>
            </a:r>
            <a:endParaRPr kumimoji="0" lang="en-US" altLang="zh-CN" sz="44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幼圆" charset="0"/>
              <a:ea typeface="黑体" panose="02010609060101010101" pitchFamily="49" charset="-122"/>
              <a:cs typeface="幼圆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200" b="1" dirty="0" err="1">
                <a:ln>
                  <a:noFill/>
                </a:ln>
                <a:solidFill>
                  <a:srgbClr val="000000"/>
                </a:solidFill>
                <a:effectLst/>
                <a:latin typeface="幼圆" charset="0"/>
                <a:ea typeface="黑体" panose="02010609060101010101" pitchFamily="49" charset="-122"/>
                <a:cs typeface="幼圆" charset="0"/>
                <a:sym typeface="+mn-ea"/>
              </a:rPr>
              <a:t>zhù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幼圆" charset="0"/>
                <a:ea typeface="黑体" panose="02010609060101010101" pitchFamily="49" charset="-122"/>
                <a:cs typeface="幼圆" charset="0"/>
              </a:rPr>
              <a:t>   </a:t>
            </a:r>
            <a:r>
              <a:rPr kumimoji="0" lang="en-US" altLang="zh-CN" sz="32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幼圆" charset="0"/>
                <a:ea typeface="黑体" panose="02010609060101010101" pitchFamily="49" charset="-122"/>
                <a:cs typeface="幼圆" charset="0"/>
              </a:rPr>
              <a:t>fú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幼圆" charset="0"/>
                <a:ea typeface="黑体" panose="02010609060101010101" pitchFamily="49" charset="-122"/>
                <a:cs typeface="幼圆" charset="0"/>
              </a:rPr>
              <a:t>   </a:t>
            </a:r>
            <a:r>
              <a:rPr kumimoji="0" lang="en-US" altLang="zh-CN" sz="32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幼圆" charset="0"/>
                <a:ea typeface="黑体" panose="02010609060101010101" pitchFamily="49" charset="-122"/>
                <a:cs typeface="幼圆" charset="0"/>
              </a:rPr>
              <a:t>jiàn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幼圆" charset="0"/>
                <a:ea typeface="黑体" panose="02010609060101010101" pitchFamily="49" charset="-122"/>
                <a:cs typeface="幼圆" charset="0"/>
              </a:rPr>
              <a:t>   </a:t>
            </a:r>
            <a:r>
              <a:rPr kumimoji="0" lang="en-US" altLang="zh-CN" sz="32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幼圆" charset="0"/>
                <a:ea typeface="黑体" panose="02010609060101010101" pitchFamily="49" charset="-122"/>
                <a:cs typeface="幼圆" charset="0"/>
              </a:rPr>
              <a:t>kāng    shòu</a:t>
            </a:r>
            <a:endParaRPr kumimoji="0" lang="en-US" altLang="zh-CN" sz="3200" b="1" i="0" u="none" strike="noStrike" cap="none" normalizeH="0" baseline="0" dirty="0" err="1">
              <a:ln>
                <a:noFill/>
              </a:ln>
              <a:solidFill>
                <a:srgbClr val="000000"/>
              </a:solidFill>
              <a:effectLst/>
              <a:latin typeface="幼圆" charset="0"/>
              <a:ea typeface="黑体" panose="02010609060101010101" pitchFamily="49" charset="-122"/>
              <a:cs typeface="幼圆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4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  <a:sym typeface="+mn-ea"/>
              </a:rPr>
              <a:t>祝</a:t>
            </a:r>
            <a:r>
              <a:rPr kumimoji="0" lang="zh-CN" altLang="en-US" sz="4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幼圆" charset="0"/>
                <a:ea typeface="黑体" panose="02010609060101010101" pitchFamily="49" charset="-122"/>
                <a:cs typeface="幼圆" charset="0"/>
              </a:rPr>
              <a:t>  福   健   康   寿</a:t>
            </a:r>
            <a:endParaRPr kumimoji="0" lang="zh-CN" altLang="en-US" sz="44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幼圆" charset="0"/>
              <a:ea typeface="黑体" panose="02010609060101010101" pitchFamily="49" charset="-122"/>
              <a:cs typeface="幼圆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8495" y="204228"/>
            <a:ext cx="1915656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Tx/>
              <a:buSzTx/>
              <a:buFontTx/>
            </a:pPr>
            <a:r>
              <a:rPr lang="zh-CN" altLang="en-US" sz="2600" b="1" dirty="0">
                <a:solidFill>
                  <a:schemeClr val="accent1"/>
                </a:solidFill>
                <a:effectLst/>
                <a:latin typeface="幼圆" charset="0"/>
                <a:ea typeface="幼圆" charset="0"/>
              </a:rPr>
              <a:t>字词梳理</a:t>
            </a:r>
            <a:endParaRPr lang="zh-CN" altLang="en-US" sz="2600" b="1" dirty="0">
              <a:solidFill>
                <a:schemeClr val="accent1"/>
              </a:solidFill>
              <a:effectLst/>
              <a:latin typeface="幼圆" charset="0"/>
              <a:ea typeface="幼圆" charset="0"/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</p:grpSp>
      <p:sp>
        <p:nvSpPr>
          <p:cNvPr id="34817" name="Text Box 2"/>
          <p:cNvSpPr>
            <a:spLocks noChangeArrowheads="1"/>
          </p:cNvSpPr>
          <p:nvPr/>
        </p:nvSpPr>
        <p:spPr bwMode="auto">
          <a:xfrm>
            <a:off x="893234" y="5049838"/>
            <a:ext cx="896196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zh-CN" sz="2400">
              <a:solidFill>
                <a:srgbClr val="000000"/>
              </a:solidFill>
              <a:latin typeface="幼圆" charset="0"/>
              <a:cs typeface="幼圆" charset="0"/>
              <a:sym typeface="Times New Roman" panose="02020603050405020304" pitchFamily="18" charset="0"/>
            </a:endParaRPr>
          </a:p>
        </p:txBody>
      </p:sp>
      <p:sp>
        <p:nvSpPr>
          <p:cNvPr id="34818" name="Rectangle 3"/>
          <p:cNvSpPr>
            <a:spLocks noChangeArrowheads="1"/>
          </p:cNvSpPr>
          <p:nvPr/>
        </p:nvSpPr>
        <p:spPr bwMode="auto">
          <a:xfrm>
            <a:off x="914400" y="609600"/>
            <a:ext cx="137160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endParaRPr lang="zh-CN" altLang="zh-CN" sz="7200" b="1">
              <a:solidFill>
                <a:srgbClr val="660033"/>
              </a:solidFill>
              <a:latin typeface="幼圆" charset="0"/>
              <a:ea typeface="楷体_GB2312" pitchFamily="49" charset="-122"/>
              <a:cs typeface="幼圆" charset="0"/>
              <a:sym typeface="楷体_GB2312" pitchFamily="49" charset="-122"/>
            </a:endParaRPr>
          </a:p>
        </p:txBody>
      </p:sp>
      <p:sp>
        <p:nvSpPr>
          <p:cNvPr id="34819" name="Text Box 4"/>
          <p:cNvSpPr>
            <a:spLocks noChangeArrowheads="1"/>
          </p:cNvSpPr>
          <p:nvPr/>
        </p:nvSpPr>
        <p:spPr bwMode="auto">
          <a:xfrm>
            <a:off x="1096434" y="5202238"/>
            <a:ext cx="896196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zh-CN" sz="2400">
              <a:solidFill>
                <a:srgbClr val="000000"/>
              </a:solidFill>
              <a:latin typeface="幼圆" charset="0"/>
              <a:cs typeface="幼圆" charset="0"/>
              <a:sym typeface="Times New Roman" panose="02020603050405020304" pitchFamily="18" charset="0"/>
            </a:endParaRPr>
          </a:p>
        </p:txBody>
      </p:sp>
      <p:sp>
        <p:nvSpPr>
          <p:cNvPr id="34820" name="Text Box 5"/>
          <p:cNvSpPr>
            <a:spLocks noChangeArrowheads="1"/>
          </p:cNvSpPr>
          <p:nvPr/>
        </p:nvSpPr>
        <p:spPr bwMode="auto">
          <a:xfrm>
            <a:off x="914400" y="1551096"/>
            <a:ext cx="11521017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48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  <a:sym typeface="楷体_GB2312" pitchFamily="49" charset="-122"/>
              </a:rPr>
              <a:t>凤凰花  周恩来  </a:t>
            </a:r>
            <a:r>
              <a:rPr lang="zh-CN" altLang="en-US" sz="4800" b="1" dirty="0" smtClean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  <a:sym typeface="楷体_GB2312" pitchFamily="49" charset="-122"/>
              </a:rPr>
              <a:t> 敲</a:t>
            </a:r>
            <a:r>
              <a:rPr lang="zh-CN" altLang="en-US" sz="48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  <a:sym typeface="楷体_GB2312" pitchFamily="49" charset="-122"/>
              </a:rPr>
              <a:t>起    </a:t>
            </a:r>
            <a:endParaRPr lang="en-US" altLang="zh-CN" sz="4800" b="1" dirty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  <a:sym typeface="楷体_GB2312" pitchFamily="49" charset="-122"/>
            </a:endParaRPr>
          </a:p>
          <a:p>
            <a:pPr eaLnBrk="0" hangingPunct="0"/>
            <a:endParaRPr lang="en-US" altLang="zh-CN" sz="4800" b="1" dirty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  <a:sym typeface="楷体_GB2312" pitchFamily="49" charset="-122"/>
            </a:endParaRPr>
          </a:p>
          <a:p>
            <a:pPr eaLnBrk="0" hangingPunct="0"/>
            <a:r>
              <a:rPr lang="zh-CN" altLang="en-US" sz="48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  <a:sym typeface="楷体_GB2312" pitchFamily="49" charset="-122"/>
              </a:rPr>
              <a:t>特别  咖啡 踩着  敬爱</a:t>
            </a:r>
            <a:endParaRPr lang="zh-CN" altLang="en-US" sz="4800" b="1" dirty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  <a:sym typeface="楷体_GB2312" pitchFamily="49" charset="-122"/>
            </a:endParaRPr>
          </a:p>
          <a:p>
            <a:pPr eaLnBrk="0" hangingPunct="0"/>
            <a:endParaRPr lang="zh-CN" altLang="en-US" sz="4800" b="1" dirty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  <a:sym typeface="楷体_GB2312" pitchFamily="49" charset="-122"/>
            </a:endParaRPr>
          </a:p>
          <a:p>
            <a:pPr eaLnBrk="0" hangingPunct="0"/>
            <a:r>
              <a:rPr lang="zh-CN" altLang="en-US" sz="48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  <a:sym typeface="楷体_GB2312" pitchFamily="49" charset="-122"/>
              </a:rPr>
              <a:t>端起  蘸水</a:t>
            </a:r>
            <a:r>
              <a:rPr lang="zh-CN" altLang="en-US" sz="48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  <a:sym typeface="楷体_GB2312" pitchFamily="49" charset="-122"/>
              </a:rPr>
              <a:t> 长寿  盛满</a:t>
            </a:r>
            <a:endParaRPr lang="zh-CN" altLang="en-US" sz="4800" b="1" dirty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  <a:sym typeface="楷体_GB2312" pitchFamily="49" charset="-122"/>
            </a:endParaRPr>
          </a:p>
        </p:txBody>
      </p:sp>
      <p:sp>
        <p:nvSpPr>
          <p:cNvPr id="34821" name="Text Box 7"/>
          <p:cNvSpPr>
            <a:spLocks noChangeArrowheads="1"/>
          </p:cNvSpPr>
          <p:nvPr/>
        </p:nvSpPr>
        <p:spPr bwMode="auto">
          <a:xfrm>
            <a:off x="3459378" y="193850"/>
            <a:ext cx="25400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 dirty="0">
                <a:solidFill>
                  <a:schemeClr val="accent1"/>
                </a:solidFill>
                <a:latin typeface="幼圆" charset="0"/>
                <a:ea typeface="幼圆" charset="0"/>
                <a:sym typeface="Times New Roman" panose="02020603050405020304" pitchFamily="18" charset="0"/>
              </a:rPr>
              <a:t>我会读</a:t>
            </a:r>
            <a:endParaRPr lang="zh-CN" altLang="en-US" sz="4400" b="1" dirty="0">
              <a:solidFill>
                <a:schemeClr val="accent1"/>
              </a:solidFill>
              <a:latin typeface="幼圆" charset="0"/>
              <a:ea typeface="幼圆" charset="0"/>
              <a:sym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>
            <p:custDataLst>
              <p:tags r:id="rId10"/>
            </p:custDataLst>
          </p:nvPr>
        </p:nvSpPr>
        <p:spPr>
          <a:xfrm>
            <a:off x="198495" y="204228"/>
            <a:ext cx="1915656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Tx/>
              <a:buSzTx/>
              <a:buFontTx/>
            </a:pPr>
            <a:r>
              <a:rPr lang="zh-CN" altLang="en-US" sz="2600" b="1" dirty="0">
                <a:solidFill>
                  <a:schemeClr val="lt1">
                    <a:lumMod val="50000"/>
                  </a:schemeClr>
                </a:solidFill>
                <a:effectLst/>
                <a:latin typeface="幼圆" charset="0"/>
                <a:ea typeface="幼圆" charset="0"/>
              </a:rPr>
              <a:t>字词梳理</a:t>
            </a:r>
            <a:endParaRPr lang="zh-CN" altLang="en-US" sz="2600" b="1" dirty="0">
              <a:solidFill>
                <a:schemeClr val="lt1">
                  <a:lumMod val="50000"/>
                </a:schemeClr>
              </a:solidFill>
              <a:effectLst/>
              <a:latin typeface="幼圆" charset="0"/>
              <a:ea typeface="幼圆" charset="0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1500823" y="1033145"/>
            <a:ext cx="4008755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algn="ctr"/>
            <a:r>
              <a:rPr lang="zh-CN" altLang="en-US" sz="6000" b="1" dirty="0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latin typeface="幼圆" charset="0"/>
                <a:ea typeface="幼圆" charset="0"/>
              </a:rPr>
              <a:t>自主学习：</a:t>
            </a:r>
            <a:endParaRPr lang="zh-CN" altLang="en-US" sz="6000" b="1" dirty="0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  <a:latin typeface="幼圆" charset="0"/>
              <a:ea typeface="幼圆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940076" y="2287185"/>
            <a:ext cx="9612596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3200" b="1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1</a:t>
            </a:r>
            <a:r>
              <a:rPr lang="en-US" altLang="zh-CN" sz="3200" b="1" dirty="0" smtClean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.</a:t>
            </a:r>
            <a:r>
              <a:rPr lang="zh-CN" altLang="en-US" sz="3200" b="1" dirty="0" smtClean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朗</a:t>
            </a:r>
            <a:r>
              <a:rPr lang="zh-CN" altLang="en-US" sz="3200" b="1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读课</a:t>
            </a:r>
            <a:r>
              <a:rPr lang="zh-CN" altLang="en-US" sz="3200" b="1" dirty="0" smtClean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文，</a:t>
            </a:r>
            <a:r>
              <a:rPr lang="zh-CN" altLang="en-US" sz="3200" b="1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利用拼音读准字音，读通句</a:t>
            </a:r>
            <a:r>
              <a:rPr lang="zh-CN" altLang="en-US" sz="3200" b="1" dirty="0" smtClean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子。</a:t>
            </a:r>
            <a:endParaRPr lang="en-US" altLang="zh-CN" sz="3200" b="1" dirty="0" smtClean="0">
              <a:solidFill>
                <a:schemeClr val="dk1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3200" b="1" dirty="0" smtClean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2.</a:t>
            </a:r>
            <a:r>
              <a:rPr lang="zh-CN" altLang="en-US" sz="3200" b="1" dirty="0" smtClean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找出不懂的地方。（</a:t>
            </a:r>
            <a:r>
              <a:rPr lang="zh-CN" altLang="en-US" sz="3200" b="1" dirty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可以查字典或是问组内同学）</a:t>
            </a:r>
            <a:endParaRPr lang="zh-CN" altLang="en-US" sz="3200" b="1" dirty="0">
              <a:solidFill>
                <a:schemeClr val="dk1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8495" y="204228"/>
            <a:ext cx="1915656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600" b="1" dirty="0">
                <a:solidFill>
                  <a:schemeClr val="accent1"/>
                </a:solidFill>
                <a:effectLst/>
                <a:latin typeface="幼圆" charset="0"/>
                <a:ea typeface="幼圆" charset="0"/>
              </a:rPr>
              <a:t>整体感知</a:t>
            </a:r>
            <a:endParaRPr lang="zh-CN" altLang="en-US" sz="2600" b="1" dirty="0">
              <a:solidFill>
                <a:schemeClr val="accent1"/>
              </a:solidFill>
              <a:effectLst/>
              <a:latin typeface="幼圆" charset="0"/>
              <a:ea typeface="幼圆" charset="0"/>
            </a:endParaRPr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</p:grpSp>
      <p:sp>
        <p:nvSpPr>
          <p:cNvPr id="40961" name="Text Box 3"/>
          <p:cNvSpPr>
            <a:spLocks noChangeArrowheads="1"/>
          </p:cNvSpPr>
          <p:nvPr/>
        </p:nvSpPr>
        <p:spPr bwMode="auto">
          <a:xfrm>
            <a:off x="2925234" y="1620838"/>
            <a:ext cx="308610" cy="459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4" tIns="45717" rIns="91434" bIns="45717">
            <a:spAutoFit/>
          </a:bodyPr>
          <a:lstStyle/>
          <a:p>
            <a:endParaRPr lang="zh-CN" altLang="zh-CN" sz="2400">
              <a:solidFill>
                <a:srgbClr val="000000"/>
              </a:solidFill>
              <a:latin typeface="幼圆" charset="0"/>
              <a:cs typeface="幼圆" charset="0"/>
              <a:sym typeface="Times New Roman" panose="02020603050405020304" pitchFamily="18" charset="0"/>
            </a:endParaRPr>
          </a:p>
        </p:txBody>
      </p:sp>
      <p:sp>
        <p:nvSpPr>
          <p:cNvPr id="40962" name="Rectangle 4"/>
          <p:cNvSpPr>
            <a:spLocks noChangeArrowheads="1"/>
          </p:cNvSpPr>
          <p:nvPr/>
        </p:nvSpPr>
        <p:spPr bwMode="auto">
          <a:xfrm>
            <a:off x="852616" y="5523214"/>
            <a:ext cx="9514703" cy="1075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7" rIns="91434" bIns="45717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  <a:sym typeface="Times New Roman" panose="02020603050405020304" pitchFamily="18" charset="0"/>
              </a:rPr>
              <a:t>   </a:t>
            </a:r>
            <a:r>
              <a:rPr lang="zh-CN" altLang="en-US" sz="32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  <a:sym typeface="Times New Roman" panose="02020603050405020304" pitchFamily="18" charset="0"/>
              </a:rPr>
              <a:t>火红火红的凤凰花开了，傣族人民</a:t>
            </a:r>
            <a:r>
              <a:rPr lang="zh-CN" altLang="en-US" sz="32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  <a:sym typeface="Times New Roman" panose="02020603050405020304" pitchFamily="18" charset="0"/>
              </a:rPr>
              <a:t>一年一度的泼水节又到了。</a:t>
            </a:r>
            <a:endParaRPr lang="zh-CN" altLang="en-US" sz="3200" b="1" dirty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  <a:sym typeface="Times New Roman" panose="02020603050405020304" pitchFamily="18" charset="0"/>
            </a:endParaRPr>
          </a:p>
        </p:txBody>
      </p:sp>
      <p:pic>
        <p:nvPicPr>
          <p:cNvPr id="23556" name="Picture 2" descr="c:\users\ADMINI~1\appdata\roaming\360se6\USERDA~1\Temp\U_9837~1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19"/>
          <a:stretch>
            <a:fillRect/>
          </a:stretch>
        </p:blipFill>
        <p:spPr bwMode="auto">
          <a:xfrm>
            <a:off x="1458098" y="1092414"/>
            <a:ext cx="8723870" cy="423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98495" y="204228"/>
            <a:ext cx="1915656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600" b="1" dirty="0">
                <a:solidFill>
                  <a:schemeClr val="accent1"/>
                </a:solidFill>
                <a:effectLst/>
                <a:latin typeface="幼圆" charset="0"/>
                <a:ea typeface="幼圆" charset="0"/>
              </a:rPr>
              <a:t>整体感知</a:t>
            </a:r>
            <a:endParaRPr lang="zh-CN" altLang="en-US" sz="2600" b="1" dirty="0">
              <a:solidFill>
                <a:schemeClr val="accent1"/>
              </a:solidFill>
              <a:effectLst/>
              <a:latin typeface="幼圆" charset="0"/>
              <a:ea typeface="幼圆" charset="0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panose="02010509060101010101" pitchFamily="49" charset="-122"/>
                  <a:cs typeface="幼圆" charset="0"/>
                </a:endParaRPr>
              </a:p>
            </p:txBody>
          </p:sp>
        </p:grpSp>
      </p:grpSp>
      <p:sp>
        <p:nvSpPr>
          <p:cNvPr id="41985" name="Rectangle 2"/>
          <p:cNvSpPr>
            <a:spLocks noChangeArrowheads="1"/>
          </p:cNvSpPr>
          <p:nvPr/>
        </p:nvSpPr>
        <p:spPr bwMode="auto">
          <a:xfrm>
            <a:off x="628135" y="1249577"/>
            <a:ext cx="10653584" cy="175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7" rIns="91434" bIns="45717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  <a:sym typeface="楷体_GB2312" pitchFamily="49" charset="-122"/>
              </a:rPr>
              <a:t>    今年</a:t>
            </a:r>
            <a:r>
              <a:rPr lang="zh-CN" altLang="en-US" sz="36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  <a:sym typeface="楷体_GB2312" pitchFamily="49" charset="-122"/>
              </a:rPr>
              <a:t>，傣族人民特别高兴，因为敬爱的周恩来总理要和他们一起过泼水节。</a:t>
            </a:r>
            <a:endParaRPr lang="zh-CN" altLang="en-US" sz="3600" b="1" dirty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  <a:sym typeface="楷体_GB2312" pitchFamily="49" charset="-122"/>
            </a:endParaRPr>
          </a:p>
        </p:txBody>
      </p:sp>
      <p:sp>
        <p:nvSpPr>
          <p:cNvPr id="4" name="Text Box 3"/>
          <p:cNvSpPr>
            <a:spLocks noChangeArrowheads="1"/>
          </p:cNvSpPr>
          <p:nvPr/>
        </p:nvSpPr>
        <p:spPr bwMode="auto">
          <a:xfrm>
            <a:off x="762000" y="3459549"/>
            <a:ext cx="10519719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40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  <a:sym typeface="Times New Roman" panose="02020603050405020304" pitchFamily="18" charset="0"/>
              </a:rPr>
              <a:t>      </a:t>
            </a:r>
            <a:r>
              <a:rPr lang="zh-CN" altLang="en-US" sz="40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  <a:sym typeface="Times New Roman" panose="02020603050405020304" pitchFamily="18" charset="0"/>
              </a:rPr>
              <a:t>因为</a:t>
            </a:r>
            <a:r>
              <a:rPr lang="zh-CN" altLang="en-US" sz="4000" b="1" u="sng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  <a:sym typeface="Times New Roman" panose="02020603050405020304" pitchFamily="18" charset="0"/>
              </a:rPr>
              <a:t>                      </a:t>
            </a:r>
            <a:r>
              <a:rPr lang="zh-CN" altLang="en-US" sz="40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  <a:sym typeface="Times New Roman" panose="02020603050405020304" pitchFamily="18" charset="0"/>
              </a:rPr>
              <a:t>所以</a:t>
            </a:r>
            <a:r>
              <a:rPr lang="zh-CN" altLang="en-US" sz="4000" b="1" u="sng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  <a:sym typeface="Times New Roman" panose="02020603050405020304" pitchFamily="18" charset="0"/>
              </a:rPr>
              <a:t>                       </a:t>
            </a:r>
            <a:r>
              <a:rPr lang="zh-CN" altLang="en-US" sz="4000" b="1" dirty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  <a:sym typeface="Times New Roman" panose="02020603050405020304" pitchFamily="18" charset="0"/>
              </a:rPr>
              <a:t>。</a:t>
            </a:r>
            <a:endParaRPr lang="zh-CN" altLang="en-US" sz="4000" b="1" dirty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  <a:sym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8495" y="204228"/>
            <a:ext cx="1915656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600" b="1" dirty="0">
                <a:solidFill>
                  <a:schemeClr val="accent1"/>
                </a:solidFill>
                <a:effectLst/>
                <a:latin typeface="幼圆" charset="0"/>
                <a:ea typeface="幼圆" charset="0"/>
              </a:rPr>
              <a:t>整体感知</a:t>
            </a:r>
            <a:endParaRPr lang="zh-CN" altLang="en-US" sz="2600" b="1" dirty="0">
              <a:solidFill>
                <a:schemeClr val="accent1"/>
              </a:solidFill>
              <a:effectLst/>
              <a:latin typeface="幼圆" charset="0"/>
              <a:ea typeface="幼圆" charset="0"/>
            </a:endParaRP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4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0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4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5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6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7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8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9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70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71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173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7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8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9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90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91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92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93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</p:tagLst>
</file>

<file path=ppt/tags/tag195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1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2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3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4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5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6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8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9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2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3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4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259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259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EMPLATE_MASTER_THUMB_INDEX" val="12"/>
  <p:tag name="KSO_WM_TAG_VERSION" val="1.0"/>
  <p:tag name="KSO_WM_BEAUTIFY_FLAG" val="#wm#"/>
  <p:tag name="KSO_WM_TEMPLATE_CATEGORY" val="custom"/>
  <p:tag name="KSO_WM_TEMPLATE_INDEX" val="20205259"/>
  <p:tag name="KSO_WM_TEMPLATE_THUMBS_INDEX" val="1、4、7、12、16、18、19、20、21、22、23、24、25"/>
</p:tagLst>
</file>

<file path=ppt/tags/tag23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WM_BEAUTIFY_SHAPE_IDENTITY" val="{c8aee983-1b31-4ef0-82a8-c2df8830073c}"/>
  <p:tag name="KSO_WM_UNIT_TYPE" val="i"/>
</p:tagLst>
</file>

<file path=ppt/tags/tag23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3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3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3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3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3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3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3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WM_BEAUTIFY_SHAPE_IDENTITY" val="{c8aee983-1b31-4ef0-82a8-c2df8830073c}"/>
  <p:tag name="KSO_WM_UNIT_TYPE" val="i"/>
</p:tagLst>
</file>

<file path=ppt/tags/tag2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4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4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4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4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5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5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WM_BEAUTIFY_SHAPE_IDENTITY" val="{c8aee983-1b31-4ef0-82a8-c2df8830073c}"/>
  <p:tag name="KSO_WM_UNIT_TYPE" val="i"/>
</p:tagLst>
</file>

<file path=ppt/tags/tag25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5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5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5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5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5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5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61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7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6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6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WM_BEAUTIFY_SHAPE_IDENTITY" val="{c8aee983-1b31-4ef0-82a8-c2df8830073c}"/>
  <p:tag name="KSO_WM_UNIT_TYPE" val="i"/>
</p:tagLst>
</file>

<file path=ppt/tags/tag26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6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6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6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6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6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7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7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7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WM_BEAUTIFY_SHAPE_IDENTITY" val="{c8aee983-1b31-4ef0-82a8-c2df8830073c}"/>
  <p:tag name="KSO_WM_UNIT_TYPE" val="i"/>
</p:tagLst>
</file>

<file path=ppt/tags/tag27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7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7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7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7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7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8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8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8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WM_BEAUTIFY_SHAPE_IDENTITY" val="{c8aee983-1b31-4ef0-82a8-c2df8830073c}"/>
  <p:tag name="KSO_WM_UNIT_TYPE" val="i"/>
</p:tagLst>
</file>

<file path=ppt/tags/tag28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8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8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8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8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8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9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92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9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9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WM_BEAUTIFY_SHAPE_IDENTITY" val="{c8aee983-1b31-4ef0-82a8-c2df8830073c}"/>
  <p:tag name="KSO_WM_UNIT_TYPE" val="i"/>
</p:tagLst>
</file>

<file path=ppt/tags/tag29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9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9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9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9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0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0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0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0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0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WM_BEAUTIFY_SHAPE_IDENTITY" val="{c8aee983-1b31-4ef0-82a8-c2df8830073c}"/>
  <p:tag name="KSO_WM_UNIT_TYPE" val="i"/>
</p:tagLst>
</file>

<file path=ppt/tags/tag30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0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0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0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1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1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1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1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1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WM_BEAUTIFY_SHAPE_IDENTITY" val="{c8aee983-1b31-4ef0-82a8-c2df8830073c}"/>
  <p:tag name="KSO_WM_UNIT_TYPE" val="i"/>
</p:tagLst>
</file>

<file path=ppt/tags/tag31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1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1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1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2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2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2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2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2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WM_BEAUTIFY_SHAPE_IDENTITY" val="{c8aee983-1b31-4ef0-82a8-c2df8830073c}"/>
  <p:tag name="KSO_WM_UNIT_TYPE" val="i"/>
</p:tagLst>
</file>

<file path=ppt/tags/tag32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2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2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2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3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3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3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3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3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WM_BEAUTIFY_SHAPE_IDENTITY" val="{c8aee983-1b31-4ef0-82a8-c2df8830073c}"/>
  <p:tag name="KSO_WM_UNIT_TYPE" val="i"/>
</p:tagLst>
</file>

<file path=ppt/tags/tag33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3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3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4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6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</p:tagLst>
</file>

<file path=ppt/tags/tag34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4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WM_BEAUTIFY_SHAPE_IDENTITY" val="{c8aee983-1b31-4ef0-82a8-c2df8830073c}"/>
  <p:tag name="KSO_WM_UNIT_TYPE" val="i"/>
</p:tagLst>
</file>

<file path=ppt/tags/tag34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5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5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5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5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5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5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5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5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WM_BEAUTIFY_SHAPE_IDENTITY" val="{c8aee983-1b31-4ef0-82a8-c2df8830073c}"/>
  <p:tag name="KSO_WM_UNIT_TYPE" val="i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6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6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6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6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6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6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6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6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6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WM_BEAUTIFY_SHAPE_IDENTITY" val="{c8aee983-1b31-4ef0-82a8-c2df8830073c}"/>
  <p:tag name="KSO_WM_UNIT_TYPE" val="i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7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7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7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7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7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7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7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7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7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WM_BEAUTIFY_SHAPE_IDENTITY" val="{c8aee983-1b31-4ef0-82a8-c2df8830073c}"/>
  <p:tag name="KSO_WM_UNIT_TYPE" val="i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8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8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8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8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8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8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8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88.xml><?xml version="1.0" encoding="utf-8"?>
<p:tagLst xmlns:p="http://schemas.openxmlformats.org/presentationml/2006/main">
  <p:tag name="KSO_WM_UNIT_FILL_FORE_SCHEMECOLOR_INDEX_BRIGHTNESS" val="0"/>
  <p:tag name="KSO_WM_UNIT_FILL_FORE_SCHEMECOLOR_INDEX" val="2"/>
  <p:tag name="KSO_WM_UNIT_FILL_TYPE" val="1"/>
  <p:tag name="KSO_WM_UNIT_LINE_FORE_SCHEMECOLOR_INDEX_BRIGHTNESS" val="0"/>
  <p:tag name="KSO_WM_UNIT_LINE_FORE_SCHEMECOLOR_INDEX" val="7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8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WM_BEAUTIFY_SHAPE_IDENTITY" val="{c8aee983-1b31-4ef0-82a8-c2df8830073c}"/>
  <p:tag name="KSO_WM_UNIT_TYPE" val="i"/>
</p:tagLst>
</file>

<file path=ppt/tags/tag39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9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9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9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9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9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9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9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9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0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WM_BEAUTIFY_SHAPE_IDENTITY" val="{c8aee983-1b31-4ef0-82a8-c2df8830073c}"/>
  <p:tag name="KSO_WM_UNIT_TYPE" val="i"/>
</p:tagLst>
</file>

<file path=ppt/tags/tag40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0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0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0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0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0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0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0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1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WM_BEAUTIFY_SHAPE_IDENTITY" val="{c8aee983-1b31-4ef0-82a8-c2df8830073c}"/>
  <p:tag name="KSO_WM_UNIT_TYPE" val="i"/>
</p:tagLst>
</file>

<file path=ppt/tags/tag41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1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1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1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1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1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1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1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2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WM_BEAUTIFY_SHAPE_IDENTITY" val="{c8aee983-1b31-4ef0-82a8-c2df8830073c}"/>
  <p:tag name="KSO_WM_UNIT_TYPE" val="i"/>
</p:tagLst>
</file>

<file path=ppt/tags/tag42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2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2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2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2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2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2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2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3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WM_BEAUTIFY_SHAPE_IDENTITY" val="{c8aee983-1b31-4ef0-82a8-c2df8830073c}"/>
  <p:tag name="KSO_WM_UNIT_TYPE" val="i"/>
</p:tagLst>
</file>

<file path=ppt/tags/tag43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3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3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3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3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3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3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3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WM_BEAUTIFY_SHAPE_IDENTITY" val="{c8aee983-1b31-4ef0-82a8-c2df8830073c}"/>
  <p:tag name="KSO_WM_UNIT_TYPE" val="i"/>
</p:tagLst>
</file>

<file path=ppt/tags/tag4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4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4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4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4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</p:tagLst>
</file>

<file path=ppt/tags/tag45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5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WM_BEAUTIFY_SHAPE_IDENTITY" val="{c8aee983-1b31-4ef0-82a8-c2df8830073c}"/>
  <p:tag name="KSO_WM_UNIT_TYPE" val="i"/>
</p:tagLst>
</file>

<file path=ppt/tags/tag45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5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5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5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5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5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5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6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6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WM_BEAUTIFY_SHAPE_IDENTITY" val="{c8aee983-1b31-4ef0-82a8-c2df8830073c}"/>
  <p:tag name="KSO_WM_UNIT_TYPE" val="i"/>
</p:tagLst>
</file>

<file path=ppt/tags/tag46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6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6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6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6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6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6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7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72.xml><?xml version="1.0" encoding="utf-8"?>
<p:tagLst xmlns:p="http://schemas.openxmlformats.org/presentationml/2006/main">
  <p:tag name="KSO_WM_UNIT_PLACING_PICTURE_USER_VIEWPORT" val="{&quot;height&quot;:4120.28188976378,&quot;width&quot;:4610.790551181102}"/>
</p:tagLst>
</file>

<file path=ppt/tags/tag4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259_25*a*1"/>
  <p:tag name="KSO_WM_TEMPLATE_CATEGORY" val="custom"/>
  <p:tag name="KSO_WM_TEMPLATE_INDEX" val="202052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1"/>
  <p:tag name="KSO_WM_UNIT_VALUE" val="8"/>
  <p:tag name="KSO_WM_UNIT_TYPE" val="a"/>
  <p:tag name="KSO_WM_UNIT_INDEX" val="1"/>
  <p:tag name="KSO_WM_UNIT_PRESET_TEXT" val="谢谢观看"/>
</p:tagLst>
</file>

<file path=ppt/tags/tag474.xml><?xml version="1.0" encoding="utf-8"?>
<p:tagLst xmlns:p="http://schemas.openxmlformats.org/presentationml/2006/main">
  <p:tag name="KSO_WM_SLIDE_ID" val="custom20205259_25"/>
  <p:tag name="KSO_WM_TEMPLATE_SUBCATEGORY" val="0"/>
  <p:tag name="KSO_WM_TEMPLATE_MASTER_TYPE" val="1"/>
  <p:tag name="KSO_WM_TEMPLATE_COLOR_TYPE" val="1"/>
  <p:tag name="KSO_WM_SLIDE_ITEM_CNT" val="0"/>
  <p:tag name="KSO_WM_SLIDE_INDEX" val="25"/>
  <p:tag name="KSO_WM_TAG_VERSION" val="1.0"/>
  <p:tag name="KSO_WM_BEAUTIFY_FLAG" val="#wm#"/>
  <p:tag name="KSO_WM_TEMPLATE_CATEGORY" val="custom"/>
  <p:tag name="KSO_WM_TEMPLATE_INDEX" val="20205259"/>
  <p:tag name="KSO_WM_SLIDE_TYPE" val="endPage"/>
  <p:tag name="KSO_WM_SLIDE_SUBTYPE" val="pureTxt"/>
  <p:tag name="KSO_WM_SLIDE_LAYOUT" val="a_b"/>
  <p:tag name="KSO_WM_SLIDE_LAYOUT_CNT" val="1_1"/>
</p:tagLst>
</file>

<file path=ppt/tags/tag475.xml><?xml version="1.0" encoding="utf-8"?>
<p:tagLst xmlns:p="http://schemas.openxmlformats.org/presentationml/2006/main">
  <p:tag name="COMMONDATA" val="eyJoZGlkIjoiZWE3NjZlYjJkMjNiZjRmNDUwNDg2MDIyMjNiOTJhMjAifQ==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Office 主题​​">
  <a:themeElements>
    <a:clrScheme name="022421">
      <a:dk1>
        <a:sysClr val="windowText" lastClr="000000"/>
      </a:dk1>
      <a:lt1>
        <a:sysClr val="window" lastClr="FFFFFF"/>
      </a:lt1>
      <a:dk2>
        <a:srgbClr val="F2F2F2"/>
      </a:dk2>
      <a:lt2>
        <a:srgbClr val="FFFFFF"/>
      </a:lt2>
      <a:accent1>
        <a:srgbClr val="50A6A4"/>
      </a:accent1>
      <a:accent2>
        <a:srgbClr val="6293A6"/>
      </a:accent2>
      <a:accent3>
        <a:srgbClr val="7481A8"/>
      </a:accent3>
      <a:accent4>
        <a:srgbClr val="876EA9"/>
      </a:accent4>
      <a:accent5>
        <a:srgbClr val="995CAB"/>
      </a:accent5>
      <a:accent6>
        <a:srgbClr val="AB49AD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1290</Words>
  <Application>WPS 演示</Application>
  <PresentationFormat>自定义</PresentationFormat>
  <Paragraphs>129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24</vt:i4>
      </vt:variant>
    </vt:vector>
  </HeadingPairs>
  <TitlesOfParts>
    <vt:vector size="46" baseType="lpstr">
      <vt:lpstr>Arial</vt:lpstr>
      <vt:lpstr>宋体</vt:lpstr>
      <vt:lpstr>Wingdings</vt:lpstr>
      <vt:lpstr>黑体</vt:lpstr>
      <vt:lpstr>楷体_GB2312</vt:lpstr>
      <vt:lpstr>新宋体</vt:lpstr>
      <vt:lpstr>Calibri</vt:lpstr>
      <vt:lpstr>Arial Unicode MS</vt:lpstr>
      <vt:lpstr>Times New Roman</vt:lpstr>
      <vt:lpstr>Songti SC Black</vt:lpstr>
      <vt:lpstr>微软雅黑</vt:lpstr>
      <vt:lpstr>等线</vt:lpstr>
      <vt:lpstr>等线 Light</vt:lpstr>
      <vt:lpstr>Arial Unicode MS</vt:lpstr>
      <vt:lpstr>楷体</vt:lpstr>
      <vt:lpstr>幼圆</vt:lpstr>
      <vt:lpstr>汉仪乐喵体W</vt:lpstr>
      <vt:lpstr>Arial</vt:lpstr>
      <vt:lpstr>幼圆</vt:lpstr>
      <vt:lpstr>3_Office 主题​​</vt:lpstr>
      <vt:lpstr>1_Office 主题​​</vt:lpstr>
      <vt:lpstr>5_Office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万润仪器贸易公司</cp:lastModifiedBy>
  <cp:revision>36</cp:revision>
  <dcterms:created xsi:type="dcterms:W3CDTF">2020-06-05T01:16:00Z</dcterms:created>
  <dcterms:modified xsi:type="dcterms:W3CDTF">2022-05-29T01:17:32Z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2052-11.1.0.11744</vt:lpwstr>
  </property>
  <property fmtid="{D5CDD505-2E9C-101B-9397-08002B2CF9AE}" pid="3" name="ICV">
    <vt:lpwstr>3E480A2EAED7466EBCE3DE228D1DAE7D</vt:lpwstr>
  </property>
</Properties>
</file>