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27" r:id="rId4"/>
    <p:sldId id="628" r:id="rId6"/>
    <p:sldId id="629" r:id="rId7"/>
    <p:sldId id="630" r:id="rId8"/>
    <p:sldId id="631" r:id="rId9"/>
    <p:sldId id="632" r:id="rId10"/>
    <p:sldId id="633" r:id="rId11"/>
    <p:sldId id="634" r:id="rId12"/>
    <p:sldId id="635" r:id="rId13"/>
    <p:sldId id="636" r:id="rId14"/>
    <p:sldId id="637" r:id="rId15"/>
    <p:sldId id="638" r:id="rId16"/>
    <p:sldId id="639" r:id="rId17"/>
    <p:sldId id="640" r:id="rId18"/>
    <p:sldId id="641" r:id="rId19"/>
    <p:sldId id="642" r:id="rId20"/>
    <p:sldId id="643" r:id="rId21"/>
    <p:sldId id="644" r:id="rId22"/>
    <p:sldId id="645" r:id="rId23"/>
    <p:sldId id="646" r:id="rId24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503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5" Type="http://schemas.openxmlformats.org/officeDocument/2006/relationships/theme" Target="../theme/theme2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8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78.xml"/><Relationship Id="rId8" Type="http://schemas.openxmlformats.org/officeDocument/2006/relationships/tags" Target="../tags/tag377.xml"/><Relationship Id="rId7" Type="http://schemas.openxmlformats.org/officeDocument/2006/relationships/tags" Target="../tags/tag376.x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tags" Target="../tags/tag37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80.xml"/><Relationship Id="rId10" Type="http://schemas.openxmlformats.org/officeDocument/2006/relationships/tags" Target="../tags/tag379.xml"/><Relationship Id="rId1" Type="http://schemas.openxmlformats.org/officeDocument/2006/relationships/tags" Target="../tags/tag37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tags" Target="../tags/tag387.xml"/><Relationship Id="rId6" Type="http://schemas.openxmlformats.org/officeDocument/2006/relationships/tags" Target="../tags/tag386.xml"/><Relationship Id="rId5" Type="http://schemas.openxmlformats.org/officeDocument/2006/relationships/tags" Target="../tags/tag385.xml"/><Relationship Id="rId4" Type="http://schemas.openxmlformats.org/officeDocument/2006/relationships/tags" Target="../tags/tag384.xml"/><Relationship Id="rId3" Type="http://schemas.openxmlformats.org/officeDocument/2006/relationships/tags" Target="../tags/tag383.xml"/><Relationship Id="rId2" Type="http://schemas.openxmlformats.org/officeDocument/2006/relationships/tags" Target="../tags/tag38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91.xml"/><Relationship Id="rId10" Type="http://schemas.openxmlformats.org/officeDocument/2006/relationships/tags" Target="../tags/tag390.xml"/><Relationship Id="rId1" Type="http://schemas.openxmlformats.org/officeDocument/2006/relationships/tags" Target="../tags/tag38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400.xml"/><Relationship Id="rId8" Type="http://schemas.openxmlformats.org/officeDocument/2006/relationships/tags" Target="../tags/tag399.xml"/><Relationship Id="rId7" Type="http://schemas.openxmlformats.org/officeDocument/2006/relationships/tags" Target="../tags/tag398.xml"/><Relationship Id="rId6" Type="http://schemas.openxmlformats.org/officeDocument/2006/relationships/tags" Target="../tags/tag397.xml"/><Relationship Id="rId5" Type="http://schemas.openxmlformats.org/officeDocument/2006/relationships/tags" Target="../tags/tag396.xml"/><Relationship Id="rId4" Type="http://schemas.openxmlformats.org/officeDocument/2006/relationships/tags" Target="../tags/tag395.xml"/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8" Type="http://schemas.openxmlformats.org/officeDocument/2006/relationships/slideLayout" Target="../slideLayouts/slideLayout13.xml"/><Relationship Id="rId17" Type="http://schemas.openxmlformats.org/officeDocument/2006/relationships/tags" Target="../tags/tag408.xml"/><Relationship Id="rId16" Type="http://schemas.openxmlformats.org/officeDocument/2006/relationships/tags" Target="../tags/tag407.xml"/><Relationship Id="rId15" Type="http://schemas.openxmlformats.org/officeDocument/2006/relationships/tags" Target="../tags/tag406.xml"/><Relationship Id="rId14" Type="http://schemas.openxmlformats.org/officeDocument/2006/relationships/tags" Target="../tags/tag405.xml"/><Relationship Id="rId13" Type="http://schemas.openxmlformats.org/officeDocument/2006/relationships/tags" Target="../tags/tag404.xml"/><Relationship Id="rId12" Type="http://schemas.openxmlformats.org/officeDocument/2006/relationships/tags" Target="../tags/tag403.xml"/><Relationship Id="rId11" Type="http://schemas.openxmlformats.org/officeDocument/2006/relationships/tags" Target="../tags/tag402.xml"/><Relationship Id="rId10" Type="http://schemas.openxmlformats.org/officeDocument/2006/relationships/tags" Target="../tags/tag401.xml"/><Relationship Id="rId1" Type="http://schemas.openxmlformats.org/officeDocument/2006/relationships/tags" Target="../tags/tag39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17.xml"/><Relationship Id="rId8" Type="http://schemas.openxmlformats.org/officeDocument/2006/relationships/tags" Target="../tags/tag416.xml"/><Relationship Id="rId7" Type="http://schemas.openxmlformats.org/officeDocument/2006/relationships/tags" Target="../tags/tag415.xml"/><Relationship Id="rId6" Type="http://schemas.openxmlformats.org/officeDocument/2006/relationships/tags" Target="../tags/tag414.xml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9" Type="http://schemas.openxmlformats.org/officeDocument/2006/relationships/slideLayout" Target="../slideLayouts/slideLayout13.xml"/><Relationship Id="rId18" Type="http://schemas.openxmlformats.org/officeDocument/2006/relationships/tags" Target="../tags/tag426.xml"/><Relationship Id="rId17" Type="http://schemas.openxmlformats.org/officeDocument/2006/relationships/tags" Target="../tags/tag425.xml"/><Relationship Id="rId16" Type="http://schemas.openxmlformats.org/officeDocument/2006/relationships/tags" Target="../tags/tag424.xml"/><Relationship Id="rId15" Type="http://schemas.openxmlformats.org/officeDocument/2006/relationships/tags" Target="../tags/tag423.xml"/><Relationship Id="rId14" Type="http://schemas.openxmlformats.org/officeDocument/2006/relationships/tags" Target="../tags/tag422.xml"/><Relationship Id="rId13" Type="http://schemas.openxmlformats.org/officeDocument/2006/relationships/tags" Target="../tags/tag421.xml"/><Relationship Id="rId12" Type="http://schemas.openxmlformats.org/officeDocument/2006/relationships/tags" Target="../tags/tag420.xml"/><Relationship Id="rId11" Type="http://schemas.openxmlformats.org/officeDocument/2006/relationships/tags" Target="../tags/tag419.xml"/><Relationship Id="rId10" Type="http://schemas.openxmlformats.org/officeDocument/2006/relationships/tags" Target="../tags/tag418.xml"/><Relationship Id="rId1" Type="http://schemas.openxmlformats.org/officeDocument/2006/relationships/tags" Target="../tags/tag40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35.xml"/><Relationship Id="rId8" Type="http://schemas.openxmlformats.org/officeDocument/2006/relationships/tags" Target="../tags/tag434.xml"/><Relationship Id="rId7" Type="http://schemas.openxmlformats.org/officeDocument/2006/relationships/tags" Target="../tags/tag433.xml"/><Relationship Id="rId6" Type="http://schemas.openxmlformats.org/officeDocument/2006/relationships/tags" Target="../tags/tag432.xml"/><Relationship Id="rId5" Type="http://schemas.openxmlformats.org/officeDocument/2006/relationships/tags" Target="../tags/tag431.xml"/><Relationship Id="rId4" Type="http://schemas.openxmlformats.org/officeDocument/2006/relationships/tags" Target="../tags/tag430.xml"/><Relationship Id="rId3" Type="http://schemas.openxmlformats.org/officeDocument/2006/relationships/tags" Target="../tags/tag429.xml"/><Relationship Id="rId2" Type="http://schemas.openxmlformats.org/officeDocument/2006/relationships/tags" Target="../tags/tag42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37.xml"/><Relationship Id="rId10" Type="http://schemas.openxmlformats.org/officeDocument/2006/relationships/tags" Target="../tags/tag436.xml"/><Relationship Id="rId1" Type="http://schemas.openxmlformats.org/officeDocument/2006/relationships/tags" Target="../tags/tag42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4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tags" Target="../tags/tag441.xml"/><Relationship Id="rId3" Type="http://schemas.openxmlformats.org/officeDocument/2006/relationships/tags" Target="../tags/tag440.xml"/><Relationship Id="rId2" Type="http://schemas.openxmlformats.org/officeDocument/2006/relationships/tags" Target="../tags/tag439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48.xml"/><Relationship Id="rId10" Type="http://schemas.openxmlformats.org/officeDocument/2006/relationships/tags" Target="../tags/tag447.xml"/><Relationship Id="rId1" Type="http://schemas.openxmlformats.org/officeDocument/2006/relationships/tags" Target="../tags/tag43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57.xml"/><Relationship Id="rId8" Type="http://schemas.openxmlformats.org/officeDocument/2006/relationships/tags" Target="../tags/tag456.xml"/><Relationship Id="rId7" Type="http://schemas.openxmlformats.org/officeDocument/2006/relationships/tags" Target="../tags/tag455.xml"/><Relationship Id="rId6" Type="http://schemas.openxmlformats.org/officeDocument/2006/relationships/tags" Target="../tags/tag454.xml"/><Relationship Id="rId5" Type="http://schemas.openxmlformats.org/officeDocument/2006/relationships/tags" Target="../tags/tag453.xml"/><Relationship Id="rId4" Type="http://schemas.openxmlformats.org/officeDocument/2006/relationships/tags" Target="../tags/tag452.xml"/><Relationship Id="rId3" Type="http://schemas.openxmlformats.org/officeDocument/2006/relationships/tags" Target="../tags/tag451.xml"/><Relationship Id="rId2" Type="http://schemas.openxmlformats.org/officeDocument/2006/relationships/tags" Target="../tags/tag450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59.xml"/><Relationship Id="rId10" Type="http://schemas.openxmlformats.org/officeDocument/2006/relationships/tags" Target="../tags/tag458.xml"/><Relationship Id="rId1" Type="http://schemas.openxmlformats.org/officeDocument/2006/relationships/tags" Target="../tags/tag44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8.xml"/><Relationship Id="rId8" Type="http://schemas.openxmlformats.org/officeDocument/2006/relationships/tags" Target="../tags/tag467.xml"/><Relationship Id="rId7" Type="http://schemas.openxmlformats.org/officeDocument/2006/relationships/tags" Target="../tags/tag466.xml"/><Relationship Id="rId6" Type="http://schemas.openxmlformats.org/officeDocument/2006/relationships/tags" Target="../tags/tag465.xml"/><Relationship Id="rId5" Type="http://schemas.openxmlformats.org/officeDocument/2006/relationships/tags" Target="../tags/tag464.xml"/><Relationship Id="rId4" Type="http://schemas.openxmlformats.org/officeDocument/2006/relationships/tags" Target="../tags/tag463.xml"/><Relationship Id="rId3" Type="http://schemas.openxmlformats.org/officeDocument/2006/relationships/tags" Target="../tags/tag462.xml"/><Relationship Id="rId2" Type="http://schemas.openxmlformats.org/officeDocument/2006/relationships/tags" Target="../tags/tag46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69.xml"/><Relationship Id="rId10" Type="http://schemas.openxmlformats.org/officeDocument/2006/relationships/image" Target="../media/image12.png"/><Relationship Id="rId1" Type="http://schemas.openxmlformats.org/officeDocument/2006/relationships/tags" Target="../tags/tag46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78.xml"/><Relationship Id="rId8" Type="http://schemas.openxmlformats.org/officeDocument/2006/relationships/tags" Target="../tags/tag477.xml"/><Relationship Id="rId7" Type="http://schemas.openxmlformats.org/officeDocument/2006/relationships/tags" Target="../tags/tag476.xml"/><Relationship Id="rId6" Type="http://schemas.openxmlformats.org/officeDocument/2006/relationships/tags" Target="../tags/tag475.xml"/><Relationship Id="rId5" Type="http://schemas.openxmlformats.org/officeDocument/2006/relationships/tags" Target="../tags/tag474.xml"/><Relationship Id="rId4" Type="http://schemas.openxmlformats.org/officeDocument/2006/relationships/tags" Target="../tags/tag473.xml"/><Relationship Id="rId3" Type="http://schemas.openxmlformats.org/officeDocument/2006/relationships/tags" Target="../tags/tag472.xml"/><Relationship Id="rId2" Type="http://schemas.openxmlformats.org/officeDocument/2006/relationships/tags" Target="../tags/tag471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80.xml"/><Relationship Id="rId11" Type="http://schemas.openxmlformats.org/officeDocument/2006/relationships/image" Target="../media/image13.png"/><Relationship Id="rId10" Type="http://schemas.openxmlformats.org/officeDocument/2006/relationships/tags" Target="../tags/tag479.xml"/><Relationship Id="rId1" Type="http://schemas.openxmlformats.org/officeDocument/2006/relationships/tags" Target="../tags/tag470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89.xml"/><Relationship Id="rId8" Type="http://schemas.openxmlformats.org/officeDocument/2006/relationships/tags" Target="../tags/tag488.xml"/><Relationship Id="rId7" Type="http://schemas.openxmlformats.org/officeDocument/2006/relationships/tags" Target="../tags/tag487.xml"/><Relationship Id="rId6" Type="http://schemas.openxmlformats.org/officeDocument/2006/relationships/tags" Target="../tags/tag486.xml"/><Relationship Id="rId5" Type="http://schemas.openxmlformats.org/officeDocument/2006/relationships/tags" Target="../tags/tag485.xml"/><Relationship Id="rId4" Type="http://schemas.openxmlformats.org/officeDocument/2006/relationships/tags" Target="../tags/tag484.xml"/><Relationship Id="rId3" Type="http://schemas.openxmlformats.org/officeDocument/2006/relationships/tags" Target="../tags/tag483.xml"/><Relationship Id="rId2" Type="http://schemas.openxmlformats.org/officeDocument/2006/relationships/tags" Target="../tags/tag482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91.xml"/><Relationship Id="rId11" Type="http://schemas.openxmlformats.org/officeDocument/2006/relationships/image" Target="../media/image13.png"/><Relationship Id="rId10" Type="http://schemas.openxmlformats.org/officeDocument/2006/relationships/tags" Target="../tags/tag490.xml"/><Relationship Id="rId1" Type="http://schemas.openxmlformats.org/officeDocument/2006/relationships/tags" Target="../tags/tag48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00.xml"/><Relationship Id="rId8" Type="http://schemas.openxmlformats.org/officeDocument/2006/relationships/tags" Target="../tags/tag499.xml"/><Relationship Id="rId7" Type="http://schemas.openxmlformats.org/officeDocument/2006/relationships/tags" Target="../tags/tag498.xml"/><Relationship Id="rId6" Type="http://schemas.openxmlformats.org/officeDocument/2006/relationships/tags" Target="../tags/tag497.xml"/><Relationship Id="rId5" Type="http://schemas.openxmlformats.org/officeDocument/2006/relationships/tags" Target="../tags/tag496.xml"/><Relationship Id="rId4" Type="http://schemas.openxmlformats.org/officeDocument/2006/relationships/tags" Target="../tags/tag495.xml"/><Relationship Id="rId3" Type="http://schemas.openxmlformats.org/officeDocument/2006/relationships/tags" Target="../tags/tag494.xml"/><Relationship Id="rId2" Type="http://schemas.openxmlformats.org/officeDocument/2006/relationships/tags" Target="../tags/tag493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02.xml"/><Relationship Id="rId11" Type="http://schemas.openxmlformats.org/officeDocument/2006/relationships/image" Target="../media/image13.png"/><Relationship Id="rId10" Type="http://schemas.openxmlformats.org/officeDocument/2006/relationships/tags" Target="../tags/tag501.xml"/><Relationship Id="rId1" Type="http://schemas.openxmlformats.org/officeDocument/2006/relationships/tags" Target="../tags/tag49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271.xml"/><Relationship Id="rId11" Type="http://schemas.openxmlformats.org/officeDocument/2006/relationships/image" Target="../media/image10.png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0.xml"/><Relationship Id="rId8" Type="http://schemas.openxmlformats.org/officeDocument/2006/relationships/tags" Target="../tags/tag279.xml"/><Relationship Id="rId7" Type="http://schemas.openxmlformats.org/officeDocument/2006/relationships/tags" Target="../tags/tag278.xml"/><Relationship Id="rId6" Type="http://schemas.openxmlformats.org/officeDocument/2006/relationships/tags" Target="../tags/tag277.xml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82.xml"/><Relationship Id="rId10" Type="http://schemas.openxmlformats.org/officeDocument/2006/relationships/tags" Target="../tags/tag281.xml"/><Relationship Id="rId1" Type="http://schemas.openxmlformats.org/officeDocument/2006/relationships/tags" Target="../tags/tag27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1.xml"/><Relationship Id="rId8" Type="http://schemas.openxmlformats.org/officeDocument/2006/relationships/tags" Target="../tags/tag290.xml"/><Relationship Id="rId7" Type="http://schemas.openxmlformats.org/officeDocument/2006/relationships/tags" Target="../tags/tag289.xml"/><Relationship Id="rId6" Type="http://schemas.openxmlformats.org/officeDocument/2006/relationships/tags" Target="../tags/tag288.xml"/><Relationship Id="rId5" Type="http://schemas.openxmlformats.org/officeDocument/2006/relationships/tags" Target="../tags/tag287.xml"/><Relationship Id="rId41" Type="http://schemas.openxmlformats.org/officeDocument/2006/relationships/slideLayout" Target="../slideLayouts/slideLayout13.xml"/><Relationship Id="rId40" Type="http://schemas.openxmlformats.org/officeDocument/2006/relationships/tags" Target="../tags/tag322.xml"/><Relationship Id="rId4" Type="http://schemas.openxmlformats.org/officeDocument/2006/relationships/tags" Target="../tags/tag286.xml"/><Relationship Id="rId39" Type="http://schemas.openxmlformats.org/officeDocument/2006/relationships/tags" Target="../tags/tag321.xml"/><Relationship Id="rId38" Type="http://schemas.openxmlformats.org/officeDocument/2006/relationships/tags" Target="../tags/tag320.xml"/><Relationship Id="rId37" Type="http://schemas.openxmlformats.org/officeDocument/2006/relationships/tags" Target="../tags/tag319.xml"/><Relationship Id="rId36" Type="http://schemas.openxmlformats.org/officeDocument/2006/relationships/tags" Target="../tags/tag318.xml"/><Relationship Id="rId35" Type="http://schemas.openxmlformats.org/officeDocument/2006/relationships/tags" Target="../tags/tag317.xml"/><Relationship Id="rId34" Type="http://schemas.openxmlformats.org/officeDocument/2006/relationships/tags" Target="../tags/tag316.xml"/><Relationship Id="rId33" Type="http://schemas.openxmlformats.org/officeDocument/2006/relationships/tags" Target="../tags/tag315.xml"/><Relationship Id="rId32" Type="http://schemas.openxmlformats.org/officeDocument/2006/relationships/tags" Target="../tags/tag314.xml"/><Relationship Id="rId31" Type="http://schemas.openxmlformats.org/officeDocument/2006/relationships/tags" Target="../tags/tag313.xml"/><Relationship Id="rId30" Type="http://schemas.openxmlformats.org/officeDocument/2006/relationships/tags" Target="../tags/tag312.xml"/><Relationship Id="rId3" Type="http://schemas.openxmlformats.org/officeDocument/2006/relationships/tags" Target="../tags/tag285.xml"/><Relationship Id="rId29" Type="http://schemas.openxmlformats.org/officeDocument/2006/relationships/tags" Target="../tags/tag311.xml"/><Relationship Id="rId28" Type="http://schemas.openxmlformats.org/officeDocument/2006/relationships/tags" Target="../tags/tag310.xml"/><Relationship Id="rId27" Type="http://schemas.openxmlformats.org/officeDocument/2006/relationships/tags" Target="../tags/tag309.xml"/><Relationship Id="rId26" Type="http://schemas.openxmlformats.org/officeDocument/2006/relationships/tags" Target="../tags/tag308.xml"/><Relationship Id="rId25" Type="http://schemas.openxmlformats.org/officeDocument/2006/relationships/tags" Target="../tags/tag307.xml"/><Relationship Id="rId24" Type="http://schemas.openxmlformats.org/officeDocument/2006/relationships/tags" Target="../tags/tag306.xml"/><Relationship Id="rId23" Type="http://schemas.openxmlformats.org/officeDocument/2006/relationships/tags" Target="../tags/tag305.xml"/><Relationship Id="rId22" Type="http://schemas.openxmlformats.org/officeDocument/2006/relationships/tags" Target="../tags/tag304.xml"/><Relationship Id="rId21" Type="http://schemas.openxmlformats.org/officeDocument/2006/relationships/tags" Target="../tags/tag303.xml"/><Relationship Id="rId20" Type="http://schemas.openxmlformats.org/officeDocument/2006/relationships/tags" Target="../tags/tag302.xml"/><Relationship Id="rId2" Type="http://schemas.openxmlformats.org/officeDocument/2006/relationships/tags" Target="../tags/tag284.xml"/><Relationship Id="rId19" Type="http://schemas.openxmlformats.org/officeDocument/2006/relationships/tags" Target="../tags/tag301.xml"/><Relationship Id="rId18" Type="http://schemas.openxmlformats.org/officeDocument/2006/relationships/tags" Target="../tags/tag300.xml"/><Relationship Id="rId17" Type="http://schemas.openxmlformats.org/officeDocument/2006/relationships/tags" Target="../tags/tag299.xml"/><Relationship Id="rId16" Type="http://schemas.openxmlformats.org/officeDocument/2006/relationships/tags" Target="../tags/tag298.xml"/><Relationship Id="rId15" Type="http://schemas.openxmlformats.org/officeDocument/2006/relationships/tags" Target="../tags/tag297.xml"/><Relationship Id="rId14" Type="http://schemas.openxmlformats.org/officeDocument/2006/relationships/tags" Target="../tags/tag296.xml"/><Relationship Id="rId13" Type="http://schemas.openxmlformats.org/officeDocument/2006/relationships/tags" Target="../tags/tag295.xml"/><Relationship Id="rId12" Type="http://schemas.openxmlformats.org/officeDocument/2006/relationships/tags" Target="../tags/tag294.xml"/><Relationship Id="rId11" Type="http://schemas.openxmlformats.org/officeDocument/2006/relationships/tags" Target="../tags/tag293.xml"/><Relationship Id="rId10" Type="http://schemas.openxmlformats.org/officeDocument/2006/relationships/tags" Target="../tags/tag292.xml"/><Relationship Id="rId1" Type="http://schemas.openxmlformats.org/officeDocument/2006/relationships/tags" Target="../tags/tag28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9" Type="http://schemas.openxmlformats.org/officeDocument/2006/relationships/slideLayout" Target="../slideLayouts/slideLayout13.xml"/><Relationship Id="rId28" Type="http://schemas.openxmlformats.org/officeDocument/2006/relationships/tags" Target="../tags/tag350.xml"/><Relationship Id="rId27" Type="http://schemas.openxmlformats.org/officeDocument/2006/relationships/tags" Target="../tags/tag349.xml"/><Relationship Id="rId26" Type="http://schemas.openxmlformats.org/officeDocument/2006/relationships/tags" Target="../tags/tag348.xml"/><Relationship Id="rId25" Type="http://schemas.openxmlformats.org/officeDocument/2006/relationships/tags" Target="../tags/tag347.xml"/><Relationship Id="rId24" Type="http://schemas.openxmlformats.org/officeDocument/2006/relationships/tags" Target="../tags/tag346.xml"/><Relationship Id="rId23" Type="http://schemas.openxmlformats.org/officeDocument/2006/relationships/tags" Target="../tags/tag345.xml"/><Relationship Id="rId22" Type="http://schemas.openxmlformats.org/officeDocument/2006/relationships/tags" Target="../tags/tag344.xml"/><Relationship Id="rId21" Type="http://schemas.openxmlformats.org/officeDocument/2006/relationships/tags" Target="../tags/tag343.xml"/><Relationship Id="rId20" Type="http://schemas.openxmlformats.org/officeDocument/2006/relationships/tags" Target="../tags/tag342.xml"/><Relationship Id="rId2" Type="http://schemas.openxmlformats.org/officeDocument/2006/relationships/tags" Target="../tags/tag324.xml"/><Relationship Id="rId19" Type="http://schemas.openxmlformats.org/officeDocument/2006/relationships/tags" Target="../tags/tag341.xml"/><Relationship Id="rId18" Type="http://schemas.openxmlformats.org/officeDocument/2006/relationships/tags" Target="../tags/tag340.xml"/><Relationship Id="rId17" Type="http://schemas.openxmlformats.org/officeDocument/2006/relationships/tags" Target="../tags/tag339.xml"/><Relationship Id="rId16" Type="http://schemas.openxmlformats.org/officeDocument/2006/relationships/tags" Target="../tags/tag338.xml"/><Relationship Id="rId15" Type="http://schemas.openxmlformats.org/officeDocument/2006/relationships/tags" Target="../tags/tag337.xml"/><Relationship Id="rId14" Type="http://schemas.openxmlformats.org/officeDocument/2006/relationships/tags" Target="../tags/tag336.xml"/><Relationship Id="rId13" Type="http://schemas.openxmlformats.org/officeDocument/2006/relationships/tags" Target="../tags/tag335.xml"/><Relationship Id="rId12" Type="http://schemas.openxmlformats.org/officeDocument/2006/relationships/tags" Target="../tags/tag334.xml"/><Relationship Id="rId11" Type="http://schemas.openxmlformats.org/officeDocument/2006/relationships/tags" Target="../tags/tag333.xml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tags" Target="../tags/tag354.xml"/><Relationship Id="rId3" Type="http://schemas.openxmlformats.org/officeDocument/2006/relationships/tags" Target="../tags/tag353.xml"/><Relationship Id="rId21" Type="http://schemas.openxmlformats.org/officeDocument/2006/relationships/slideLayout" Target="../slideLayouts/slideLayout13.xml"/><Relationship Id="rId20" Type="http://schemas.openxmlformats.org/officeDocument/2006/relationships/tags" Target="../tags/tag369.xml"/><Relationship Id="rId2" Type="http://schemas.openxmlformats.org/officeDocument/2006/relationships/tags" Target="../tags/tag352.xml"/><Relationship Id="rId19" Type="http://schemas.openxmlformats.org/officeDocument/2006/relationships/tags" Target="../tags/tag368.xml"/><Relationship Id="rId18" Type="http://schemas.openxmlformats.org/officeDocument/2006/relationships/tags" Target="../tags/tag367.xml"/><Relationship Id="rId17" Type="http://schemas.openxmlformats.org/officeDocument/2006/relationships/tags" Target="../tags/tag366.xml"/><Relationship Id="rId16" Type="http://schemas.openxmlformats.org/officeDocument/2006/relationships/tags" Target="../tags/tag365.xml"/><Relationship Id="rId15" Type="http://schemas.openxmlformats.org/officeDocument/2006/relationships/image" Target="../media/image11.png"/><Relationship Id="rId14" Type="http://schemas.openxmlformats.org/officeDocument/2006/relationships/tags" Target="../tags/tag364.xml"/><Relationship Id="rId13" Type="http://schemas.openxmlformats.org/officeDocument/2006/relationships/tags" Target="../tags/tag363.xml"/><Relationship Id="rId12" Type="http://schemas.openxmlformats.org/officeDocument/2006/relationships/tags" Target="../tags/tag362.xml"/><Relationship Id="rId11" Type="http://schemas.openxmlformats.org/officeDocument/2006/relationships/tags" Target="../tags/tag361.xml"/><Relationship Id="rId10" Type="http://schemas.openxmlformats.org/officeDocument/2006/relationships/tags" Target="../tags/tag360.xml"/><Relationship Id="rId1" Type="http://schemas.openxmlformats.org/officeDocument/2006/relationships/tags" Target="../tags/tag3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第六单元复习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二年级上册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64404" y="1142846"/>
            <a:ext cx="8301038" cy="279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痛苦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难受     灾难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灾害     继续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连续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驱赶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驱逐     敬爱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热爱     带领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率领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研究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探讨     心疼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心痛     会师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会合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高兴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愉快     祝福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祝愿     欢乐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快乐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21532" y="1323802"/>
            <a:ext cx="7970640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痛苦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幸福     恢复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断绝 	  挑起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放下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敬爱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憎恶     不料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果真	  欢乐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悲伤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057274" y="1213197"/>
            <a:ext cx="8372475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形容词搭配：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）的灾难	          （    ）的生活  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    ）的凤凰花	（    ）的水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）的地毯	          （    ）的鼓点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1"/>
            </p:custDataLst>
          </p:nvPr>
        </p:nvSpPr>
        <p:spPr>
          <a:xfrm>
            <a:off x="1342405" y="235630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无数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4794738" y="235630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幸福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1342405" y="2845394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火红火红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794738" y="284037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清清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1342404" y="336358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鲜红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4794738" y="332443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欢乐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117996" y="1295663"/>
            <a:ext cx="6908007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动词搭配：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）田地    （    ）教训      （   ）生产 （ 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）水         （  ）扁担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）队伍     （    ）房屋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449591" y="242643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淹没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3823076" y="244127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吸取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6512328" y="241866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恢复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1417771" y="2921693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治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3779310" y="2921692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1400346" y="341694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带领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3779310" y="341694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冲毁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92943" y="1358706"/>
            <a:ext cx="775811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九、词语归类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形容生活安定的词语：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安居乐业     安身立命     国泰民安     太平盛世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形容路难走的词语：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山高路陡     道路崎岖     泥泞不堪      寸步难行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17934" y="1600862"/>
            <a:ext cx="8022432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比喻句：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为了欢迎周总理，人们在地上撒满了凤凰花的花瓣，好像铺上了鲜红的地毯。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425053" y="787832"/>
            <a:ext cx="8118872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十一、考点提示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大禹治水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，了解禹是如何治水的，体会他心系百姓、无私奉献的精神。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朱德的扁担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，体会朱德同志以身作则，与战士们同甘共苦的高尚品质。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难忘的泼水节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，熟读课文，掌握外貌描写和动作描写，体会周总理和傣族人民心连心的深厚情意。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450470" y="1527054"/>
            <a:ext cx="525559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chemeClr val="accent1"/>
                </a:solidFill>
                <a:latin typeface="幼圆" charset="0"/>
                <a:ea typeface="幼圆" charset="0"/>
              </a:rPr>
              <a:t>第六单元课文知识点</a:t>
            </a:r>
            <a:endParaRPr lang="zh-CN" altLang="en-US" sz="36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583" y="2320541"/>
            <a:ext cx="2010833" cy="2010833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91169" y="1695029"/>
            <a:ext cx="7961662" cy="256159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大禹治水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按事情的发展顺序，讲述了禹十三年坚持治理洪水，多次路过家门而不入，最终疏通河道，治水成功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,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为百姓造福的故事。赞扬了禹心系百姓、不辞辛苦、无私奉献的精神。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684038" y="1634809"/>
            <a:ext cx="7961662" cy="2376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朱德的扁担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写的是为了巩固井冈山根据地，朱德同志和战士们一起挑粮的故事，表现了朱德同志以身作则、与战士们同甘共苦的高尚品质，也表现了战士们对朱德同志的关心和敬爱。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467917" y="1447723"/>
            <a:ext cx="7936706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本单元围绕“伟人”这个主题编排了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大禹治水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朱德的扁担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难忘的泼水节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三篇课文。 通过本单元的内容感受先贤、先辈心系百姓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无私奉献的精神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,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并由衷的产生敬意。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3260" y="2267035"/>
            <a:ext cx="8631555" cy="12687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难忘的泼水节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写的是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1961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年周总理和傣族人民一起过泼水节的事，表现了周总理和傣族人民心连心的深厚情意。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14296" y="1295663"/>
            <a:ext cx="8522495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）“借助词句，了解课文内容”是本单元的重点。要以读为主线，通过“初读，把课文读通、读顺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——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一细读，借助关键词句，了解故事内容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——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讲述，借助关键词句，练习表达” 来学习伟人故事。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525065" y="1549579"/>
            <a:ext cx="8422481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en-US" altLang="zh-CN" sz="2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灾（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zāi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）难	  生产（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chǎn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朱（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zhū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）德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打仗（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zhàng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战（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zhàn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）士	     争（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zhēng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）着去  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傣族（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zú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踩（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cǎi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）着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39403" y="787832"/>
            <a:ext cx="7265194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被：左边是“衤”，不要写成“礻”。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难：右侧是四横，不要写成三横。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师：第二笔是竖撇。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士：上横长，下横短。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度：半包围结构，“广”不能写太小，要盖住下面的部分。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炮：“包”的竖弯钩要写得圆润饱满。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29558" y="787832"/>
            <a:ext cx="2149317" cy="2210581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25091" y="1106041"/>
            <a:ext cx="789384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洪水     灾难     知道     九年     认为     被动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农业     生产     扁担     同志     队伍     会师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红军     战士     难忘     泼水     年度     龙船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花炮     穿着     方向     命令     采用     欢呼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四面八方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306513" y="872447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洪（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哄（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被（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披（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业（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亚（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112838" y="1639572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112838" y="2606359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147763" y="3573146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036219" y="923702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扁（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偏（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战 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站（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士（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土（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3877469" y="164306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3877469" y="263382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3877469" y="355197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6617494" y="923702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泼（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拨（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炮（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跑（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度（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渡（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左大括号 11"/>
          <p:cNvSpPr/>
          <p:nvPr>
            <p:custDataLst>
              <p:tags r:id="rId19"/>
            </p:custDataLst>
          </p:nvPr>
        </p:nvSpPr>
        <p:spPr>
          <a:xfrm>
            <a:off x="6458744" y="164306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左大括号 12"/>
          <p:cNvSpPr/>
          <p:nvPr>
            <p:custDataLst>
              <p:tags r:id="rId20"/>
            </p:custDataLst>
          </p:nvPr>
        </p:nvSpPr>
        <p:spPr>
          <a:xfrm>
            <a:off x="6458744" y="263382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左大括号 13"/>
          <p:cNvSpPr/>
          <p:nvPr>
            <p:custDataLst>
              <p:tags r:id="rId21"/>
            </p:custDataLst>
          </p:nvPr>
        </p:nvSpPr>
        <p:spPr>
          <a:xfrm>
            <a:off x="6458744" y="355197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1867574" y="147878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洪水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1922925" y="196652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哄人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4585102" y="153384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扁担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5"/>
            </p:custDataLst>
          </p:nvPr>
        </p:nvSpPr>
        <p:spPr>
          <a:xfrm>
            <a:off x="4605139" y="206581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偏旁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7221075" y="205130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拨动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7"/>
            </p:custDataLst>
          </p:nvPr>
        </p:nvSpPr>
        <p:spPr>
          <a:xfrm>
            <a:off x="1867573" y="248219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被子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8"/>
            </p:custDataLst>
          </p:nvPr>
        </p:nvSpPr>
        <p:spPr>
          <a:xfrm>
            <a:off x="7150685" y="152408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泼水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2" name="文本框 21"/>
          <p:cNvSpPr txBox="1"/>
          <p:nvPr>
            <p:custDataLst>
              <p:tags r:id="rId29"/>
            </p:custDataLst>
          </p:nvPr>
        </p:nvSpPr>
        <p:spPr>
          <a:xfrm>
            <a:off x="1867573" y="297862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雨披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3" name="文本框 22"/>
          <p:cNvSpPr txBox="1"/>
          <p:nvPr>
            <p:custDataLst>
              <p:tags r:id="rId30"/>
            </p:custDataLst>
          </p:nvPr>
        </p:nvSpPr>
        <p:spPr>
          <a:xfrm>
            <a:off x="4620169" y="253126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战士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4" name="文本框 23"/>
          <p:cNvSpPr txBox="1"/>
          <p:nvPr>
            <p:custDataLst>
              <p:tags r:id="rId31"/>
            </p:custDataLst>
          </p:nvPr>
        </p:nvSpPr>
        <p:spPr>
          <a:xfrm>
            <a:off x="4585687" y="302754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站立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5" name="文本框 24"/>
          <p:cNvSpPr txBox="1"/>
          <p:nvPr>
            <p:custDataLst>
              <p:tags r:id="rId32"/>
            </p:custDataLst>
          </p:nvPr>
        </p:nvSpPr>
        <p:spPr>
          <a:xfrm>
            <a:off x="7154489" y="255490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花炮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6" name="文本框 25"/>
          <p:cNvSpPr txBox="1"/>
          <p:nvPr>
            <p:custDataLst>
              <p:tags r:id="rId33"/>
            </p:custDataLst>
          </p:nvPr>
        </p:nvSpPr>
        <p:spPr>
          <a:xfrm>
            <a:off x="1846451" y="349335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作业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7" name="文本框 26"/>
          <p:cNvSpPr txBox="1"/>
          <p:nvPr>
            <p:custDataLst>
              <p:tags r:id="rId34"/>
            </p:custDataLst>
          </p:nvPr>
        </p:nvSpPr>
        <p:spPr>
          <a:xfrm>
            <a:off x="7166300" y="305597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跑步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8" name="文本框 27"/>
          <p:cNvSpPr txBox="1"/>
          <p:nvPr>
            <p:custDataLst>
              <p:tags r:id="rId35"/>
            </p:custDataLst>
          </p:nvPr>
        </p:nvSpPr>
        <p:spPr>
          <a:xfrm>
            <a:off x="1839704" y="400715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亚洲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9" name="文本框 28"/>
          <p:cNvSpPr txBox="1"/>
          <p:nvPr>
            <p:custDataLst>
              <p:tags r:id="rId36"/>
            </p:custDataLst>
          </p:nvPr>
        </p:nvSpPr>
        <p:spPr>
          <a:xfrm>
            <a:off x="7193578" y="355048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度假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0" name="文本框 29"/>
          <p:cNvSpPr txBox="1"/>
          <p:nvPr>
            <p:custDataLst>
              <p:tags r:id="rId37"/>
            </p:custDataLst>
          </p:nvPr>
        </p:nvSpPr>
        <p:spPr>
          <a:xfrm>
            <a:off x="4580207" y="351452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士兵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1" name="文本框 30"/>
          <p:cNvSpPr txBox="1"/>
          <p:nvPr>
            <p:custDataLst>
              <p:tags r:id="rId38"/>
            </p:custDataLst>
          </p:nvPr>
        </p:nvSpPr>
        <p:spPr>
          <a:xfrm>
            <a:off x="4576157" y="406065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土地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3" name="文本框 32"/>
          <p:cNvSpPr txBox="1"/>
          <p:nvPr>
            <p:custDataLst>
              <p:tags r:id="rId39"/>
            </p:custDataLst>
          </p:nvPr>
        </p:nvSpPr>
        <p:spPr>
          <a:xfrm>
            <a:off x="7197596" y="406065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渡船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4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9" grpId="0"/>
      <p:bldP spid="20" grpId="0"/>
      <p:bldP spid="22" grpId="0"/>
      <p:bldP spid="23" grpId="0"/>
      <p:bldP spid="28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770856" y="958646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nán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nàn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chéng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shèng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598800" y="1685493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643813" y="3229937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052014" y="1842318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难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1052014" y="3386762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盛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5005091" y="958646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bèn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bēn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dǒu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dòu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6"/>
            </p:custDataLst>
          </p:nvPr>
        </p:nvSpPr>
        <p:spPr>
          <a:xfrm>
            <a:off x="4833035" y="1685493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7"/>
            </p:custDataLst>
          </p:nvPr>
        </p:nvSpPr>
        <p:spPr>
          <a:xfrm>
            <a:off x="4878048" y="3229937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8"/>
            </p:custDataLst>
          </p:nvPr>
        </p:nvSpPr>
        <p:spPr>
          <a:xfrm>
            <a:off x="4286249" y="1842318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奔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4286249" y="3386762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20"/>
            </p:custDataLst>
          </p:nvPr>
        </p:nvSpPr>
        <p:spPr>
          <a:xfrm>
            <a:off x="2457419" y="158596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难过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2479351" y="207725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灾难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5697418" y="158596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投奔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5740617" y="208443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奔走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2762219" y="305125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盛满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5"/>
            </p:custDataLst>
          </p:nvPr>
        </p:nvSpPr>
        <p:spPr>
          <a:xfrm>
            <a:off x="2775311" y="358776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盛大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5697418" y="305125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斗笠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7"/>
            </p:custDataLst>
          </p:nvPr>
        </p:nvSpPr>
        <p:spPr>
          <a:xfrm>
            <a:off x="5740617" y="358203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战斗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763962" y="922927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pū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pù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dàn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dān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3591906" y="1649774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3636919" y="3194218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3045120" y="1806599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3045120" y="3351043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担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5658782" y="1806599"/>
            <a:ext cx="2911524" cy="1663108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4324309" y="159115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铺上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7"/>
            </p:custDataLst>
          </p:nvPr>
        </p:nvSpPr>
        <p:spPr>
          <a:xfrm>
            <a:off x="4324308" y="207394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床铺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8"/>
            </p:custDataLst>
          </p:nvPr>
        </p:nvSpPr>
        <p:spPr>
          <a:xfrm>
            <a:off x="4465481" y="303882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铺上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4497210" y="353140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担心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36cb74db-6cdc-4408-b2e8-32112e119b1d}"/>
  <p:tag name="KSO_WM_UNIT_TYPE" val="i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03.xml><?xml version="1.0" encoding="utf-8"?>
<p:tagLst xmlns:p="http://schemas.openxmlformats.org/presentationml/2006/main">
  <p:tag name="COMMONDATA" val="eyJoZGlkIjoiZWE3NjZlYjJkMjNiZjRmNDUwNDg2MDIyMjNiOTJhMjAifQ==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1750</Words>
  <Application>WPS 演示</Application>
  <PresentationFormat>全屏显示(16:9)</PresentationFormat>
  <Paragraphs>218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Arial</vt:lpstr>
      <vt:lpstr>宋体</vt:lpstr>
      <vt:lpstr>Wingdings</vt:lpstr>
      <vt:lpstr>黑体</vt:lpstr>
      <vt:lpstr>微软雅黑</vt:lpstr>
      <vt:lpstr>?</vt:lpstr>
      <vt:lpstr>Segoe Print</vt:lpstr>
      <vt:lpstr>Times New Roman</vt:lpstr>
      <vt:lpstr>等线</vt:lpstr>
      <vt:lpstr>Arial Unicode MS</vt:lpstr>
      <vt:lpstr>Calibri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217</cp:revision>
  <dcterms:created xsi:type="dcterms:W3CDTF">2020-02-14T00:12:00Z</dcterms:created>
  <dcterms:modified xsi:type="dcterms:W3CDTF">2022-05-29T01:21:41Z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6E0AA7ADA0454A0E96B09B635BFC58DE</vt:lpwstr>
  </property>
</Properties>
</file>