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36" r:id="rId4"/>
    <p:sldId id="637" r:id="rId6"/>
    <p:sldId id="638" r:id="rId7"/>
    <p:sldId id="639" r:id="rId8"/>
    <p:sldId id="640" r:id="rId9"/>
    <p:sldId id="641" r:id="rId10"/>
    <p:sldId id="642" r:id="rId11"/>
    <p:sldId id="643" r:id="rId12"/>
    <p:sldId id="644" r:id="rId13"/>
    <p:sldId id="645" r:id="rId14"/>
    <p:sldId id="646" r:id="rId15"/>
    <p:sldId id="647" r:id="rId16"/>
    <p:sldId id="648" r:id="rId17"/>
    <p:sldId id="649" r:id="rId18"/>
    <p:sldId id="650" r:id="rId19"/>
    <p:sldId id="651" r:id="rId20"/>
    <p:sldId id="652" r:id="rId21"/>
    <p:sldId id="653" r:id="rId22"/>
    <p:sldId id="654" r:id="rId23"/>
    <p:sldId id="655" r:id="rId24"/>
    <p:sldId id="656" r:id="rId25"/>
    <p:sldId id="657" r:id="rId26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513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9.xml"/><Relationship Id="rId8" Type="http://schemas.openxmlformats.org/officeDocument/2006/relationships/tags" Target="../tags/tag358.xml"/><Relationship Id="rId7" Type="http://schemas.openxmlformats.org/officeDocument/2006/relationships/tags" Target="../tags/tag357.xml"/><Relationship Id="rId6" Type="http://schemas.openxmlformats.org/officeDocument/2006/relationships/tags" Target="../tags/tag356.xml"/><Relationship Id="rId5" Type="http://schemas.openxmlformats.org/officeDocument/2006/relationships/tags" Target="../tags/tag355.xml"/><Relationship Id="rId4" Type="http://schemas.openxmlformats.org/officeDocument/2006/relationships/tags" Target="../tags/tag354.xml"/><Relationship Id="rId3" Type="http://schemas.openxmlformats.org/officeDocument/2006/relationships/tags" Target="../tags/tag353.xml"/><Relationship Id="rId22" Type="http://schemas.openxmlformats.org/officeDocument/2006/relationships/slideLayout" Target="../slideLayouts/slideLayout13.xml"/><Relationship Id="rId21" Type="http://schemas.openxmlformats.org/officeDocument/2006/relationships/tags" Target="../tags/tag369.xml"/><Relationship Id="rId20" Type="http://schemas.openxmlformats.org/officeDocument/2006/relationships/tags" Target="../tags/tag368.xml"/><Relationship Id="rId2" Type="http://schemas.openxmlformats.org/officeDocument/2006/relationships/tags" Target="../tags/tag352.xml"/><Relationship Id="rId19" Type="http://schemas.openxmlformats.org/officeDocument/2006/relationships/tags" Target="../tags/tag367.xml"/><Relationship Id="rId18" Type="http://schemas.openxmlformats.org/officeDocument/2006/relationships/tags" Target="../tags/tag366.xml"/><Relationship Id="rId17" Type="http://schemas.openxmlformats.org/officeDocument/2006/relationships/tags" Target="../tags/tag365.xml"/><Relationship Id="rId16" Type="http://schemas.openxmlformats.org/officeDocument/2006/relationships/image" Target="../media/image15.png"/><Relationship Id="rId15" Type="http://schemas.openxmlformats.org/officeDocument/2006/relationships/image" Target="../media/image14.png"/><Relationship Id="rId14" Type="http://schemas.openxmlformats.org/officeDocument/2006/relationships/tags" Target="../tags/tag364.xml"/><Relationship Id="rId13" Type="http://schemas.openxmlformats.org/officeDocument/2006/relationships/tags" Target="../tags/tag363.xml"/><Relationship Id="rId12" Type="http://schemas.openxmlformats.org/officeDocument/2006/relationships/tags" Target="../tags/tag362.xml"/><Relationship Id="rId11" Type="http://schemas.openxmlformats.org/officeDocument/2006/relationships/tags" Target="../tags/tag361.xml"/><Relationship Id="rId10" Type="http://schemas.openxmlformats.org/officeDocument/2006/relationships/tags" Target="../tags/tag360.xml"/><Relationship Id="rId1" Type="http://schemas.openxmlformats.org/officeDocument/2006/relationships/tags" Target="../tags/tag351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78.xml"/><Relationship Id="rId8" Type="http://schemas.openxmlformats.org/officeDocument/2006/relationships/tags" Target="../tags/tag377.xml"/><Relationship Id="rId7" Type="http://schemas.openxmlformats.org/officeDocument/2006/relationships/tags" Target="../tags/tag376.xml"/><Relationship Id="rId6" Type="http://schemas.openxmlformats.org/officeDocument/2006/relationships/tags" Target="../tags/tag375.xml"/><Relationship Id="rId5" Type="http://schemas.openxmlformats.org/officeDocument/2006/relationships/tags" Target="../tags/tag374.xml"/><Relationship Id="rId4" Type="http://schemas.openxmlformats.org/officeDocument/2006/relationships/tags" Target="../tags/tag373.xml"/><Relationship Id="rId3" Type="http://schemas.openxmlformats.org/officeDocument/2006/relationships/tags" Target="../tags/tag372.xml"/><Relationship Id="rId2" Type="http://schemas.openxmlformats.org/officeDocument/2006/relationships/tags" Target="../tags/tag371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80.xml"/><Relationship Id="rId10" Type="http://schemas.openxmlformats.org/officeDocument/2006/relationships/tags" Target="../tags/tag379.xml"/><Relationship Id="rId1" Type="http://schemas.openxmlformats.org/officeDocument/2006/relationships/tags" Target="../tags/tag37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89.xml"/><Relationship Id="rId8" Type="http://schemas.openxmlformats.org/officeDocument/2006/relationships/tags" Target="../tags/tag388.xml"/><Relationship Id="rId7" Type="http://schemas.openxmlformats.org/officeDocument/2006/relationships/tags" Target="../tags/tag387.xml"/><Relationship Id="rId6" Type="http://schemas.openxmlformats.org/officeDocument/2006/relationships/tags" Target="../tags/tag386.xml"/><Relationship Id="rId5" Type="http://schemas.openxmlformats.org/officeDocument/2006/relationships/tags" Target="../tags/tag385.xml"/><Relationship Id="rId4" Type="http://schemas.openxmlformats.org/officeDocument/2006/relationships/tags" Target="../tags/tag384.xml"/><Relationship Id="rId3" Type="http://schemas.openxmlformats.org/officeDocument/2006/relationships/tags" Target="../tags/tag383.xml"/><Relationship Id="rId2" Type="http://schemas.openxmlformats.org/officeDocument/2006/relationships/tags" Target="../tags/tag38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91.xml"/><Relationship Id="rId10" Type="http://schemas.openxmlformats.org/officeDocument/2006/relationships/tags" Target="../tags/tag390.xml"/><Relationship Id="rId1" Type="http://schemas.openxmlformats.org/officeDocument/2006/relationships/tags" Target="../tags/tag38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00.xml"/><Relationship Id="rId8" Type="http://schemas.openxmlformats.org/officeDocument/2006/relationships/tags" Target="../tags/tag399.xml"/><Relationship Id="rId7" Type="http://schemas.openxmlformats.org/officeDocument/2006/relationships/tags" Target="../tags/tag398.xml"/><Relationship Id="rId6" Type="http://schemas.openxmlformats.org/officeDocument/2006/relationships/tags" Target="../tags/tag397.xml"/><Relationship Id="rId5" Type="http://schemas.openxmlformats.org/officeDocument/2006/relationships/tags" Target="../tags/tag396.xml"/><Relationship Id="rId4" Type="http://schemas.openxmlformats.org/officeDocument/2006/relationships/tags" Target="../tags/tag395.xml"/><Relationship Id="rId3" Type="http://schemas.openxmlformats.org/officeDocument/2006/relationships/tags" Target="../tags/tag394.xml"/><Relationship Id="rId23" Type="http://schemas.openxmlformats.org/officeDocument/2006/relationships/slideLayout" Target="../slideLayouts/slideLayout13.xml"/><Relationship Id="rId22" Type="http://schemas.openxmlformats.org/officeDocument/2006/relationships/tags" Target="../tags/tag413.xml"/><Relationship Id="rId21" Type="http://schemas.openxmlformats.org/officeDocument/2006/relationships/tags" Target="../tags/tag412.xml"/><Relationship Id="rId20" Type="http://schemas.openxmlformats.org/officeDocument/2006/relationships/tags" Target="../tags/tag411.xml"/><Relationship Id="rId2" Type="http://schemas.openxmlformats.org/officeDocument/2006/relationships/tags" Target="../tags/tag393.xml"/><Relationship Id="rId19" Type="http://schemas.openxmlformats.org/officeDocument/2006/relationships/tags" Target="../tags/tag410.xml"/><Relationship Id="rId18" Type="http://schemas.openxmlformats.org/officeDocument/2006/relationships/tags" Target="../tags/tag409.xml"/><Relationship Id="rId17" Type="http://schemas.openxmlformats.org/officeDocument/2006/relationships/tags" Target="../tags/tag408.xml"/><Relationship Id="rId16" Type="http://schemas.openxmlformats.org/officeDocument/2006/relationships/tags" Target="../tags/tag407.xml"/><Relationship Id="rId15" Type="http://schemas.openxmlformats.org/officeDocument/2006/relationships/tags" Target="../tags/tag406.xml"/><Relationship Id="rId14" Type="http://schemas.openxmlformats.org/officeDocument/2006/relationships/tags" Target="../tags/tag405.xml"/><Relationship Id="rId13" Type="http://schemas.openxmlformats.org/officeDocument/2006/relationships/tags" Target="../tags/tag404.xml"/><Relationship Id="rId12" Type="http://schemas.openxmlformats.org/officeDocument/2006/relationships/tags" Target="../tags/tag403.xml"/><Relationship Id="rId11" Type="http://schemas.openxmlformats.org/officeDocument/2006/relationships/tags" Target="../tags/tag402.xml"/><Relationship Id="rId10" Type="http://schemas.openxmlformats.org/officeDocument/2006/relationships/tags" Target="../tags/tag401.xml"/><Relationship Id="rId1" Type="http://schemas.openxmlformats.org/officeDocument/2006/relationships/tags" Target="../tags/tag39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9" Type="http://schemas.openxmlformats.org/officeDocument/2006/relationships/slideLayout" Target="../slideLayouts/slideLayout13.xml"/><Relationship Id="rId18" Type="http://schemas.openxmlformats.org/officeDocument/2006/relationships/tags" Target="../tags/tag431.xml"/><Relationship Id="rId17" Type="http://schemas.openxmlformats.org/officeDocument/2006/relationships/tags" Target="../tags/tag430.xml"/><Relationship Id="rId16" Type="http://schemas.openxmlformats.org/officeDocument/2006/relationships/tags" Target="../tags/tag429.xml"/><Relationship Id="rId15" Type="http://schemas.openxmlformats.org/officeDocument/2006/relationships/tags" Target="../tags/tag428.xml"/><Relationship Id="rId14" Type="http://schemas.openxmlformats.org/officeDocument/2006/relationships/tags" Target="../tags/tag427.xml"/><Relationship Id="rId13" Type="http://schemas.openxmlformats.org/officeDocument/2006/relationships/tags" Target="../tags/tag426.xml"/><Relationship Id="rId12" Type="http://schemas.openxmlformats.org/officeDocument/2006/relationships/tags" Target="../tags/tag425.xml"/><Relationship Id="rId11" Type="http://schemas.openxmlformats.org/officeDocument/2006/relationships/tags" Target="../tags/tag424.xml"/><Relationship Id="rId10" Type="http://schemas.openxmlformats.org/officeDocument/2006/relationships/tags" Target="../tags/tag423.xml"/><Relationship Id="rId1" Type="http://schemas.openxmlformats.org/officeDocument/2006/relationships/tags" Target="../tags/tag41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40.xml"/><Relationship Id="rId8" Type="http://schemas.openxmlformats.org/officeDocument/2006/relationships/tags" Target="../tags/tag439.xml"/><Relationship Id="rId7" Type="http://schemas.openxmlformats.org/officeDocument/2006/relationships/tags" Target="../tags/tag438.xml"/><Relationship Id="rId6" Type="http://schemas.openxmlformats.org/officeDocument/2006/relationships/tags" Target="../tags/tag437.xml"/><Relationship Id="rId5" Type="http://schemas.openxmlformats.org/officeDocument/2006/relationships/tags" Target="../tags/tag436.xml"/><Relationship Id="rId4" Type="http://schemas.openxmlformats.org/officeDocument/2006/relationships/tags" Target="../tags/tag435.xml"/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42.xml"/><Relationship Id="rId10" Type="http://schemas.openxmlformats.org/officeDocument/2006/relationships/tags" Target="../tags/tag441.xml"/><Relationship Id="rId1" Type="http://schemas.openxmlformats.org/officeDocument/2006/relationships/tags" Target="../tags/tag432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51.xml"/><Relationship Id="rId8" Type="http://schemas.openxmlformats.org/officeDocument/2006/relationships/tags" Target="../tags/tag450.xml"/><Relationship Id="rId7" Type="http://schemas.openxmlformats.org/officeDocument/2006/relationships/tags" Target="../tags/tag449.xml"/><Relationship Id="rId6" Type="http://schemas.openxmlformats.org/officeDocument/2006/relationships/tags" Target="../tags/tag448.xml"/><Relationship Id="rId5" Type="http://schemas.openxmlformats.org/officeDocument/2006/relationships/tags" Target="../tags/tag447.xml"/><Relationship Id="rId4" Type="http://schemas.openxmlformats.org/officeDocument/2006/relationships/tags" Target="../tags/tag446.xml"/><Relationship Id="rId3" Type="http://schemas.openxmlformats.org/officeDocument/2006/relationships/tags" Target="../tags/tag445.xml"/><Relationship Id="rId2" Type="http://schemas.openxmlformats.org/officeDocument/2006/relationships/tags" Target="../tags/tag444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53.xml"/><Relationship Id="rId10" Type="http://schemas.openxmlformats.org/officeDocument/2006/relationships/tags" Target="../tags/tag452.xml"/><Relationship Id="rId1" Type="http://schemas.openxmlformats.org/officeDocument/2006/relationships/tags" Target="../tags/tag44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2.xml"/><Relationship Id="rId8" Type="http://schemas.openxmlformats.org/officeDocument/2006/relationships/tags" Target="../tags/tag461.xml"/><Relationship Id="rId7" Type="http://schemas.openxmlformats.org/officeDocument/2006/relationships/tags" Target="../tags/tag460.xml"/><Relationship Id="rId6" Type="http://schemas.openxmlformats.org/officeDocument/2006/relationships/tags" Target="../tags/tag459.xml"/><Relationship Id="rId5" Type="http://schemas.openxmlformats.org/officeDocument/2006/relationships/tags" Target="../tags/tag458.xml"/><Relationship Id="rId4" Type="http://schemas.openxmlformats.org/officeDocument/2006/relationships/tags" Target="../tags/tag457.xml"/><Relationship Id="rId3" Type="http://schemas.openxmlformats.org/officeDocument/2006/relationships/tags" Target="../tags/tag456.xml"/><Relationship Id="rId2" Type="http://schemas.openxmlformats.org/officeDocument/2006/relationships/tags" Target="../tags/tag45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64.xml"/><Relationship Id="rId10" Type="http://schemas.openxmlformats.org/officeDocument/2006/relationships/tags" Target="../tags/tag463.xml"/><Relationship Id="rId1" Type="http://schemas.openxmlformats.org/officeDocument/2006/relationships/tags" Target="../tags/tag454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tags" Target="../tags/tag468.xml"/><Relationship Id="rId4" Type="http://schemas.openxmlformats.org/officeDocument/2006/relationships/tags" Target="../tags/tag467.xml"/><Relationship Id="rId3" Type="http://schemas.openxmlformats.org/officeDocument/2006/relationships/tags" Target="../tags/tag466.xml"/><Relationship Id="rId2" Type="http://schemas.openxmlformats.org/officeDocument/2006/relationships/image" Target="../media/image11.png"/><Relationship Id="rId1" Type="http://schemas.openxmlformats.org/officeDocument/2006/relationships/tags" Target="../tags/tag465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77.xml"/><Relationship Id="rId8" Type="http://schemas.openxmlformats.org/officeDocument/2006/relationships/tags" Target="../tags/tag476.xml"/><Relationship Id="rId7" Type="http://schemas.openxmlformats.org/officeDocument/2006/relationships/tags" Target="../tags/tag475.xml"/><Relationship Id="rId6" Type="http://schemas.openxmlformats.org/officeDocument/2006/relationships/tags" Target="../tags/tag474.xml"/><Relationship Id="rId5" Type="http://schemas.openxmlformats.org/officeDocument/2006/relationships/tags" Target="../tags/tag473.xml"/><Relationship Id="rId4" Type="http://schemas.openxmlformats.org/officeDocument/2006/relationships/tags" Target="../tags/tag472.xml"/><Relationship Id="rId3" Type="http://schemas.openxmlformats.org/officeDocument/2006/relationships/tags" Target="../tags/tag471.xml"/><Relationship Id="rId2" Type="http://schemas.openxmlformats.org/officeDocument/2006/relationships/tags" Target="../tags/tag470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79.xml"/><Relationship Id="rId11" Type="http://schemas.openxmlformats.org/officeDocument/2006/relationships/image" Target="../media/image16.png"/><Relationship Id="rId10" Type="http://schemas.openxmlformats.org/officeDocument/2006/relationships/tags" Target="../tags/tag478.xml"/><Relationship Id="rId1" Type="http://schemas.openxmlformats.org/officeDocument/2006/relationships/tags" Target="../tags/tag469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240.xml"/><Relationship Id="rId12" Type="http://schemas.openxmlformats.org/officeDocument/2006/relationships/image" Target="../media/image12.png"/><Relationship Id="rId11" Type="http://schemas.openxmlformats.org/officeDocument/2006/relationships/image" Target="../media/image11.png"/><Relationship Id="rId10" Type="http://schemas.openxmlformats.org/officeDocument/2006/relationships/image" Target="../media/image10.png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88.xml"/><Relationship Id="rId8" Type="http://schemas.openxmlformats.org/officeDocument/2006/relationships/tags" Target="../tags/tag487.xml"/><Relationship Id="rId7" Type="http://schemas.openxmlformats.org/officeDocument/2006/relationships/tags" Target="../tags/tag486.xml"/><Relationship Id="rId6" Type="http://schemas.openxmlformats.org/officeDocument/2006/relationships/tags" Target="../tags/tag485.xml"/><Relationship Id="rId5" Type="http://schemas.openxmlformats.org/officeDocument/2006/relationships/tags" Target="../tags/tag484.xml"/><Relationship Id="rId4" Type="http://schemas.openxmlformats.org/officeDocument/2006/relationships/tags" Target="../tags/tag483.xml"/><Relationship Id="rId3" Type="http://schemas.openxmlformats.org/officeDocument/2006/relationships/tags" Target="../tags/tag482.xml"/><Relationship Id="rId2" Type="http://schemas.openxmlformats.org/officeDocument/2006/relationships/tags" Target="../tags/tag481.xml"/><Relationship Id="rId15" Type="http://schemas.openxmlformats.org/officeDocument/2006/relationships/notesSlide" Target="../notesSlides/notesSlide3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490.xml"/><Relationship Id="rId12" Type="http://schemas.openxmlformats.org/officeDocument/2006/relationships/image" Target="../media/image17.png"/><Relationship Id="rId11" Type="http://schemas.openxmlformats.org/officeDocument/2006/relationships/image" Target="../media/image16.png"/><Relationship Id="rId10" Type="http://schemas.openxmlformats.org/officeDocument/2006/relationships/tags" Target="../tags/tag489.xml"/><Relationship Id="rId1" Type="http://schemas.openxmlformats.org/officeDocument/2006/relationships/tags" Target="../tags/tag480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99.xml"/><Relationship Id="rId8" Type="http://schemas.openxmlformats.org/officeDocument/2006/relationships/tags" Target="../tags/tag498.xml"/><Relationship Id="rId7" Type="http://schemas.openxmlformats.org/officeDocument/2006/relationships/tags" Target="../tags/tag497.xml"/><Relationship Id="rId6" Type="http://schemas.openxmlformats.org/officeDocument/2006/relationships/tags" Target="../tags/tag496.xml"/><Relationship Id="rId5" Type="http://schemas.openxmlformats.org/officeDocument/2006/relationships/tags" Target="../tags/tag495.xml"/><Relationship Id="rId4" Type="http://schemas.openxmlformats.org/officeDocument/2006/relationships/tags" Target="../tags/tag494.xml"/><Relationship Id="rId3" Type="http://schemas.openxmlformats.org/officeDocument/2006/relationships/tags" Target="../tags/tag493.xml"/><Relationship Id="rId2" Type="http://schemas.openxmlformats.org/officeDocument/2006/relationships/tags" Target="../tags/tag492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01.xml"/><Relationship Id="rId11" Type="http://schemas.openxmlformats.org/officeDocument/2006/relationships/image" Target="../media/image16.png"/><Relationship Id="rId10" Type="http://schemas.openxmlformats.org/officeDocument/2006/relationships/tags" Target="../tags/tag500.xml"/><Relationship Id="rId1" Type="http://schemas.openxmlformats.org/officeDocument/2006/relationships/tags" Target="../tags/tag491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10.xml"/><Relationship Id="rId8" Type="http://schemas.openxmlformats.org/officeDocument/2006/relationships/tags" Target="../tags/tag509.xml"/><Relationship Id="rId7" Type="http://schemas.openxmlformats.org/officeDocument/2006/relationships/tags" Target="../tags/tag508.xml"/><Relationship Id="rId6" Type="http://schemas.openxmlformats.org/officeDocument/2006/relationships/tags" Target="../tags/tag507.xml"/><Relationship Id="rId5" Type="http://schemas.openxmlformats.org/officeDocument/2006/relationships/tags" Target="../tags/tag506.xml"/><Relationship Id="rId4" Type="http://schemas.openxmlformats.org/officeDocument/2006/relationships/tags" Target="../tags/tag505.xml"/><Relationship Id="rId3" Type="http://schemas.openxmlformats.org/officeDocument/2006/relationships/tags" Target="../tags/tag504.xml"/><Relationship Id="rId2" Type="http://schemas.openxmlformats.org/officeDocument/2006/relationships/tags" Target="../tags/tag503.xml"/><Relationship Id="rId14" Type="http://schemas.openxmlformats.org/officeDocument/2006/relationships/notesSlide" Target="../notesSlides/notesSlide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12.xml"/><Relationship Id="rId11" Type="http://schemas.openxmlformats.org/officeDocument/2006/relationships/image" Target="../media/image16.png"/><Relationship Id="rId10" Type="http://schemas.openxmlformats.org/officeDocument/2006/relationships/tags" Target="../tags/tag511.xml"/><Relationship Id="rId1" Type="http://schemas.openxmlformats.org/officeDocument/2006/relationships/tags" Target="../tags/tag50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50.xml"/><Relationship Id="rId10" Type="http://schemas.openxmlformats.org/officeDocument/2006/relationships/image" Target="../media/image13.png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81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tags" Target="../tags/tag289.xml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tags" Target="../tags/tag285.xml"/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92.xml"/><Relationship Id="rId10" Type="http://schemas.openxmlformats.org/officeDocument/2006/relationships/tags" Target="../tags/tag291.xml"/><Relationship Id="rId1" Type="http://schemas.openxmlformats.org/officeDocument/2006/relationships/tags" Target="../tags/tag28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22.xml"/><Relationship Id="rId3" Type="http://schemas.openxmlformats.org/officeDocument/2006/relationships/tags" Target="../tags/tag295.xml"/><Relationship Id="rId29" Type="http://schemas.openxmlformats.org/officeDocument/2006/relationships/tags" Target="../tags/tag321.xml"/><Relationship Id="rId28" Type="http://schemas.openxmlformats.org/officeDocument/2006/relationships/tags" Target="../tags/tag320.xml"/><Relationship Id="rId27" Type="http://schemas.openxmlformats.org/officeDocument/2006/relationships/tags" Target="../tags/tag319.xml"/><Relationship Id="rId26" Type="http://schemas.openxmlformats.org/officeDocument/2006/relationships/tags" Target="../tags/tag318.xml"/><Relationship Id="rId25" Type="http://schemas.openxmlformats.org/officeDocument/2006/relationships/tags" Target="../tags/tag317.xml"/><Relationship Id="rId24" Type="http://schemas.openxmlformats.org/officeDocument/2006/relationships/tags" Target="../tags/tag316.xml"/><Relationship Id="rId23" Type="http://schemas.openxmlformats.org/officeDocument/2006/relationships/tags" Target="../tags/tag315.xml"/><Relationship Id="rId22" Type="http://schemas.openxmlformats.org/officeDocument/2006/relationships/tags" Target="../tags/tag314.xml"/><Relationship Id="rId21" Type="http://schemas.openxmlformats.org/officeDocument/2006/relationships/tags" Target="../tags/tag313.xml"/><Relationship Id="rId20" Type="http://schemas.openxmlformats.org/officeDocument/2006/relationships/tags" Target="../tags/tag312.xml"/><Relationship Id="rId2" Type="http://schemas.openxmlformats.org/officeDocument/2006/relationships/tags" Target="../tags/tag294.xml"/><Relationship Id="rId19" Type="http://schemas.openxmlformats.org/officeDocument/2006/relationships/tags" Target="../tags/tag311.xml"/><Relationship Id="rId18" Type="http://schemas.openxmlformats.org/officeDocument/2006/relationships/tags" Target="../tags/tag310.xml"/><Relationship Id="rId17" Type="http://schemas.openxmlformats.org/officeDocument/2006/relationships/tags" Target="../tags/tag309.xml"/><Relationship Id="rId16" Type="http://schemas.openxmlformats.org/officeDocument/2006/relationships/tags" Target="../tags/tag308.xml"/><Relationship Id="rId15" Type="http://schemas.openxmlformats.org/officeDocument/2006/relationships/tags" Target="../tags/tag307.xml"/><Relationship Id="rId14" Type="http://schemas.openxmlformats.org/officeDocument/2006/relationships/tags" Target="../tags/tag306.xml"/><Relationship Id="rId13" Type="http://schemas.openxmlformats.org/officeDocument/2006/relationships/tags" Target="../tags/tag305.xml"/><Relationship Id="rId12" Type="http://schemas.openxmlformats.org/officeDocument/2006/relationships/tags" Target="../tags/tag304.xml"/><Relationship Id="rId11" Type="http://schemas.openxmlformats.org/officeDocument/2006/relationships/tags" Target="../tags/tag303.xml"/><Relationship Id="rId10" Type="http://schemas.openxmlformats.org/officeDocument/2006/relationships/tags" Target="../tags/tag302.xml"/><Relationship Id="rId1" Type="http://schemas.openxmlformats.org/officeDocument/2006/relationships/tags" Target="../tags/tag29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9" Type="http://schemas.openxmlformats.org/officeDocument/2006/relationships/slideLayout" Target="../slideLayouts/slideLayout13.xml"/><Relationship Id="rId28" Type="http://schemas.openxmlformats.org/officeDocument/2006/relationships/tags" Target="../tags/tag350.xml"/><Relationship Id="rId27" Type="http://schemas.openxmlformats.org/officeDocument/2006/relationships/tags" Target="../tags/tag349.xml"/><Relationship Id="rId26" Type="http://schemas.openxmlformats.org/officeDocument/2006/relationships/tags" Target="../tags/tag348.xml"/><Relationship Id="rId25" Type="http://schemas.openxmlformats.org/officeDocument/2006/relationships/tags" Target="../tags/tag347.xml"/><Relationship Id="rId24" Type="http://schemas.openxmlformats.org/officeDocument/2006/relationships/tags" Target="../tags/tag346.xml"/><Relationship Id="rId23" Type="http://schemas.openxmlformats.org/officeDocument/2006/relationships/tags" Target="../tags/tag345.xml"/><Relationship Id="rId22" Type="http://schemas.openxmlformats.org/officeDocument/2006/relationships/tags" Target="../tags/tag344.xml"/><Relationship Id="rId21" Type="http://schemas.openxmlformats.org/officeDocument/2006/relationships/tags" Target="../tags/tag343.xml"/><Relationship Id="rId20" Type="http://schemas.openxmlformats.org/officeDocument/2006/relationships/tags" Target="../tags/tag342.xml"/><Relationship Id="rId2" Type="http://schemas.openxmlformats.org/officeDocument/2006/relationships/tags" Target="../tags/tag324.xml"/><Relationship Id="rId19" Type="http://schemas.openxmlformats.org/officeDocument/2006/relationships/tags" Target="../tags/tag341.xml"/><Relationship Id="rId18" Type="http://schemas.openxmlformats.org/officeDocument/2006/relationships/tags" Target="../tags/tag340.xml"/><Relationship Id="rId17" Type="http://schemas.openxmlformats.org/officeDocument/2006/relationships/tags" Target="../tags/tag339.xml"/><Relationship Id="rId16" Type="http://schemas.openxmlformats.org/officeDocument/2006/relationships/tags" Target="../tags/tag338.xml"/><Relationship Id="rId15" Type="http://schemas.openxmlformats.org/officeDocument/2006/relationships/tags" Target="../tags/tag337.xml"/><Relationship Id="rId14" Type="http://schemas.openxmlformats.org/officeDocument/2006/relationships/tags" Target="../tags/tag336.xml"/><Relationship Id="rId13" Type="http://schemas.openxmlformats.org/officeDocument/2006/relationships/tags" Target="../tags/tag335.xml"/><Relationship Id="rId12" Type="http://schemas.openxmlformats.org/officeDocument/2006/relationships/tags" Target="../tags/tag334.xml"/><Relationship Id="rId11" Type="http://schemas.openxmlformats.org/officeDocument/2006/relationships/tags" Target="../tags/tag333.xml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第七单元复习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二年级上册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534268" y="948411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yā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ya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jiào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jué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362212" y="1675258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407225" y="3219702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815426" y="1832083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1815426" y="3376527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4" t="4455" r="52175" b="72658"/>
          <a:stretch>
            <a:fillRect/>
          </a:stretch>
        </p:blipFill>
        <p:spPr>
          <a:xfrm>
            <a:off x="5226844" y="1919351"/>
            <a:ext cx="1408394" cy="242915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92" t="-4052" r="-249" b="71762"/>
          <a:stretch>
            <a:fillRect/>
          </a:stretch>
        </p:blipFill>
        <p:spPr>
          <a:xfrm>
            <a:off x="6635238" y="1646846"/>
            <a:ext cx="1117047" cy="2306718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17"/>
            </p:custDataLst>
          </p:nvPr>
        </p:nvSpPr>
        <p:spPr>
          <a:xfrm>
            <a:off x="3070320" y="161663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哎呀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3082204" y="205254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飞呀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3417502" y="305946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睡觉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3168234" y="357752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觉得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185861" y="1307153"/>
            <a:ext cx="8301038" cy="279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嚷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叫         藏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躲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霎时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瞬间    无论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不管     悠闲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清闲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消失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不见    渐渐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逐渐     淘气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顽皮 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连忙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赶忙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78669" y="1423815"/>
            <a:ext cx="7970640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暖和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寒冷      轻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重        淘气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乖巧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从前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以后      远方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附近    霎时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永久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64356" y="1463228"/>
            <a:ext cx="8372475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）的远方     （    ）的烟         （    ）的火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）的白云     （        ）的水汽   （    ）地说 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）在床上       （  ）上眼睛         （  ）出黑烟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）出火星       （  ）进屋里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868541" y="207941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蓝色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3524815" y="207414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蓝色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6451041" y="202863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烫人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838396" y="256675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美丽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3524815" y="2583114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很轻很轻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6403151" y="256819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激动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868541" y="3075636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3517438" y="3115953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闭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6442217" y="3078985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冒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868541" y="3582039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3534247" y="3585900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冲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985836" y="1295663"/>
            <a:ext cx="6908007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动词搭配：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）田地    （    ）教训      （    ）生产 （ 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）水         （  ）扁担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    ）队伍     （    ）房屋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1250157" y="243669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淹没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2"/>
            </p:custDataLst>
          </p:nvPr>
        </p:nvSpPr>
        <p:spPr>
          <a:xfrm>
            <a:off x="3690916" y="240236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吸取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6273521" y="243585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恢复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1250157" y="2926821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治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3640674" y="2926820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6"/>
            </p:custDataLst>
          </p:nvPr>
        </p:nvSpPr>
        <p:spPr>
          <a:xfrm>
            <a:off x="1250157" y="344657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带领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7"/>
            </p:custDataLst>
          </p:nvPr>
        </p:nvSpPr>
        <p:spPr>
          <a:xfrm>
            <a:off x="3640674" y="344657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冲毁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1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28649" y="651475"/>
            <a:ext cx="7758113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九、词语归类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1.ABB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式词语：天苍苍    野茫茫    水淋淋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描写“风”的词语：寒风    阴风    和风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热风    微风    狂风    台风    暴风    风起支涌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描写天气的词语：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云开雾散    微风习习    冰天雪地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风雨交加    云雾缭绕    寒风刺骨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鹅毛大雪    电闪雷鸣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03659" y="1486562"/>
            <a:ext cx="8022432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拟人句：“现在我要把海岸藏起来。”雾把海岸藏了起来，同时也把城市藏了起来。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夸张句：危楼高百尺，手可摘星辰。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12564" y="1159307"/>
            <a:ext cx="8118872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十一、考点提示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背诵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夜宿山寺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敕勒歌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雾在哪里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熟读雾把大海、天空、太阳、海岸、城市、自己藏起来后的句子。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3.《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雪孩子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熟读雪孩子冲进火里救出小白兔的句子，体会雪孩子勇敢、舍己救人的品质。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583" y="2215446"/>
            <a:ext cx="2010833" cy="2010833"/>
          </a:xfrm>
          <a:prstGeom prst="rect">
            <a:avLst/>
          </a:prstGeom>
        </p:spPr>
      </p:pic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184083" y="1743551"/>
            <a:ext cx="4775835" cy="875824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45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45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184083" y="2635881"/>
            <a:ext cx="4775835" cy="758666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8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</a:rPr>
              <a:t>第七单元课文知识点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91169" y="1695029"/>
            <a:ext cx="7961662" cy="200723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敕勒歌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描绘了阴山脚下草原辽阔、牛羊多且肥壮的草原风光，反映了北方少数民族殷实富足的生活，表现了他们对生活、对家乡的热爱之情。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528442" y="1193924"/>
            <a:ext cx="7936706" cy="1383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本单元围绕“想象”这个主题编排了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古诗二首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雾在哪里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雪孩子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三篇课文。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888" y="2665571"/>
            <a:ext cx="1794809" cy="179480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416" y="2557558"/>
            <a:ext cx="2010833" cy="201083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004" y="2665571"/>
            <a:ext cx="2289418" cy="163503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666610" y="1549398"/>
            <a:ext cx="7961662" cy="126873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夜宿山寺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描写了山寺楼宇高耸入云，表达了诗人对古代楼宇工程技术的惊叹和赞美之情。 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2941981" y="2827447"/>
            <a:ext cx="3130801" cy="1924195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3260" y="1945566"/>
            <a:ext cx="8631555" cy="18224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雾在哪里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写了雾藏住大海、天空、太阳、海岸、城市和自己后出现的景象，说明了雾覆盖范围大、变化快、浓度大的特点，突出了雾的淘气，表现了大自然的奇妙。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313260" y="1831266"/>
            <a:ext cx="8631555" cy="18224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雪孩子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写了雪孩子冒着大火救出小白兔，自己却消失了的故事，表现了雪孩子勇敢无畏、舍己救人的优秀品质，表达了作者对雪孩子的赞美之情。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732233" y="1295663"/>
            <a:ext cx="640437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本单元课文侧重于体现想象之美：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古诗二首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中的想象能让人人情人境；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雾在哪里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中的想象充满童趣；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雪孩子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中的想象美好纯真。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幼圆" charset="0"/>
                <a:cs typeface="?"/>
              </a:rPr>
              <a:t>课文选材经典，语言生动，充满儿童隋趣。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6079034" y="1504416"/>
            <a:ext cx="2643639" cy="1811539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92866" y="887845"/>
            <a:ext cx="8522495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）“展开想象，获得初步的情感体验”。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古诗二首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可以利用文中插图，想象诗中描写的画面，感受山寺的高耸入云和草原的高远辽阔；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雾在哪里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可以在理解课文内容的基础上，借助课后题，仿照课文句式想象说话，体会雾的顽皮淘气；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雪孩子</a:t>
            </a:r>
            <a:r>
              <a:rPr lang="en-US" altLang="zh-CN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可以利用学习伙伴的提示，在想象中续编故事，感受美好的心灵。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525065" y="1549579"/>
            <a:ext cx="84224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en-US" altLang="zh-CN" sz="2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夜宿（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sù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山寺（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sì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 星辰（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chén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天苍苍（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cāng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   添把柴（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chái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散（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sàn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）步      甚（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shèn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）至 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zhì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en-US" altLang="zh-CN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消失（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shī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      烧（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shāo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）火      终（</a:t>
            </a:r>
            <a:r>
              <a:rPr lang="en-US" altLang="zh-CN" sz="2200" dirty="0" err="1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zhōng</a:t>
            </a:r>
            <a:r>
              <a:rPr lang="zh-CN" altLang="en-US" sz="22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）于 </a:t>
            </a:r>
            <a:endParaRPr lang="zh-CN" altLang="en-US" sz="22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03672" y="787832"/>
            <a:ext cx="7265194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惊：“忄”的左边是“垂点”，右边是“侧点”。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茫：是上下结构，不是左右结构。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步：下面“少”，不要写成“少”。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论：第五毛是“撇”，最后一笔是“竖弯钩”。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旁：第九笔是“横折钩”，最后一笔是“撇”。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轻：“车”的最后一笔是提。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25078" y="1477516"/>
            <a:ext cx="7893843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危楼     不敢     惊吓     阴天     田野     苍茫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于是     无论     岸边     房屋     一切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散步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好似     不久     唱歌     赶快     兴旺     旁边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浑身     时候     很轻     水汽     是谁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2199482" y="858159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阴（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朋（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似（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以（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惊（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掠（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2005807" y="162528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2005807" y="259207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2040732" y="3558858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929188" y="909414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谁（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准（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汽（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气（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敢（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橄（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左大括号 7"/>
          <p:cNvSpPr/>
          <p:nvPr>
            <p:custDataLst>
              <p:tags r:id="rId15"/>
            </p:custDataLst>
          </p:nvPr>
        </p:nvSpPr>
        <p:spPr>
          <a:xfrm>
            <a:off x="4770438" y="1628775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9" name="左大括号 8"/>
          <p:cNvSpPr/>
          <p:nvPr>
            <p:custDataLst>
              <p:tags r:id="rId16"/>
            </p:custDataLst>
          </p:nvPr>
        </p:nvSpPr>
        <p:spPr>
          <a:xfrm>
            <a:off x="4770438" y="2619535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7"/>
            </p:custDataLst>
          </p:nvPr>
        </p:nvSpPr>
        <p:spPr>
          <a:xfrm>
            <a:off x="4770438" y="353768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2732673" y="145068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阴天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9"/>
            </p:custDataLst>
          </p:nvPr>
        </p:nvSpPr>
        <p:spPr>
          <a:xfrm>
            <a:off x="2776706" y="195322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朋友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20"/>
            </p:custDataLst>
          </p:nvPr>
        </p:nvSpPr>
        <p:spPr>
          <a:xfrm>
            <a:off x="5501361" y="151760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是谁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1"/>
            </p:custDataLst>
          </p:nvPr>
        </p:nvSpPr>
        <p:spPr>
          <a:xfrm>
            <a:off x="5480623" y="203785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准备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2"/>
            </p:custDataLst>
          </p:nvPr>
        </p:nvSpPr>
        <p:spPr>
          <a:xfrm>
            <a:off x="2776705" y="248120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似乎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3"/>
            </p:custDataLst>
          </p:nvPr>
        </p:nvSpPr>
        <p:spPr>
          <a:xfrm>
            <a:off x="2757634" y="300917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以为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4"/>
            </p:custDataLst>
          </p:nvPr>
        </p:nvSpPr>
        <p:spPr>
          <a:xfrm>
            <a:off x="5501361" y="253345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水汽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5"/>
            </p:custDataLst>
          </p:nvPr>
        </p:nvSpPr>
        <p:spPr>
          <a:xfrm>
            <a:off x="5480622" y="305369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气体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6"/>
            </p:custDataLst>
          </p:nvPr>
        </p:nvSpPr>
        <p:spPr>
          <a:xfrm>
            <a:off x="2732673" y="351172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惊讶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7"/>
            </p:custDataLst>
          </p:nvPr>
        </p:nvSpPr>
        <p:spPr>
          <a:xfrm>
            <a:off x="2744781" y="401426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掠夺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8"/>
            </p:custDataLst>
          </p:nvPr>
        </p:nvSpPr>
        <p:spPr>
          <a:xfrm>
            <a:off x="5469126" y="353768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不敢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9"/>
            </p:custDataLst>
          </p:nvPr>
        </p:nvSpPr>
        <p:spPr>
          <a:xfrm>
            <a:off x="5480622" y="407872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橄榄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770856" y="958646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五、多音字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sù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xiù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sàn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sǎn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598800" y="1685493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643813" y="3229937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3"/>
            </p:custDataLst>
          </p:nvPr>
        </p:nvSpPr>
        <p:spPr>
          <a:xfrm>
            <a:off x="1052014" y="1842318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4"/>
            </p:custDataLst>
          </p:nvPr>
        </p:nvSpPr>
        <p:spPr>
          <a:xfrm>
            <a:off x="1052014" y="3386762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散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5"/>
            </p:custDataLst>
          </p:nvPr>
        </p:nvSpPr>
        <p:spPr>
          <a:xfrm>
            <a:off x="5005091" y="958646"/>
            <a:ext cx="251539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cáng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zàng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kōng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kòng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（    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0" name="左大括号 9"/>
          <p:cNvSpPr/>
          <p:nvPr>
            <p:custDataLst>
              <p:tags r:id="rId16"/>
            </p:custDataLst>
          </p:nvPr>
        </p:nvSpPr>
        <p:spPr>
          <a:xfrm>
            <a:off x="4833035" y="1685493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7"/>
            </p:custDataLst>
          </p:nvPr>
        </p:nvSpPr>
        <p:spPr>
          <a:xfrm>
            <a:off x="4878048" y="3229937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8"/>
            </p:custDataLst>
          </p:nvPr>
        </p:nvSpPr>
        <p:spPr>
          <a:xfrm>
            <a:off x="4286249" y="1842318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9"/>
            </p:custDataLst>
          </p:nvPr>
        </p:nvSpPr>
        <p:spPr>
          <a:xfrm>
            <a:off x="4286249" y="3386762"/>
            <a:ext cx="277207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空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20"/>
            </p:custDataLst>
          </p:nvPr>
        </p:nvSpPr>
        <p:spPr>
          <a:xfrm>
            <a:off x="2311095" y="156754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住宿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2495180" y="205776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星宿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5834776" y="1580940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捉迷藏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5831910" y="208778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宝藏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2495180" y="310424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散步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5"/>
            </p:custDataLst>
          </p:nvPr>
        </p:nvSpPr>
        <p:spPr>
          <a:xfrm>
            <a:off x="2493667" y="362292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散文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6"/>
            </p:custDataLst>
          </p:nvPr>
        </p:nvSpPr>
        <p:spPr>
          <a:xfrm>
            <a:off x="5831910" y="310424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空气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7"/>
            </p:custDataLst>
          </p:nvPr>
        </p:nvSpPr>
        <p:spPr>
          <a:xfrm>
            <a:off x="5831909" y="361408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空地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5.xml><?xml version="1.0" encoding="utf-8"?>
<p:tagLst xmlns:p="http://schemas.openxmlformats.org/presentationml/2006/main">
  <p:tag name="KSO_WM_UNIT_PLACING_PICTURE_USER_VIEWPORT" val="{&quot;height&quot;:3166.6661417322834,&quot;width&quot;:3166.6661417322834}"/>
</p:tagLst>
</file>

<file path=ppt/tags/tag466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68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9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5bca711-32d3-4ad2-ab2b-5b0810dcee33}"/>
  <p:tag name="KSO_WM_UNIT_TYPE" val="i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1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13.xml><?xml version="1.0" encoding="utf-8"?>
<p:tagLst xmlns:p="http://schemas.openxmlformats.org/presentationml/2006/main">
  <p:tag name="COMMONDATA" val="eyJoZGlkIjoiZWE3NjZlYjJkMjNiZjRmNDUwNDg2MDIyMjNiOTJhMjAifQ==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1964</Words>
  <Application>WPS 演示</Application>
  <PresentationFormat>全屏显示(16:9)</PresentationFormat>
  <Paragraphs>224</Paragraphs>
  <Slides>22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Arial</vt:lpstr>
      <vt:lpstr>宋体</vt:lpstr>
      <vt:lpstr>Wingdings</vt:lpstr>
      <vt:lpstr>黑体</vt:lpstr>
      <vt:lpstr>微软雅黑</vt:lpstr>
      <vt:lpstr>?</vt:lpstr>
      <vt:lpstr>Segoe Print</vt:lpstr>
      <vt:lpstr>Times New Roman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230</cp:revision>
  <dcterms:created xsi:type="dcterms:W3CDTF">2020-02-14T00:12:00Z</dcterms:created>
  <dcterms:modified xsi:type="dcterms:W3CDTF">2022-05-29T01:21:45Z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6B4D8310DFBF4C8BA1F872086A2C8A89</vt:lpwstr>
  </property>
</Properties>
</file>