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3"/>
    <p:sldMasterId id="2147483671" r:id="rId4"/>
  </p:sldMasterIdLst>
  <p:notesMasterIdLst>
    <p:notesMasterId r:id="rId6"/>
  </p:notesMasterIdLst>
  <p:sldIdLst>
    <p:sldId id="294" r:id="rId5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45" d="100"/>
          <a:sy n="45" d="100"/>
        </p:scale>
        <p:origin x="-1500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541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image" Target="../media/image4.png"/><Relationship Id="rId4" Type="http://schemas.openxmlformats.org/officeDocument/2006/relationships/tags" Target="../tags/tag53.xml"/><Relationship Id="rId3" Type="http://schemas.openxmlformats.org/officeDocument/2006/relationships/image" Target="../media/image3.png"/><Relationship Id="rId21" Type="http://schemas.openxmlformats.org/officeDocument/2006/relationships/tags" Target="../tags/tag69.xml"/><Relationship Id="rId20" Type="http://schemas.openxmlformats.org/officeDocument/2006/relationships/tags" Target="../tags/tag68.xml"/><Relationship Id="rId2" Type="http://schemas.openxmlformats.org/officeDocument/2006/relationships/tags" Target="../tags/tag52.xml"/><Relationship Id="rId19" Type="http://schemas.openxmlformats.org/officeDocument/2006/relationships/tags" Target="../tags/tag67.xml"/><Relationship Id="rId18" Type="http://schemas.openxmlformats.org/officeDocument/2006/relationships/tags" Target="../tags/tag66.xml"/><Relationship Id="rId17" Type="http://schemas.openxmlformats.org/officeDocument/2006/relationships/tags" Target="../tags/tag65.xml"/><Relationship Id="rId16" Type="http://schemas.openxmlformats.org/officeDocument/2006/relationships/tags" Target="../tags/tag64.xml"/><Relationship Id="rId15" Type="http://schemas.openxmlformats.org/officeDocument/2006/relationships/tags" Target="../tags/tag63.xml"/><Relationship Id="rId14" Type="http://schemas.openxmlformats.org/officeDocument/2006/relationships/tags" Target="../tags/tag62.xml"/><Relationship Id="rId13" Type="http://schemas.openxmlformats.org/officeDocument/2006/relationships/tags" Target="../tags/tag61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image" Target="../media/image5.png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image" Target="../media/image6.png"/><Relationship Id="rId2" Type="http://schemas.openxmlformats.org/officeDocument/2006/relationships/tags" Target="../tags/tag76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image" Target="../media/image5.png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image" Target="../media/image5.png"/><Relationship Id="rId2" Type="http://schemas.openxmlformats.org/officeDocument/2006/relationships/tags" Target="../tags/tag98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4" Type="http://schemas.openxmlformats.org/officeDocument/2006/relationships/tags" Target="../tags/tag139.xml"/><Relationship Id="rId33" Type="http://schemas.openxmlformats.org/officeDocument/2006/relationships/tags" Target="../tags/tag138.xml"/><Relationship Id="rId32" Type="http://schemas.openxmlformats.org/officeDocument/2006/relationships/tags" Target="../tags/tag137.xml"/><Relationship Id="rId31" Type="http://schemas.openxmlformats.org/officeDocument/2006/relationships/tags" Target="../tags/tag136.xml"/><Relationship Id="rId30" Type="http://schemas.openxmlformats.org/officeDocument/2006/relationships/tags" Target="../tags/tag135.xml"/><Relationship Id="rId3" Type="http://schemas.openxmlformats.org/officeDocument/2006/relationships/tags" Target="../tags/tag108.xml"/><Relationship Id="rId29" Type="http://schemas.openxmlformats.org/officeDocument/2006/relationships/tags" Target="../tags/tag134.xml"/><Relationship Id="rId28" Type="http://schemas.openxmlformats.org/officeDocument/2006/relationships/tags" Target="../tags/tag133.xml"/><Relationship Id="rId27" Type="http://schemas.openxmlformats.org/officeDocument/2006/relationships/tags" Target="../tags/tag132.xml"/><Relationship Id="rId26" Type="http://schemas.openxmlformats.org/officeDocument/2006/relationships/tags" Target="../tags/tag131.xml"/><Relationship Id="rId25" Type="http://schemas.openxmlformats.org/officeDocument/2006/relationships/tags" Target="../tags/tag130.xml"/><Relationship Id="rId24" Type="http://schemas.openxmlformats.org/officeDocument/2006/relationships/tags" Target="../tags/tag129.xml"/><Relationship Id="rId23" Type="http://schemas.openxmlformats.org/officeDocument/2006/relationships/tags" Target="../tags/tag128.xml"/><Relationship Id="rId22" Type="http://schemas.openxmlformats.org/officeDocument/2006/relationships/tags" Target="../tags/tag127.xml"/><Relationship Id="rId21" Type="http://schemas.openxmlformats.org/officeDocument/2006/relationships/tags" Target="../tags/tag126.xml"/><Relationship Id="rId20" Type="http://schemas.openxmlformats.org/officeDocument/2006/relationships/tags" Target="../tags/tag125.xml"/><Relationship Id="rId2" Type="http://schemas.openxmlformats.org/officeDocument/2006/relationships/tags" Target="../tags/tag107.xml"/><Relationship Id="rId19" Type="http://schemas.openxmlformats.org/officeDocument/2006/relationships/tags" Target="../tags/tag124.xml"/><Relationship Id="rId18" Type="http://schemas.openxmlformats.org/officeDocument/2006/relationships/tags" Target="../tags/tag123.xml"/><Relationship Id="rId17" Type="http://schemas.openxmlformats.org/officeDocument/2006/relationships/tags" Target="../tags/tag122.xml"/><Relationship Id="rId16" Type="http://schemas.openxmlformats.org/officeDocument/2006/relationships/tags" Target="../tags/tag121.xml"/><Relationship Id="rId15" Type="http://schemas.openxmlformats.org/officeDocument/2006/relationships/tags" Target="../tags/tag120.xml"/><Relationship Id="rId14" Type="http://schemas.openxmlformats.org/officeDocument/2006/relationships/tags" Target="../tags/tag119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tags" Target="../tags/tag116.xml"/><Relationship Id="rId10" Type="http://schemas.openxmlformats.org/officeDocument/2006/relationships/tags" Target="../tags/tag11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image" Target="../media/image5.png"/><Relationship Id="rId2" Type="http://schemas.openxmlformats.org/officeDocument/2006/relationships/tags" Target="../tags/tag143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image" Target="../media/image5.png"/><Relationship Id="rId2" Type="http://schemas.openxmlformats.org/officeDocument/2006/relationships/tags" Target="../tags/tag150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5.png"/><Relationship Id="rId2" Type="http://schemas.openxmlformats.org/officeDocument/2006/relationships/tags" Target="../tags/tag156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7.png"/><Relationship Id="rId3" Type="http://schemas.openxmlformats.org/officeDocument/2006/relationships/tags" Target="../tags/tag162.xml"/><Relationship Id="rId25" Type="http://schemas.openxmlformats.org/officeDocument/2006/relationships/tags" Target="../tags/tag183.xml"/><Relationship Id="rId24" Type="http://schemas.openxmlformats.org/officeDocument/2006/relationships/tags" Target="../tags/tag182.xml"/><Relationship Id="rId23" Type="http://schemas.openxmlformats.org/officeDocument/2006/relationships/tags" Target="../tags/tag181.xml"/><Relationship Id="rId22" Type="http://schemas.openxmlformats.org/officeDocument/2006/relationships/tags" Target="../tags/tag180.xml"/><Relationship Id="rId21" Type="http://schemas.openxmlformats.org/officeDocument/2006/relationships/tags" Target="../tags/tag179.xml"/><Relationship Id="rId20" Type="http://schemas.openxmlformats.org/officeDocument/2006/relationships/tags" Target="../tags/tag178.xml"/><Relationship Id="rId2" Type="http://schemas.openxmlformats.org/officeDocument/2006/relationships/tags" Target="../tags/tag161.xml"/><Relationship Id="rId19" Type="http://schemas.openxmlformats.org/officeDocument/2006/relationships/tags" Target="../tags/tag177.xml"/><Relationship Id="rId18" Type="http://schemas.openxmlformats.org/officeDocument/2006/relationships/tags" Target="../tags/tag176.xml"/><Relationship Id="rId17" Type="http://schemas.openxmlformats.org/officeDocument/2006/relationships/tags" Target="../tags/tag175.xml"/><Relationship Id="rId16" Type="http://schemas.openxmlformats.org/officeDocument/2006/relationships/tags" Target="../tags/tag174.xml"/><Relationship Id="rId15" Type="http://schemas.openxmlformats.org/officeDocument/2006/relationships/tags" Target="../tags/tag173.xml"/><Relationship Id="rId14" Type="http://schemas.openxmlformats.org/officeDocument/2006/relationships/tags" Target="../tags/tag172.xml"/><Relationship Id="rId13" Type="http://schemas.openxmlformats.org/officeDocument/2006/relationships/tags" Target="../tags/tag171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4" Type="http://schemas.openxmlformats.org/officeDocument/2006/relationships/tags" Target="../tags/tag196.xml"/><Relationship Id="rId13" Type="http://schemas.openxmlformats.org/officeDocument/2006/relationships/tags" Target="../tags/tag195.xml"/><Relationship Id="rId12" Type="http://schemas.openxmlformats.org/officeDocument/2006/relationships/tags" Target="../tags/tag194.xml"/><Relationship Id="rId11" Type="http://schemas.openxmlformats.org/officeDocument/2006/relationships/tags" Target="../tags/tag193.xml"/><Relationship Id="rId10" Type="http://schemas.openxmlformats.org/officeDocument/2006/relationships/tags" Target="../tags/tag19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03.xml"/><Relationship Id="rId8" Type="http://schemas.openxmlformats.org/officeDocument/2006/relationships/tags" Target="../tags/tag202.xml"/><Relationship Id="rId7" Type="http://schemas.openxmlformats.org/officeDocument/2006/relationships/tags" Target="../tags/tag201.xml"/><Relationship Id="rId6" Type="http://schemas.openxmlformats.org/officeDocument/2006/relationships/tags" Target="../tags/tag200.xml"/><Relationship Id="rId5" Type="http://schemas.openxmlformats.org/officeDocument/2006/relationships/tags" Target="../tags/tag199.xml"/><Relationship Id="rId4" Type="http://schemas.openxmlformats.org/officeDocument/2006/relationships/image" Target="../media/image5.png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tags" Target="../tags/tag210.xml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tags" Target="../tags/tag213.xml"/><Relationship Id="rId10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image" Target="../media/image5.png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0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5" Type="http://schemas.openxmlformats.org/officeDocument/2006/relationships/tags" Target="../tags/tag241.xml"/><Relationship Id="rId14" Type="http://schemas.openxmlformats.org/officeDocument/2006/relationships/tags" Target="../tags/tag240.xml"/><Relationship Id="rId13" Type="http://schemas.openxmlformats.org/officeDocument/2006/relationships/tags" Target="../tags/tag239.xml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tags" Target="../tags/tag236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image" Target="../media/image8.png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2" Type="http://schemas.openxmlformats.org/officeDocument/2006/relationships/tags" Target="../tags/tag251.xml"/><Relationship Id="rId11" Type="http://schemas.openxmlformats.org/officeDocument/2006/relationships/tags" Target="../tags/tag250.xml"/><Relationship Id="rId10" Type="http://schemas.openxmlformats.org/officeDocument/2006/relationships/tags" Target="../tags/tag249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2" Type="http://schemas.openxmlformats.org/officeDocument/2006/relationships/tags" Target="../tags/tag272.xml"/><Relationship Id="rId21" Type="http://schemas.openxmlformats.org/officeDocument/2006/relationships/tags" Target="../tags/tag271.xml"/><Relationship Id="rId20" Type="http://schemas.openxmlformats.org/officeDocument/2006/relationships/tags" Target="../tags/tag270.xml"/><Relationship Id="rId2" Type="http://schemas.openxmlformats.org/officeDocument/2006/relationships/tags" Target="../tags/tag252.xml"/><Relationship Id="rId19" Type="http://schemas.openxmlformats.org/officeDocument/2006/relationships/tags" Target="../tags/tag269.xml"/><Relationship Id="rId18" Type="http://schemas.openxmlformats.org/officeDocument/2006/relationships/tags" Target="../tags/tag268.xml"/><Relationship Id="rId17" Type="http://schemas.openxmlformats.org/officeDocument/2006/relationships/tags" Target="../tags/tag267.xml"/><Relationship Id="rId16" Type="http://schemas.openxmlformats.org/officeDocument/2006/relationships/tags" Target="../tags/tag266.xml"/><Relationship Id="rId15" Type="http://schemas.openxmlformats.org/officeDocument/2006/relationships/tags" Target="../tags/tag265.xml"/><Relationship Id="rId14" Type="http://schemas.openxmlformats.org/officeDocument/2006/relationships/tags" Target="../tags/tag264.xml"/><Relationship Id="rId13" Type="http://schemas.openxmlformats.org/officeDocument/2006/relationships/tags" Target="../tags/tag263.xml"/><Relationship Id="rId12" Type="http://schemas.openxmlformats.org/officeDocument/2006/relationships/tags" Target="../tags/tag262.xml"/><Relationship Id="rId11" Type="http://schemas.openxmlformats.org/officeDocument/2006/relationships/tags" Target="../tags/tag261.xml"/><Relationship Id="rId10" Type="http://schemas.openxmlformats.org/officeDocument/2006/relationships/tags" Target="../tags/tag260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844584CE-1BBD-40C2-A0AF-7D8628F2F27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EFCF2BE6-26EB-417A-A7F9-BB56DEEA4C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A07A695C-AED2-4387-9012-5D641019C5D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EE58A1D3-DC99-4BF3-9F15-0D04A002E8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E7357D2B-55B9-492F-9DE2-121782ED7D7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5536E1F2-D7EA-4277-BA30-B7EFB411C3A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2D959BB2-73DF-45EB-8A3D-D0F4BA5E430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35894DCE-2072-48BF-886E-70C0FEADE2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6EB2738B-F49D-444B-9AD2-4F2B755A80F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86CCD553-0D3B-4703-A530-C2B5E13CCA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E17A91A4-3B0C-4B89-B2E3-1C4F586D89D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3BE64A9-5B54-466F-9B54-8369C63CC7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9276B439-3472-448D-BBE5-9D6A5DA7CFA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65073720-3531-463F-B00D-08479006DA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4294EB1E-2F7A-414A-8D52-E0BAB3A7B0B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C217B781-37D2-4C2A-99E7-2683EA9339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B5C760EE-F17C-441A-A54E-81C2770E042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EA9F80F-B2FB-4EA2-B1B0-72B71EC86E4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BB66C939-6CB6-45FE-A03E-0FED9B2A41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B0582250-5836-4ABD-8C35-890F8126AC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/>
            </a:lvl1pPr>
            <a:lvl2pPr marL="609600" indent="0" algn="ctr">
              <a:buNone/>
              <a:defRPr/>
            </a:lvl2pPr>
            <a:lvl3pPr marL="1219200" indent="0" algn="ctr">
              <a:buNone/>
              <a:defRPr/>
            </a:lvl3pPr>
            <a:lvl4pPr marL="1828800" indent="0" algn="ctr">
              <a:buNone/>
              <a:defRPr/>
            </a:lvl4pPr>
            <a:lvl5pPr marL="2438400" indent="0" algn="ctr">
              <a:buNone/>
              <a:defRPr/>
            </a:lvl5pPr>
            <a:lvl6pPr marL="3048000" indent="0" algn="ctr">
              <a:buNone/>
              <a:defRPr/>
            </a:lvl6pPr>
            <a:lvl7pPr marL="3657600" indent="0" algn="ctr">
              <a:buNone/>
              <a:defRPr/>
            </a:lvl7pPr>
            <a:lvl8pPr marL="4267200" indent="0" algn="ctr">
              <a:buNone/>
              <a:defRPr/>
            </a:lvl8pPr>
            <a:lvl9pPr marL="48768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6EA924C0-30EE-4EAF-BED5-369A30D0FB1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5994747-3D7C-4070-8AEA-0B0A33CE5CA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D85531C-2C21-4446-AA7C-11D003A0B8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 smtClean="0"/>
            </a:lvl1pPr>
          </a:lstStyle>
          <a:p>
            <a:pPr>
              <a:defRPr/>
            </a:pPr>
            <a:fld id="{0AD8E6E7-6D90-4CCB-BF40-25A0BC6EA66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A6631F7-D55C-4B1E-B476-9696A8CE27C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56543E35-6FDE-41BC-83BD-027B6F87A6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EE125B01-A232-4B39-827E-ED38461128F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FB416B9E-2751-43C2-AB47-FF3DFFD8D4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7BEC637E-62D4-443C-A22D-10DBF0F6A20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7EDB2223-DED7-4F88-BA97-52C0FF4477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0FA8953E-D5C4-4B5F-89ED-C940559F80A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9A7F9057-2462-41FA-89D4-86DC7ED849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D9F2FB72-3A08-41F1-99D1-7DCAC4E9681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CA9EA3C9-60C7-4A27-9D7F-65396E1DCC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8867" y="431801"/>
            <a:ext cx="10854267" cy="6477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521EA0E3-66AC-42F5-8EED-82EE88B35EE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pPr>
              <a:defRPr/>
            </a:pPr>
            <a:fld id="{FAE15AA7-D03E-4F4E-B8FC-30807270DC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../media/image1.jpeg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5" Type="http://schemas.openxmlformats.org/officeDocument/2006/relationships/theme" Target="../theme/theme3.xml"/><Relationship Id="rId24" Type="http://schemas.openxmlformats.org/officeDocument/2006/relationships/tags" Target="../tags/tag278.xml"/><Relationship Id="rId23" Type="http://schemas.openxmlformats.org/officeDocument/2006/relationships/tags" Target="../tags/tag277.xml"/><Relationship Id="rId22" Type="http://schemas.openxmlformats.org/officeDocument/2006/relationships/tags" Target="../tags/tag276.xml"/><Relationship Id="rId21" Type="http://schemas.openxmlformats.org/officeDocument/2006/relationships/tags" Target="../tags/tag275.xml"/><Relationship Id="rId20" Type="http://schemas.openxmlformats.org/officeDocument/2006/relationships/tags" Target="../tags/tag274.xml"/><Relationship Id="rId2" Type="http://schemas.openxmlformats.org/officeDocument/2006/relationships/slideLayout" Target="../slideLayouts/slideLayout23.xml"/><Relationship Id="rId19" Type="http://schemas.openxmlformats.org/officeDocument/2006/relationships/tags" Target="../tags/tag273.xml"/><Relationship Id="rId18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image" Target="../media/image10.png"/><Relationship Id="rId3" Type="http://schemas.openxmlformats.org/officeDocument/2006/relationships/tags" Target="../tags/tag280.xml"/><Relationship Id="rId2" Type="http://schemas.openxmlformats.org/officeDocument/2006/relationships/image" Target="../media/image9.png"/><Relationship Id="rId10" Type="http://schemas.openxmlformats.org/officeDocument/2006/relationships/notesSlide" Target="../notesSlides/notesSlide1.xml"/><Relationship Id="rId1" Type="http://schemas.openxmlformats.org/officeDocument/2006/relationships/tags" Target="../tags/tag27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28.xml"/><Relationship Id="rId16" Type="http://schemas.openxmlformats.org/officeDocument/2006/relationships/tags" Target="../tags/tag399.xml"/><Relationship Id="rId15" Type="http://schemas.openxmlformats.org/officeDocument/2006/relationships/tags" Target="../tags/tag398.xml"/><Relationship Id="rId14" Type="http://schemas.openxmlformats.org/officeDocument/2006/relationships/image" Target="../media/image15.png"/><Relationship Id="rId13" Type="http://schemas.openxmlformats.org/officeDocument/2006/relationships/tags" Target="../tags/tag397.xml"/><Relationship Id="rId12" Type="http://schemas.openxmlformats.org/officeDocument/2006/relationships/tags" Target="../tags/tag396.xml"/><Relationship Id="rId11" Type="http://schemas.openxmlformats.org/officeDocument/2006/relationships/tags" Target="../tags/tag395.xml"/><Relationship Id="rId10" Type="http://schemas.openxmlformats.org/officeDocument/2006/relationships/tags" Target="../tags/tag394.xml"/><Relationship Id="rId1" Type="http://schemas.openxmlformats.org/officeDocument/2006/relationships/tags" Target="../tags/tag38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6" Type="http://schemas.openxmlformats.org/officeDocument/2006/relationships/slideLayout" Target="../slideLayouts/slideLayout28.xml"/><Relationship Id="rId15" Type="http://schemas.openxmlformats.org/officeDocument/2006/relationships/tags" Target="../tags/tag413.xml"/><Relationship Id="rId14" Type="http://schemas.openxmlformats.org/officeDocument/2006/relationships/tags" Target="../tags/tag412.xml"/><Relationship Id="rId13" Type="http://schemas.openxmlformats.org/officeDocument/2006/relationships/tags" Target="../tags/tag411.xml"/><Relationship Id="rId12" Type="http://schemas.openxmlformats.org/officeDocument/2006/relationships/image" Target="../media/image15.png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tags" Target="../tags/tag40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5" Type="http://schemas.openxmlformats.org/officeDocument/2006/relationships/slideLayout" Target="../slideLayouts/slideLayout28.xml"/><Relationship Id="rId14" Type="http://schemas.openxmlformats.org/officeDocument/2006/relationships/tags" Target="../tags/tag427.xml"/><Relationship Id="rId13" Type="http://schemas.openxmlformats.org/officeDocument/2006/relationships/tags" Target="../tags/tag426.xml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5" Type="http://schemas.openxmlformats.org/officeDocument/2006/relationships/slideLayout" Target="../slideLayouts/slideLayout28.xml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8" Type="http://schemas.openxmlformats.org/officeDocument/2006/relationships/slideLayout" Target="../slideLayouts/slideLayout28.xml"/><Relationship Id="rId17" Type="http://schemas.openxmlformats.org/officeDocument/2006/relationships/tags" Target="../tags/tag457.xml"/><Relationship Id="rId16" Type="http://schemas.openxmlformats.org/officeDocument/2006/relationships/image" Target="../media/image16.jpeg"/><Relationship Id="rId15" Type="http://schemas.openxmlformats.org/officeDocument/2006/relationships/tags" Target="../tags/tag456.xml"/><Relationship Id="rId14" Type="http://schemas.openxmlformats.org/officeDocument/2006/relationships/tags" Target="../tags/tag455.xml"/><Relationship Id="rId13" Type="http://schemas.openxmlformats.org/officeDocument/2006/relationships/tags" Target="../tags/tag454.xml"/><Relationship Id="rId12" Type="http://schemas.openxmlformats.org/officeDocument/2006/relationships/tags" Target="../tags/tag453.xml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tags" Target="../tags/tag463.xml"/><Relationship Id="rId5" Type="http://schemas.openxmlformats.org/officeDocument/2006/relationships/tags" Target="../tags/tag462.xml"/><Relationship Id="rId4" Type="http://schemas.openxmlformats.org/officeDocument/2006/relationships/tags" Target="../tags/tag461.xml"/><Relationship Id="rId3" Type="http://schemas.openxmlformats.org/officeDocument/2006/relationships/tags" Target="../tags/tag460.xml"/><Relationship Id="rId21" Type="http://schemas.openxmlformats.org/officeDocument/2006/relationships/slideLayout" Target="../slideLayouts/slideLayout28.xml"/><Relationship Id="rId20" Type="http://schemas.openxmlformats.org/officeDocument/2006/relationships/tags" Target="../tags/tag477.xml"/><Relationship Id="rId2" Type="http://schemas.openxmlformats.org/officeDocument/2006/relationships/tags" Target="../tags/tag459.xml"/><Relationship Id="rId19" Type="http://schemas.openxmlformats.org/officeDocument/2006/relationships/tags" Target="../tags/tag476.xml"/><Relationship Id="rId18" Type="http://schemas.openxmlformats.org/officeDocument/2006/relationships/tags" Target="../tags/tag475.xml"/><Relationship Id="rId17" Type="http://schemas.openxmlformats.org/officeDocument/2006/relationships/tags" Target="../tags/tag474.xml"/><Relationship Id="rId16" Type="http://schemas.openxmlformats.org/officeDocument/2006/relationships/tags" Target="../tags/tag473.xml"/><Relationship Id="rId15" Type="http://schemas.openxmlformats.org/officeDocument/2006/relationships/tags" Target="../tags/tag472.xml"/><Relationship Id="rId14" Type="http://schemas.openxmlformats.org/officeDocument/2006/relationships/tags" Target="../tags/tag471.xml"/><Relationship Id="rId13" Type="http://schemas.openxmlformats.org/officeDocument/2006/relationships/tags" Target="../tags/tag470.xml"/><Relationship Id="rId12" Type="http://schemas.openxmlformats.org/officeDocument/2006/relationships/tags" Target="../tags/tag469.xml"/><Relationship Id="rId11" Type="http://schemas.openxmlformats.org/officeDocument/2006/relationships/tags" Target="../tags/tag468.xml"/><Relationship Id="rId10" Type="http://schemas.openxmlformats.org/officeDocument/2006/relationships/tags" Target="../tags/tag467.xml"/><Relationship Id="rId1" Type="http://schemas.openxmlformats.org/officeDocument/2006/relationships/tags" Target="../tags/tag45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86.xml"/><Relationship Id="rId8" Type="http://schemas.openxmlformats.org/officeDocument/2006/relationships/tags" Target="../tags/tag485.xml"/><Relationship Id="rId7" Type="http://schemas.openxmlformats.org/officeDocument/2006/relationships/tags" Target="../tags/tag484.xml"/><Relationship Id="rId6" Type="http://schemas.openxmlformats.org/officeDocument/2006/relationships/tags" Target="../tags/tag483.xml"/><Relationship Id="rId5" Type="http://schemas.openxmlformats.org/officeDocument/2006/relationships/tags" Target="../tags/tag482.xml"/><Relationship Id="rId4" Type="http://schemas.openxmlformats.org/officeDocument/2006/relationships/tags" Target="../tags/tag481.xml"/><Relationship Id="rId3" Type="http://schemas.openxmlformats.org/officeDocument/2006/relationships/tags" Target="../tags/tag480.xml"/><Relationship Id="rId2" Type="http://schemas.openxmlformats.org/officeDocument/2006/relationships/tags" Target="../tags/tag479.xml"/><Relationship Id="rId13" Type="http://schemas.openxmlformats.org/officeDocument/2006/relationships/slideLayout" Target="../slideLayouts/slideLayout28.xml"/><Relationship Id="rId12" Type="http://schemas.openxmlformats.org/officeDocument/2006/relationships/tags" Target="../tags/tag488.xml"/><Relationship Id="rId11" Type="http://schemas.openxmlformats.org/officeDocument/2006/relationships/image" Target="../media/image17.png"/><Relationship Id="rId10" Type="http://schemas.openxmlformats.org/officeDocument/2006/relationships/tags" Target="../tags/tag487.xml"/><Relationship Id="rId1" Type="http://schemas.openxmlformats.org/officeDocument/2006/relationships/tags" Target="../tags/tag47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97.xml"/><Relationship Id="rId8" Type="http://schemas.openxmlformats.org/officeDocument/2006/relationships/tags" Target="../tags/tag496.xml"/><Relationship Id="rId7" Type="http://schemas.openxmlformats.org/officeDocument/2006/relationships/tags" Target="../tags/tag495.xml"/><Relationship Id="rId6" Type="http://schemas.openxmlformats.org/officeDocument/2006/relationships/tags" Target="../tags/tag494.xml"/><Relationship Id="rId5" Type="http://schemas.openxmlformats.org/officeDocument/2006/relationships/tags" Target="../tags/tag493.xml"/><Relationship Id="rId4" Type="http://schemas.openxmlformats.org/officeDocument/2006/relationships/tags" Target="../tags/tag492.xml"/><Relationship Id="rId3" Type="http://schemas.openxmlformats.org/officeDocument/2006/relationships/tags" Target="../tags/tag491.xml"/><Relationship Id="rId2" Type="http://schemas.openxmlformats.org/officeDocument/2006/relationships/tags" Target="../tags/tag490.xml"/><Relationship Id="rId18" Type="http://schemas.openxmlformats.org/officeDocument/2006/relationships/notesSlide" Target="../notesSlides/notesSlide5.xml"/><Relationship Id="rId17" Type="http://schemas.openxmlformats.org/officeDocument/2006/relationships/slideLayout" Target="../slideLayouts/slideLayout28.xml"/><Relationship Id="rId16" Type="http://schemas.openxmlformats.org/officeDocument/2006/relationships/tags" Target="../tags/tag503.xml"/><Relationship Id="rId15" Type="http://schemas.openxmlformats.org/officeDocument/2006/relationships/tags" Target="../tags/tag502.xml"/><Relationship Id="rId14" Type="http://schemas.openxmlformats.org/officeDocument/2006/relationships/image" Target="../media/image18.jpeg"/><Relationship Id="rId13" Type="http://schemas.openxmlformats.org/officeDocument/2006/relationships/tags" Target="../tags/tag501.xml"/><Relationship Id="rId12" Type="http://schemas.openxmlformats.org/officeDocument/2006/relationships/tags" Target="../tags/tag500.xml"/><Relationship Id="rId11" Type="http://schemas.openxmlformats.org/officeDocument/2006/relationships/tags" Target="../tags/tag499.xml"/><Relationship Id="rId10" Type="http://schemas.openxmlformats.org/officeDocument/2006/relationships/tags" Target="../tags/tag498.xml"/><Relationship Id="rId1" Type="http://schemas.openxmlformats.org/officeDocument/2006/relationships/tags" Target="../tags/tag48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512.xml"/><Relationship Id="rId8" Type="http://schemas.openxmlformats.org/officeDocument/2006/relationships/tags" Target="../tags/tag511.xml"/><Relationship Id="rId7" Type="http://schemas.openxmlformats.org/officeDocument/2006/relationships/tags" Target="../tags/tag510.xml"/><Relationship Id="rId6" Type="http://schemas.openxmlformats.org/officeDocument/2006/relationships/tags" Target="../tags/tag509.xml"/><Relationship Id="rId5" Type="http://schemas.openxmlformats.org/officeDocument/2006/relationships/tags" Target="../tags/tag508.xml"/><Relationship Id="rId4" Type="http://schemas.openxmlformats.org/officeDocument/2006/relationships/tags" Target="../tags/tag507.xml"/><Relationship Id="rId3" Type="http://schemas.openxmlformats.org/officeDocument/2006/relationships/tags" Target="../tags/tag506.xml"/><Relationship Id="rId2" Type="http://schemas.openxmlformats.org/officeDocument/2006/relationships/tags" Target="../tags/tag505.xml"/><Relationship Id="rId12" Type="http://schemas.openxmlformats.org/officeDocument/2006/relationships/slideLayout" Target="../slideLayouts/slideLayout28.xml"/><Relationship Id="rId11" Type="http://schemas.openxmlformats.org/officeDocument/2006/relationships/tags" Target="../tags/tag514.xml"/><Relationship Id="rId10" Type="http://schemas.openxmlformats.org/officeDocument/2006/relationships/tags" Target="../tags/tag513.xml"/><Relationship Id="rId1" Type="http://schemas.openxmlformats.org/officeDocument/2006/relationships/tags" Target="../tags/tag50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23.xml"/><Relationship Id="rId8" Type="http://schemas.openxmlformats.org/officeDocument/2006/relationships/tags" Target="../tags/tag522.xml"/><Relationship Id="rId7" Type="http://schemas.openxmlformats.org/officeDocument/2006/relationships/tags" Target="../tags/tag521.xml"/><Relationship Id="rId6" Type="http://schemas.openxmlformats.org/officeDocument/2006/relationships/tags" Target="../tags/tag520.xml"/><Relationship Id="rId5" Type="http://schemas.openxmlformats.org/officeDocument/2006/relationships/tags" Target="../tags/tag519.xml"/><Relationship Id="rId4" Type="http://schemas.openxmlformats.org/officeDocument/2006/relationships/tags" Target="../tags/tag518.xml"/><Relationship Id="rId3" Type="http://schemas.openxmlformats.org/officeDocument/2006/relationships/tags" Target="../tags/tag517.xml"/><Relationship Id="rId2" Type="http://schemas.openxmlformats.org/officeDocument/2006/relationships/tags" Target="../tags/tag516.xml"/><Relationship Id="rId13" Type="http://schemas.openxmlformats.org/officeDocument/2006/relationships/slideLayout" Target="../slideLayouts/slideLayout28.xml"/><Relationship Id="rId12" Type="http://schemas.openxmlformats.org/officeDocument/2006/relationships/tags" Target="../tags/tag526.xml"/><Relationship Id="rId11" Type="http://schemas.openxmlformats.org/officeDocument/2006/relationships/tags" Target="../tags/tag525.xml"/><Relationship Id="rId10" Type="http://schemas.openxmlformats.org/officeDocument/2006/relationships/tags" Target="../tags/tag524.xml"/><Relationship Id="rId1" Type="http://schemas.openxmlformats.org/officeDocument/2006/relationships/tags" Target="../tags/tag51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8.xml"/><Relationship Id="rId12" Type="http://schemas.openxmlformats.org/officeDocument/2006/relationships/tags" Target="../tags/tag295.xml"/><Relationship Id="rId11" Type="http://schemas.openxmlformats.org/officeDocument/2006/relationships/tags" Target="../tags/tag294.xml"/><Relationship Id="rId10" Type="http://schemas.openxmlformats.org/officeDocument/2006/relationships/image" Target="../media/image11.png"/><Relationship Id="rId1" Type="http://schemas.openxmlformats.org/officeDocument/2006/relationships/tags" Target="../tags/tag285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35.xml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3" Type="http://schemas.openxmlformats.org/officeDocument/2006/relationships/slideLayout" Target="../slideLayouts/slideLayout28.xml"/><Relationship Id="rId12" Type="http://schemas.openxmlformats.org/officeDocument/2006/relationships/tags" Target="../tags/tag537.xml"/><Relationship Id="rId11" Type="http://schemas.openxmlformats.org/officeDocument/2006/relationships/image" Target="../media/image19.png"/><Relationship Id="rId10" Type="http://schemas.openxmlformats.org/officeDocument/2006/relationships/tags" Target="../tags/tag536.xml"/><Relationship Id="rId1" Type="http://schemas.openxmlformats.org/officeDocument/2006/relationships/tags" Target="../tags/tag527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2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image" Target="../media/image9.png"/><Relationship Id="rId1" Type="http://schemas.openxmlformats.org/officeDocument/2006/relationships/tags" Target="../tags/tag53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" Type="http://schemas.openxmlformats.org/officeDocument/2006/relationships/tags" Target="../tags/tag298.xml"/><Relationship Id="rId2" Type="http://schemas.openxmlformats.org/officeDocument/2006/relationships/tags" Target="../tags/tag297.xml"/><Relationship Id="rId14" Type="http://schemas.openxmlformats.org/officeDocument/2006/relationships/slideLayout" Target="../slideLayouts/slideLayout28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29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1" Type="http://schemas.openxmlformats.org/officeDocument/2006/relationships/slideLayout" Target="../slideLayouts/slideLayout28.xml"/><Relationship Id="rId20" Type="http://schemas.openxmlformats.org/officeDocument/2006/relationships/tags" Target="../tags/tag327.xml"/><Relationship Id="rId2" Type="http://schemas.openxmlformats.org/officeDocument/2006/relationships/tags" Target="../tags/tag310.xml"/><Relationship Id="rId19" Type="http://schemas.openxmlformats.org/officeDocument/2006/relationships/image" Target="../media/image9.png"/><Relationship Id="rId18" Type="http://schemas.openxmlformats.org/officeDocument/2006/relationships/tags" Target="../tags/tag326.xml"/><Relationship Id="rId17" Type="http://schemas.openxmlformats.org/officeDocument/2006/relationships/tags" Target="../tags/tag325.xml"/><Relationship Id="rId16" Type="http://schemas.openxmlformats.org/officeDocument/2006/relationships/tags" Target="../tags/tag324.xml"/><Relationship Id="rId15" Type="http://schemas.openxmlformats.org/officeDocument/2006/relationships/tags" Target="../tags/tag323.xml"/><Relationship Id="rId14" Type="http://schemas.openxmlformats.org/officeDocument/2006/relationships/tags" Target="../tags/tag322.xml"/><Relationship Id="rId13" Type="http://schemas.openxmlformats.org/officeDocument/2006/relationships/tags" Target="../tags/tag321.xml"/><Relationship Id="rId12" Type="http://schemas.openxmlformats.org/officeDocument/2006/relationships/tags" Target="../tags/tag32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28.xml"/><Relationship Id="rId13" Type="http://schemas.openxmlformats.org/officeDocument/2006/relationships/tags" Target="../tags/tag339.xml"/><Relationship Id="rId12" Type="http://schemas.openxmlformats.org/officeDocument/2006/relationships/image" Target="../media/image12.jpeg"/><Relationship Id="rId11" Type="http://schemas.openxmlformats.org/officeDocument/2006/relationships/tags" Target="../tags/tag338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5" Type="http://schemas.openxmlformats.org/officeDocument/2006/relationships/slideLayout" Target="../slideLayouts/slideLayout28.xml"/><Relationship Id="rId14" Type="http://schemas.openxmlformats.org/officeDocument/2006/relationships/tags" Target="../tags/tag352.xml"/><Relationship Id="rId13" Type="http://schemas.openxmlformats.org/officeDocument/2006/relationships/tags" Target="../tags/tag351.xml"/><Relationship Id="rId12" Type="http://schemas.openxmlformats.org/officeDocument/2006/relationships/tags" Target="../tags/tag350.xml"/><Relationship Id="rId11" Type="http://schemas.openxmlformats.org/officeDocument/2006/relationships/tags" Target="../tags/tag349.xml"/><Relationship Id="rId10" Type="http://schemas.openxmlformats.org/officeDocument/2006/relationships/image" Target="../media/image13.jpeg"/><Relationship Id="rId1" Type="http://schemas.openxmlformats.org/officeDocument/2006/relationships/tags" Target="../tags/tag34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" Type="http://schemas.openxmlformats.org/officeDocument/2006/relationships/tags" Target="../tags/tag354.xml"/><Relationship Id="rId12" Type="http://schemas.openxmlformats.org/officeDocument/2006/relationships/slideLayout" Target="../slideLayouts/slideLayout28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3" Type="http://schemas.openxmlformats.org/officeDocument/2006/relationships/slideLayout" Target="../slideLayouts/slideLayout28.xml"/><Relationship Id="rId12" Type="http://schemas.openxmlformats.org/officeDocument/2006/relationships/tags" Target="../tags/tag374.xml"/><Relationship Id="rId11" Type="http://schemas.openxmlformats.org/officeDocument/2006/relationships/image" Target="../media/image14.png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1" Type="http://schemas.openxmlformats.org/officeDocument/2006/relationships/slideLayout" Target="../slideLayouts/slideLayout28.xml"/><Relationship Id="rId10" Type="http://schemas.openxmlformats.org/officeDocument/2006/relationships/tags" Target="../tags/tag384.xml"/><Relationship Id="rId1" Type="http://schemas.openxmlformats.org/officeDocument/2006/relationships/tags" Target="../tags/tag3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205073" y="3567909"/>
            <a:ext cx="55307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 smtClean="0">
                <a:solidFill>
                  <a:schemeClr val="dk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21.狐假虎威</a:t>
            </a:r>
            <a:endParaRPr lang="zh-CN" altLang="en-US" sz="2400" b="1" dirty="0" smtClean="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课文（七）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语文部编版二年级上册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" name="对话气泡: 圆角矩形 21"/>
          <p:cNvSpPr/>
          <p:nvPr>
            <p:custDataLst>
              <p:tags r:id="rId10"/>
            </p:custDataLst>
          </p:nvPr>
        </p:nvSpPr>
        <p:spPr bwMode="auto">
          <a:xfrm>
            <a:off x="408305" y="2278380"/>
            <a:ext cx="7212965" cy="2219325"/>
          </a:xfrm>
          <a:prstGeom prst="wedgeRoundRectCallout">
            <a:avLst>
              <a:gd name="adj1" fmla="val 58346"/>
              <a:gd name="adj2" fmla="val 462"/>
              <a:gd name="adj3" fmla="val 16667"/>
            </a:avLst>
          </a:prstGeom>
          <a:solidFill>
            <a:srgbClr val="F3FDDB"/>
          </a:solidFill>
          <a:ln w="349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4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351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1000" y="2259330"/>
            <a:ext cx="7376795" cy="2084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老天爷派我来做你们百兽的首领，你吃了我，就是违抗了老天爷的命令。我看你有多大的胆子！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3"/>
          <p:cNvSpPr>
            <a:spLocks noChangeArrowheads="1"/>
          </p:cNvSpPr>
          <p:nvPr/>
        </p:nvSpPr>
        <p:spPr bwMode="auto">
          <a:xfrm>
            <a:off x="5113868" y="4788643"/>
            <a:ext cx="3024716" cy="1376407"/>
          </a:xfrm>
          <a:prstGeom prst="flowChartAlternateProcess">
            <a:avLst/>
          </a:prstGeom>
          <a:noFill/>
          <a:ln w="28575">
            <a:solidFill>
              <a:srgbClr val="F2802A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蒙骗老虎，威胁、恐吓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对话气泡: 圆角矩形 20"/>
          <p:cNvSpPr/>
          <p:nvPr>
            <p:custDataLst>
              <p:tags r:id="rId12"/>
            </p:custDataLst>
          </p:nvPr>
        </p:nvSpPr>
        <p:spPr bwMode="auto">
          <a:xfrm>
            <a:off x="4218305" y="1108075"/>
            <a:ext cx="3530600" cy="779145"/>
          </a:xfrm>
          <a:prstGeom prst="wedgeRoundRectCallout">
            <a:avLst>
              <a:gd name="adj1" fmla="val 58038"/>
              <a:gd name="adj2" fmla="val 81501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4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349" name="Text Box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335780" y="1082675"/>
            <a:ext cx="364617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为什么不敢</a:t>
            </a:r>
            <a:r>
              <a:rPr lang="en-US" altLang="zh-CN" sz="36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6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4"/>
          <a:srcRect l="1" r="50513"/>
          <a:stretch>
            <a:fillRect/>
          </a:stretch>
        </p:blipFill>
        <p:spPr>
          <a:xfrm>
            <a:off x="8326967" y="1156758"/>
            <a:ext cx="2647951" cy="3621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346" name="TextBox 4"/>
          <p:cNvSpPr txBox="1">
            <a:spLocks noChangeArrowheads="1"/>
          </p:cNvSpPr>
          <p:nvPr/>
        </p:nvSpPr>
        <p:spPr bwMode="auto">
          <a:xfrm>
            <a:off x="948055" y="1076325"/>
            <a:ext cx="2808605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疑惑、吃惊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: 圆角 14"/>
          <p:cNvSpPr/>
          <p:nvPr>
            <p:custDataLst>
              <p:tags r:id="rId15"/>
            </p:custDataLst>
          </p:nvPr>
        </p:nvSpPr>
        <p:spPr>
          <a:xfrm>
            <a:off x="882650" y="1137920"/>
            <a:ext cx="2874645" cy="73850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4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16983" y="4653798"/>
            <a:ext cx="380153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老虎属于“百兽”，被狐狸“管理”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5484285" y="2963333"/>
            <a:ext cx="854731" cy="42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注: 线形 1"/>
          <p:cNvSpPr/>
          <p:nvPr>
            <p:custDataLst>
              <p:tags r:id="rId10"/>
            </p:custDataLst>
          </p:nvPr>
        </p:nvSpPr>
        <p:spPr>
          <a:xfrm flipH="1" flipV="1">
            <a:off x="3007785" y="2264834"/>
            <a:ext cx="2595033" cy="556684"/>
          </a:xfrm>
          <a:prstGeom prst="borderCallout1">
            <a:avLst>
              <a:gd name="adj1" fmla="val 18750"/>
              <a:gd name="adj2" fmla="val -8333"/>
              <a:gd name="adj3" fmla="val 275222"/>
              <a:gd name="adj4" fmla="val -45530"/>
            </a:avLst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  <a:gs pos="0">
                <a:srgbClr val="876EA9">
                  <a:lumMod val="90000"/>
                  <a:lumOff val="10000"/>
                </a:srgbClr>
              </a:gs>
              <a:gs pos="50000">
                <a:srgbClr val="876EA9">
                  <a:lumMod val="95000"/>
                  <a:lumOff val="5000"/>
                </a:srgbClr>
              </a:gs>
              <a:gs pos="100000">
                <a:srgbClr val="876EA9">
                  <a:lumMod val="95000"/>
                  <a:lumOff val="5000"/>
                </a:srgbClr>
              </a:gs>
            </a:gsLst>
            <a:lin ang="5400000" scaled="0"/>
          </a:gradFill>
          <a:ln w="19050"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559" name="矩形 2"/>
          <p:cNvSpPr>
            <a:spLocks noChangeArrowheads="1"/>
          </p:cNvSpPr>
          <p:nvPr/>
        </p:nvSpPr>
        <p:spPr bwMode="auto">
          <a:xfrm>
            <a:off x="1788584" y="1361017"/>
            <a:ext cx="6587067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老虎被蒙住了，松开了爪子。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3" name="矩形 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46668" y="2099734"/>
            <a:ext cx="743161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狐狸摇了摇尾巴，说：“我带你到百兽面前走一趟，让你看看我的威风。”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/>
          <a:srcRect l="49843"/>
          <a:stretch>
            <a:fillRect/>
          </a:stretch>
        </p:blipFill>
        <p:spPr>
          <a:xfrm>
            <a:off x="8629650" y="975555"/>
            <a:ext cx="3003549" cy="4053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370" name="TextBox 4"/>
          <p:cNvSpPr txBox="1">
            <a:spLocks noChangeArrowheads="1"/>
          </p:cNvSpPr>
          <p:nvPr/>
        </p:nvSpPr>
        <p:spPr bwMode="auto">
          <a:xfrm>
            <a:off x="880745" y="4531995"/>
            <a:ext cx="743204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狐狸拿出了管理百兽的架势，与下文老虎跟着狐狸相呼应。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: 圆角 10"/>
          <p:cNvSpPr/>
          <p:nvPr>
            <p:custDataLst>
              <p:tags r:id="rId13"/>
            </p:custDataLst>
          </p:nvPr>
        </p:nvSpPr>
        <p:spPr>
          <a:xfrm>
            <a:off x="880745" y="4592955"/>
            <a:ext cx="7594600" cy="1496695"/>
          </a:xfrm>
          <a:prstGeom prst="roundRect">
            <a:avLst>
              <a:gd name="adj" fmla="val 23217"/>
            </a:avLst>
          </a:prstGeom>
          <a:noFill/>
          <a:ln w="38100">
            <a:solidFill>
              <a:srgbClr val="EF5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464" name="TextBox 4"/>
          <p:cNvSpPr txBox="1">
            <a:spLocks noChangeArrowheads="1"/>
          </p:cNvSpPr>
          <p:nvPr/>
        </p:nvSpPr>
        <p:spPr bwMode="auto">
          <a:xfrm>
            <a:off x="2652184" y="410634"/>
            <a:ext cx="2429933" cy="920750"/>
          </a:xfrm>
          <a:prstGeom prst="rect">
            <a:avLst/>
          </a:prstGeom>
          <a:solidFill>
            <a:srgbClr val="E1F6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半信半疑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030384" y="461434"/>
            <a:ext cx="1403349" cy="920750"/>
          </a:xfrm>
          <a:prstGeom prst="rect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000" b="1" dirty="0">
                <a:solidFill>
                  <a:srgbClr val="FFFFFF"/>
                </a:solidFill>
                <a:latin typeface="幼圆" charset="0"/>
                <a:ea typeface="幼圆" charset="0"/>
              </a:rPr>
              <a:t>得意</a:t>
            </a:r>
            <a:endParaRPr lang="zh-CN" altLang="en-US" sz="4000" b="1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01185" y="3657600"/>
            <a:ext cx="9440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9559" grpId="0"/>
      <p:bldP spid="25603" grpId="0" bldLvl="0"/>
      <p:bldP spid="19464" grpId="0" bldLvl="0" animBg="1"/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1922145" y="3355340"/>
            <a:ext cx="385572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神气活现（神态）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1915795" y="3399790"/>
            <a:ext cx="3776345" cy="698500"/>
          </a:xfrm>
          <a:prstGeom prst="roundRect">
            <a:avLst>
              <a:gd name="adj" fmla="val 23217"/>
            </a:avLst>
          </a:prstGeom>
          <a:noFill/>
          <a:ln w="38100">
            <a:solidFill>
              <a:srgbClr val="EF5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600" b="1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4521201" y="243646"/>
            <a:ext cx="27559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谁之威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3267" y="1164397"/>
            <a:ext cx="11540067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老虎跟着狐狸朝森林深处走去。狐狸神气活现，摇头摆尾；老虎半信半疑，东张西望。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4" name="文本框 1"/>
          <p:cNvSpPr txBox="1">
            <a:spLocks noChangeArrowheads="1"/>
          </p:cNvSpPr>
          <p:nvPr/>
        </p:nvSpPr>
        <p:spPr bwMode="auto">
          <a:xfrm>
            <a:off x="537635" y="3306464"/>
            <a:ext cx="1898649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狐狸：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487" name="文本框 6"/>
          <p:cNvSpPr txBox="1">
            <a:spLocks noChangeArrowheads="1"/>
          </p:cNvSpPr>
          <p:nvPr/>
        </p:nvSpPr>
        <p:spPr bwMode="auto">
          <a:xfrm>
            <a:off x="537635" y="4555297"/>
            <a:ext cx="1898649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老虎：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406" name="文本框 4"/>
          <p:cNvSpPr txBox="1">
            <a:spLocks noChangeArrowheads="1"/>
          </p:cNvSpPr>
          <p:nvPr/>
        </p:nvSpPr>
        <p:spPr bwMode="auto">
          <a:xfrm>
            <a:off x="10259695" y="3329940"/>
            <a:ext cx="15043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得意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箭头: 右 13"/>
          <p:cNvSpPr/>
          <p:nvPr/>
        </p:nvSpPr>
        <p:spPr bwMode="auto">
          <a:xfrm>
            <a:off x="9988550" y="3528695"/>
            <a:ext cx="260350" cy="334645"/>
          </a:xfrm>
          <a:prstGeom prst="rightArrow">
            <a:avLst>
              <a:gd name="adj1" fmla="val 50000"/>
              <a:gd name="adj2" fmla="val 45415"/>
            </a:avLst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3600" b="1" dirty="0">
              <a:solidFill>
                <a:srgbClr val="00B05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404" name="文本框 10"/>
          <p:cNvSpPr txBox="1">
            <a:spLocks noChangeArrowheads="1"/>
          </p:cNvSpPr>
          <p:nvPr/>
        </p:nvSpPr>
        <p:spPr bwMode="auto">
          <a:xfrm>
            <a:off x="10259060" y="4523740"/>
            <a:ext cx="15055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愚昧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箭头: 右 14"/>
          <p:cNvSpPr/>
          <p:nvPr/>
        </p:nvSpPr>
        <p:spPr bwMode="auto">
          <a:xfrm>
            <a:off x="9982200" y="4811395"/>
            <a:ext cx="258445" cy="334645"/>
          </a:xfrm>
          <a:prstGeom prst="rightArrow">
            <a:avLst>
              <a:gd name="adj1" fmla="val 50000"/>
              <a:gd name="adj2" fmla="val 45415"/>
            </a:avLst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3600" b="1" dirty="0">
              <a:solidFill>
                <a:srgbClr val="00B05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11350" y="4606290"/>
            <a:ext cx="385572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半信半疑（神态）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矩形: 圆角 15"/>
          <p:cNvSpPr/>
          <p:nvPr>
            <p:custDataLst>
              <p:tags r:id="rId11"/>
            </p:custDataLst>
          </p:nvPr>
        </p:nvSpPr>
        <p:spPr>
          <a:xfrm>
            <a:off x="1922145" y="4603750"/>
            <a:ext cx="3769995" cy="698500"/>
          </a:xfrm>
          <a:prstGeom prst="roundRect">
            <a:avLst/>
          </a:prstGeom>
          <a:noFill/>
          <a:ln w="38100">
            <a:solidFill>
              <a:srgbClr val="F280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5205" y="4589145"/>
            <a:ext cx="385572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东张西望（动作）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箭头: 右 12"/>
          <p:cNvSpPr/>
          <p:nvPr>
            <p:custDataLst>
              <p:tags r:id="rId12"/>
            </p:custDataLst>
          </p:nvPr>
        </p:nvSpPr>
        <p:spPr bwMode="auto">
          <a:xfrm>
            <a:off x="5770245" y="4811395"/>
            <a:ext cx="258445" cy="332105"/>
          </a:xfrm>
          <a:prstGeom prst="rightArrow">
            <a:avLst>
              <a:gd name="adj1" fmla="val 50000"/>
              <a:gd name="adj2" fmla="val 45415"/>
            </a:avLst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6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: 圆角 17"/>
          <p:cNvSpPr/>
          <p:nvPr>
            <p:custDataLst>
              <p:tags r:id="rId13"/>
            </p:custDataLst>
          </p:nvPr>
        </p:nvSpPr>
        <p:spPr>
          <a:xfrm>
            <a:off x="6125845" y="4629150"/>
            <a:ext cx="3767455" cy="698500"/>
          </a:xfrm>
          <a:prstGeom prst="roundRect">
            <a:avLst/>
          </a:prstGeom>
          <a:noFill/>
          <a:ln w="38100">
            <a:solidFill>
              <a:srgbClr val="F280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0445" y="3365500"/>
            <a:ext cx="385572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摇头摆尾（动作）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箭头: 右 11"/>
          <p:cNvSpPr/>
          <p:nvPr/>
        </p:nvSpPr>
        <p:spPr bwMode="auto">
          <a:xfrm>
            <a:off x="5805805" y="3581400"/>
            <a:ext cx="258445" cy="334645"/>
          </a:xfrm>
          <a:prstGeom prst="rightArrow">
            <a:avLst>
              <a:gd name="adj1" fmla="val 50000"/>
              <a:gd name="adj2" fmla="val 45415"/>
            </a:avLst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600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6132195" y="3388995"/>
            <a:ext cx="3776345" cy="698500"/>
          </a:xfrm>
          <a:prstGeom prst="roundRect">
            <a:avLst>
              <a:gd name="adj" fmla="val 23217"/>
            </a:avLst>
          </a:prstGeom>
          <a:noFill/>
          <a:ln w="38100">
            <a:solidFill>
              <a:srgbClr val="EF5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600" b="1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3" grpId="0"/>
      <p:bldP spid="20484" grpId="0"/>
      <p:bldP spid="204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6" name="Text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58851" y="789518"/>
            <a:ext cx="10272183" cy="108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dk1"/>
                </a:solidFill>
                <a:latin typeface="幼圆" charset="0"/>
                <a:ea typeface="幼圆" charset="0"/>
              </a:rPr>
              <a:t>森林里的小动物有什么反应呢？</a:t>
            </a:r>
            <a:endParaRPr lang="zh-CN" altLang="en-US" sz="4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991785" y="3405718"/>
            <a:ext cx="2628900" cy="782320"/>
          </a:xfrm>
          <a:prstGeom prst="rect">
            <a:avLst/>
          </a:prstGeom>
          <a:solidFill>
            <a:srgbClr val="F6FDA7"/>
          </a:solidFill>
          <a:ln w="31750">
            <a:solidFill>
              <a:srgbClr val="F89B4E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看到老虎</a:t>
            </a:r>
            <a:endParaRPr lang="zh-CN" altLang="en-US" sz="4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右箭头 8"/>
          <p:cNvSpPr/>
          <p:nvPr>
            <p:custDataLst>
              <p:tags r:id="rId11"/>
            </p:custDataLst>
          </p:nvPr>
        </p:nvSpPr>
        <p:spPr>
          <a:xfrm>
            <a:off x="5010151" y="3577167"/>
            <a:ext cx="2171700" cy="42545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ECAB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562851" y="3378200"/>
            <a:ext cx="2535767" cy="782320"/>
          </a:xfrm>
          <a:prstGeom prst="rect">
            <a:avLst/>
          </a:prstGeom>
          <a:solidFill>
            <a:srgbClr val="D9FFFA"/>
          </a:solidFill>
          <a:ln w="31750">
            <a:solidFill>
              <a:srgbClr val="17DCF1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撒腿就跑</a:t>
            </a:r>
            <a:endParaRPr lang="zh-CN" altLang="en-US" sz="4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4" name="文本框 93"/>
          <p:cNvSpPr txBox="1">
            <a:spLocks noChangeArrowheads="1"/>
          </p:cNvSpPr>
          <p:nvPr/>
        </p:nvSpPr>
        <p:spPr bwMode="auto">
          <a:xfrm>
            <a:off x="1991785" y="2203451"/>
            <a:ext cx="2628900" cy="782320"/>
          </a:xfrm>
          <a:prstGeom prst="rect">
            <a:avLst/>
          </a:prstGeom>
          <a:solidFill>
            <a:srgbClr val="F6FDA1"/>
          </a:solidFill>
          <a:ln w="31750">
            <a:solidFill>
              <a:srgbClr val="F89B4E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看到狐狸</a:t>
            </a:r>
            <a:endParaRPr lang="zh-CN" altLang="en-US" sz="4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5" name="右箭头 8"/>
          <p:cNvSpPr/>
          <p:nvPr>
            <p:custDataLst>
              <p:tags r:id="rId12"/>
            </p:custDataLst>
          </p:nvPr>
        </p:nvSpPr>
        <p:spPr>
          <a:xfrm>
            <a:off x="5010151" y="2377018"/>
            <a:ext cx="2171700" cy="425449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ECAB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6" name="文本框 95"/>
          <p:cNvSpPr txBox="1">
            <a:spLocks noChangeArrowheads="1"/>
          </p:cNvSpPr>
          <p:nvPr/>
        </p:nvSpPr>
        <p:spPr bwMode="auto">
          <a:xfrm>
            <a:off x="7562851" y="2203451"/>
            <a:ext cx="1917700" cy="782320"/>
          </a:xfrm>
          <a:prstGeom prst="rect">
            <a:avLst/>
          </a:prstGeom>
          <a:solidFill>
            <a:srgbClr val="D9FFFA"/>
          </a:solidFill>
          <a:ln w="31750">
            <a:solidFill>
              <a:srgbClr val="17DCF1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很纳闷</a:t>
            </a:r>
            <a:endParaRPr lang="zh-CN" altLang="en-US" sz="4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右箭头 8"/>
          <p:cNvSpPr/>
          <p:nvPr>
            <p:custDataLst>
              <p:tags r:id="rId13"/>
            </p:custDataLst>
          </p:nvPr>
        </p:nvSpPr>
        <p:spPr>
          <a:xfrm rot="5400000">
            <a:off x="5677959" y="4280959"/>
            <a:ext cx="778933" cy="819149"/>
          </a:xfrm>
          <a:prstGeom prst="rightArrow">
            <a:avLst>
              <a:gd name="adj1" fmla="val 50000"/>
              <a:gd name="adj2" fmla="val 66321"/>
            </a:avLst>
          </a:prstGeom>
          <a:solidFill>
            <a:srgbClr val="FDE0C3"/>
          </a:solidFill>
          <a:ln w="25400">
            <a:solidFill>
              <a:srgbClr val="ECAB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121151" y="5137151"/>
            <a:ext cx="3894667" cy="9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狐假虎威</a:t>
            </a:r>
            <a:endParaRPr lang="zh-CN" altLang="en-US" sz="43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8" grpId="0" bldLvl="0" animBg="1"/>
      <p:bldP spid="9" grpId="0" bldLvl="0" animBg="1"/>
      <p:bldP spid="10" grpId="0" bldLvl="0" animBg="1"/>
      <p:bldP spid="94" grpId="0" bldLvl="0" animBg="1"/>
      <p:bldP spid="95" grpId="0" bldLvl="0" animBg="1"/>
      <p:bldP spid="96" grpId="0" bldLvl="0" animBg="1"/>
      <p:bldP spid="11" grpId="0" bldLvl="0" animBg="1"/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858" name="Text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11251" y="848455"/>
            <a:ext cx="8873067" cy="84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幼圆" charset="0"/>
              </a:rPr>
              <a:t>老虎对狐狸的态度有什么变化？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356784" y="2946071"/>
            <a:ext cx="1634066" cy="645160"/>
          </a:xfrm>
          <a:prstGeom prst="rect">
            <a:avLst/>
          </a:prstGeom>
          <a:solidFill>
            <a:srgbClr val="CBFDDC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一愣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341967" y="3873168"/>
            <a:ext cx="4847166" cy="645160"/>
          </a:xfrm>
          <a:prstGeom prst="rect">
            <a:avLst/>
          </a:prstGeom>
          <a:solidFill>
            <a:srgbClr val="E2FEC6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被蒙住，松开爪子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356784" y="4760051"/>
            <a:ext cx="2637366" cy="645160"/>
          </a:xfrm>
          <a:prstGeom prst="rect">
            <a:avLst/>
          </a:prstGeom>
          <a:solidFill>
            <a:srgbClr val="FDEBBF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半信半疑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356786" y="5649052"/>
            <a:ext cx="2637367" cy="645160"/>
          </a:xfrm>
          <a:prstGeom prst="rect">
            <a:avLst/>
          </a:prstGeom>
          <a:solidFill>
            <a:srgbClr val="FDDDD7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信以为真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356784" y="2031669"/>
            <a:ext cx="2842683" cy="645160"/>
          </a:xfrm>
          <a:prstGeom prst="rect">
            <a:avLst/>
          </a:prstGeom>
          <a:solidFill>
            <a:srgbClr val="B7FFFF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想吃狐狸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27830" y="1144028"/>
            <a:ext cx="3108442" cy="31101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4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094" y="755652"/>
            <a:ext cx="1038436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</a:rPr>
              <a:t>狐狸在蒙骗老虎的过程中是怎么做的？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矩形 16"/>
          <p:cNvSpPr/>
          <p:nvPr/>
        </p:nvSpPr>
        <p:spPr>
          <a:xfrm rot="5400000">
            <a:off x="7871460" y="4166870"/>
            <a:ext cx="2842895" cy="7283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9528175" y="3155950"/>
            <a:ext cx="728345" cy="2799715"/>
          </a:xfrm>
          <a:prstGeom prst="rect">
            <a:avLst/>
          </a:prstGeom>
          <a:solidFill>
            <a:srgbClr val="FCD7B2"/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虎口脱险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/>
          <p:nvPr>
            <p:custDataLst>
              <p:tags r:id="rId12"/>
            </p:custDataLst>
          </p:nvPr>
        </p:nvSpPr>
        <p:spPr>
          <a:xfrm rot="5400000">
            <a:off x="6682105" y="4130675"/>
            <a:ext cx="2842895" cy="728345"/>
          </a:xfrm>
          <a:prstGeom prst="rect">
            <a:avLst/>
          </a:prstGeom>
          <a:solidFill>
            <a:srgbClr val="FCD7B2"/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45425" y="3073400"/>
            <a:ext cx="516255" cy="279971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大摇大摆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3"/>
            </p:custDataLst>
          </p:nvPr>
        </p:nvSpPr>
        <p:spPr>
          <a:xfrm>
            <a:off x="1040130" y="1966595"/>
            <a:ext cx="3691255" cy="677545"/>
          </a:xfrm>
          <a:prstGeom prst="rect">
            <a:avLst/>
          </a:prstGeom>
          <a:solidFill>
            <a:srgbClr val="FCD7B2"/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7625" y="1892300"/>
            <a:ext cx="3107055" cy="7683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被老虎逮住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14"/>
            </p:custDataLst>
          </p:nvPr>
        </p:nvSpPr>
        <p:spPr>
          <a:xfrm>
            <a:off x="965835" y="3554095"/>
            <a:ext cx="5408295" cy="728345"/>
          </a:xfrm>
          <a:prstGeom prst="rect">
            <a:avLst/>
          </a:prstGeom>
          <a:solidFill>
            <a:srgbClr val="FCD7B2"/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7925" y="3530600"/>
            <a:ext cx="5274945" cy="7683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眼珠子转、扯着嗓子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/>
          <p:nvPr>
            <p:custDataLst>
              <p:tags r:id="rId15"/>
            </p:custDataLst>
          </p:nvPr>
        </p:nvSpPr>
        <p:spPr>
          <a:xfrm>
            <a:off x="965835" y="5189855"/>
            <a:ext cx="5410200" cy="725805"/>
          </a:xfrm>
          <a:prstGeom prst="rect">
            <a:avLst/>
          </a:prstGeom>
          <a:solidFill>
            <a:srgbClr val="FCD7B2"/>
          </a:solidFill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b="1" dirty="0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9185" y="5139055"/>
            <a:ext cx="5276850" cy="7683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神气活现、摇头摆尾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箭头: 下 15"/>
          <p:cNvSpPr/>
          <p:nvPr>
            <p:custDataLst>
              <p:tags r:id="rId16"/>
            </p:custDataLst>
          </p:nvPr>
        </p:nvSpPr>
        <p:spPr>
          <a:xfrm>
            <a:off x="2663511" y="2770717"/>
            <a:ext cx="412749" cy="675216"/>
          </a:xfrm>
          <a:prstGeom prst="downArrow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箭头: 下 24"/>
          <p:cNvSpPr/>
          <p:nvPr>
            <p:custDataLst>
              <p:tags r:id="rId17"/>
            </p:custDataLst>
          </p:nvPr>
        </p:nvSpPr>
        <p:spPr>
          <a:xfrm>
            <a:off x="2663511" y="4432301"/>
            <a:ext cx="412749" cy="675217"/>
          </a:xfrm>
          <a:prstGeom prst="downArrow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箭头: 下 25"/>
          <p:cNvSpPr/>
          <p:nvPr>
            <p:custDataLst>
              <p:tags r:id="rId18"/>
            </p:custDataLst>
          </p:nvPr>
        </p:nvSpPr>
        <p:spPr>
          <a:xfrm rot="16200000">
            <a:off x="6839694" y="5190068"/>
            <a:ext cx="412751" cy="675217"/>
          </a:xfrm>
          <a:prstGeom prst="downArrow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箭头: 下 26"/>
          <p:cNvSpPr/>
          <p:nvPr>
            <p:custDataLst>
              <p:tags r:id="rId19"/>
            </p:custDataLst>
          </p:nvPr>
        </p:nvSpPr>
        <p:spPr>
          <a:xfrm rot="16200000">
            <a:off x="8780677" y="5274735"/>
            <a:ext cx="412751" cy="675216"/>
          </a:xfrm>
          <a:prstGeom prst="downArrow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16" grpId="0" bldLvl="0" animBg="1"/>
      <p:bldP spid="25" grpId="0" bldLvl="0" animBg="1"/>
      <p:bldP spid="26" grpId="0" bldLvl="0" animBg="1"/>
      <p:bldP spid="2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3793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2567" y="988484"/>
            <a:ext cx="7844367" cy="9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300" b="1">
                <a:solidFill>
                  <a:schemeClr val="dk1"/>
                </a:solidFill>
                <a:latin typeface="幼圆" charset="0"/>
                <a:ea typeface="幼圆" charset="0"/>
              </a:rPr>
              <a:t>课文中哪句话解释了标题？</a:t>
            </a:r>
            <a:endParaRPr lang="zh-CN" altLang="en-US" sz="43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1062567" y="2436284"/>
            <a:ext cx="534246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原来，狐狸是借着老虎的威风把百兽吓跑的。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" name="图片 1"/>
          <p:cNvPicPr>
            <a:picLocks noChangeAspect="1" noChangeArrowheads="1"/>
          </p:cNvPicPr>
          <p:nvPr/>
        </p:nvPicPr>
        <p:blipFill rotWithShape="1">
          <a:blip r:embed="rId11"/>
          <a:srcRect l="6013"/>
          <a:stretch>
            <a:fillRect/>
          </a:stretch>
        </p:blipFill>
        <p:spPr bwMode="auto">
          <a:xfrm>
            <a:off x="6811433" y="2144721"/>
            <a:ext cx="4593167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184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8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33551" y="709085"/>
            <a:ext cx="9182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你觉得这是一只怎样的狐狸？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椭圆 4"/>
          <p:cNvSpPr/>
          <p:nvPr>
            <p:custDataLst>
              <p:tags r:id="rId11"/>
            </p:custDataLst>
          </p:nvPr>
        </p:nvSpPr>
        <p:spPr>
          <a:xfrm>
            <a:off x="5608955" y="1874520"/>
            <a:ext cx="3028950" cy="115379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22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4000" b="1" noProof="1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1521" name="文本框 6"/>
          <p:cNvSpPr txBox="1">
            <a:spLocks noChangeArrowheads="1"/>
          </p:cNvSpPr>
          <p:nvPr/>
        </p:nvSpPr>
        <p:spPr bwMode="auto">
          <a:xfrm>
            <a:off x="5457190" y="2018665"/>
            <a:ext cx="34702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000000"/>
                </a:solidFill>
                <a:latin typeface="幼圆" charset="0"/>
                <a:ea typeface="幼圆" charset="0"/>
              </a:rPr>
              <a:t>仗势欺人</a:t>
            </a:r>
            <a:endParaRPr lang="zh-CN" altLang="en-US" sz="4000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84351" y="3177118"/>
            <a:ext cx="9577916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学了这篇课文，你有什么体会？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28133" y="4131734"/>
            <a:ext cx="10814051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生活中有些人倚仗别人的势力来欺压人，其实自己并没有什么真本事。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椭圆 5"/>
          <p:cNvSpPr/>
          <p:nvPr>
            <p:custDataLst>
              <p:tags r:id="rId13"/>
            </p:custDataLst>
          </p:nvPr>
        </p:nvSpPr>
        <p:spPr>
          <a:xfrm>
            <a:off x="10111105" y="1900555"/>
            <a:ext cx="590550" cy="220345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40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1513" name="Picture 8" descr="http://pic.58pic.com/58pic/13/49/53/51b58PICZ3S_1024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655" y="1280795"/>
            <a:ext cx="14605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椭圆 12"/>
          <p:cNvSpPr/>
          <p:nvPr>
            <p:custDataLst>
              <p:tags r:id="rId15"/>
            </p:custDataLst>
          </p:nvPr>
        </p:nvSpPr>
        <p:spPr>
          <a:xfrm>
            <a:off x="1845945" y="1833880"/>
            <a:ext cx="3028950" cy="115379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22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4000" b="1" noProof="1"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1694180" y="1978025"/>
            <a:ext cx="34702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000000"/>
                </a:solidFill>
                <a:latin typeface="幼圆" charset="0"/>
                <a:ea typeface="幼圆" charset="0"/>
              </a:rPr>
              <a:t>狡猾</a:t>
            </a:r>
            <a:endParaRPr lang="zh-CN" altLang="en-US" sz="4000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85" name="Text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47174" y="1521885"/>
            <a:ext cx="10230477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大家说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说“狐假虎威”这个成语的意思。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8917" name="TextBox 3"/>
          <p:cNvSpPr txBox="1">
            <a:spLocks noChangeArrowheads="1"/>
          </p:cNvSpPr>
          <p:nvPr/>
        </p:nvSpPr>
        <p:spPr bwMode="auto">
          <a:xfrm>
            <a:off x="838866" y="2981400"/>
            <a:ext cx="10157883" cy="261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“狐假虎威”字面上的意思是狐狸借老虎的威风吓唬小动物，可以用来比喻倚仗别人的势力来欺压人。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68968" y="1962151"/>
            <a:ext cx="5933017" cy="7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z="4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1555752" y="1572684"/>
            <a:ext cx="9554633" cy="4375149"/>
          </a:xfrm>
          <a:prstGeom prst="flowChartAlternateProcess">
            <a:avLst/>
          </a:prstGeom>
          <a:noFill/>
          <a:ln w="28575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600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5847" name="文本框 6"/>
          <p:cNvSpPr txBox="1">
            <a:spLocks noChangeArrowheads="1"/>
          </p:cNvSpPr>
          <p:nvPr/>
        </p:nvSpPr>
        <p:spPr bwMode="auto">
          <a:xfrm>
            <a:off x="1083734" y="1483785"/>
            <a:ext cx="10234084" cy="381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00025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45745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291465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37185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本文讲的是一只狐狸借老虎的威风吓跑了森林中的百兽的故事，告诉我们生活中有些人借着别人的力量吓唬人，其实自己并没有真本事，讽刺了仗势欺人者的奸诈狡猾。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课文主题</a:t>
            </a:r>
            <a:endParaRPr lang="zh-CN" altLang="en-US" sz="26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100" name="Picture 2" descr="Image0000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63" y="1079285"/>
            <a:ext cx="9980141" cy="561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3676863" y="1291591"/>
            <a:ext cx="5139690" cy="1597660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zh-CN" sz="9600" b="1" noProof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lt1">
                    <a:tint val="1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幼圆" charset="0"/>
                <a:ea typeface="幼圆" charset="0"/>
              </a:rPr>
              <a:t>狐假虎威</a:t>
            </a:r>
            <a:endParaRPr lang="zh-CN" altLang="zh-CN" sz="9600" b="1" noProof="1">
              <a:ln w="9525" cmpd="sng">
                <a:solidFill>
                  <a:schemeClr val="accent1"/>
                </a:solidFill>
                <a:prstDash val="solid"/>
              </a:ln>
              <a:solidFill>
                <a:schemeClr val="lt1">
                  <a:tint val="1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0" name="Text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66686" y="2350870"/>
            <a:ext cx="4478933" cy="196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4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用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自己的话将这则故事讲给家人听。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270" y="1244942"/>
            <a:ext cx="3997841" cy="456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2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3255" y="2050267"/>
            <a:ext cx="9781953" cy="261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寻找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嗓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子 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违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抗    爪子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一趟    </a:t>
            </a:r>
            <a:endParaRPr lang="en-US" altLang="zh-CN" sz="36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野猪     受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骗 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借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着    纳闷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扯着</a:t>
            </a:r>
            <a:endParaRPr lang="en-US" altLang="zh-CN" sz="36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扑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过去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眼珠一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转       狐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假虎威 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" name="圆角矩形 23"/>
          <p:cNvSpPr/>
          <p:nvPr>
            <p:custDataLst>
              <p:tags r:id="rId11"/>
            </p:custDataLst>
          </p:nvPr>
        </p:nvSpPr>
        <p:spPr>
          <a:xfrm>
            <a:off x="4004945" y="363855"/>
            <a:ext cx="3465195" cy="71945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ADDBE9"/>
              </a:gs>
              <a:gs pos="100000">
                <a:schemeClr val="bg1"/>
              </a:gs>
            </a:gsLst>
          </a:gradFill>
          <a:ln>
            <a:solidFill>
              <a:srgbClr val="8FCEE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36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141" name="文本框 1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455160" y="363855"/>
            <a:ext cx="290639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我会读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97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68325" y="3061335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98" name="直接连接符 4"/>
          <p:cNvCxnSpPr>
            <a:cxnSpLocks noChangeShapeType="1"/>
          </p:cNvCxnSpPr>
          <p:nvPr/>
        </p:nvCxnSpPr>
        <p:spPr bwMode="auto">
          <a:xfrm>
            <a:off x="568325" y="3611880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9" name="直接连接符 6"/>
          <p:cNvCxnSpPr>
            <a:cxnSpLocks noChangeShapeType="1"/>
          </p:cNvCxnSpPr>
          <p:nvPr/>
        </p:nvCxnSpPr>
        <p:spPr bwMode="auto">
          <a:xfrm>
            <a:off x="1127125" y="307911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7" name="文本框 64"/>
          <p:cNvSpPr txBox="1">
            <a:spLocks noChangeArrowheads="1"/>
          </p:cNvSpPr>
          <p:nvPr/>
        </p:nvSpPr>
        <p:spPr bwMode="auto">
          <a:xfrm>
            <a:off x="602326" y="3075154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食</a:t>
            </a:r>
            <a:endParaRPr lang="zh-CN" altLang="en-US" sz="6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9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83585" y="3039110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95" name="直接连接符 4"/>
          <p:cNvCxnSpPr>
            <a:cxnSpLocks noChangeShapeType="1"/>
          </p:cNvCxnSpPr>
          <p:nvPr/>
        </p:nvCxnSpPr>
        <p:spPr bwMode="auto">
          <a:xfrm>
            <a:off x="3283585" y="3589020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6" name="直接连接符 6"/>
          <p:cNvCxnSpPr>
            <a:cxnSpLocks noChangeShapeType="1"/>
          </p:cNvCxnSpPr>
          <p:nvPr/>
        </p:nvCxnSpPr>
        <p:spPr bwMode="auto">
          <a:xfrm>
            <a:off x="3842385" y="3056890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文本框 92"/>
          <p:cNvSpPr txBox="1">
            <a:spLocks noChangeArrowheads="1"/>
          </p:cNvSpPr>
          <p:nvPr/>
        </p:nvSpPr>
        <p:spPr bwMode="auto">
          <a:xfrm>
            <a:off x="3326199" y="3043173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爷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91" name="直接连接符 4"/>
          <p:cNvCxnSpPr>
            <a:cxnSpLocks noChangeShapeType="1"/>
          </p:cNvCxnSpPr>
          <p:nvPr/>
        </p:nvCxnSpPr>
        <p:spPr bwMode="auto">
          <a:xfrm>
            <a:off x="1920875" y="3593465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2" name="直接连接符 6"/>
          <p:cNvCxnSpPr>
            <a:cxnSpLocks noChangeShapeType="1"/>
          </p:cNvCxnSpPr>
          <p:nvPr/>
        </p:nvCxnSpPr>
        <p:spPr bwMode="auto">
          <a:xfrm>
            <a:off x="2479675" y="306133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93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20875" y="3042920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88" name="矩形 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627880" y="3021965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89" name="直接连接符 4"/>
          <p:cNvCxnSpPr>
            <a:cxnSpLocks noChangeShapeType="1"/>
          </p:cNvCxnSpPr>
          <p:nvPr/>
        </p:nvCxnSpPr>
        <p:spPr bwMode="auto">
          <a:xfrm>
            <a:off x="4627880" y="3572510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0" name="直接连接符 6"/>
          <p:cNvCxnSpPr>
            <a:cxnSpLocks noChangeShapeType="1"/>
          </p:cNvCxnSpPr>
          <p:nvPr/>
        </p:nvCxnSpPr>
        <p:spPr bwMode="auto">
          <a:xfrm>
            <a:off x="5186680" y="303974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2" name="文本框 64"/>
          <p:cNvSpPr txBox="1">
            <a:spLocks noChangeArrowheads="1"/>
          </p:cNvSpPr>
          <p:nvPr/>
        </p:nvSpPr>
        <p:spPr bwMode="auto">
          <a:xfrm>
            <a:off x="4663933" y="2990256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就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53" name="文本框 86"/>
          <p:cNvSpPr txBox="1">
            <a:spLocks noChangeArrowheads="1"/>
          </p:cNvSpPr>
          <p:nvPr/>
        </p:nvSpPr>
        <p:spPr bwMode="auto">
          <a:xfrm>
            <a:off x="1950366" y="3045290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物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85" name="矩形 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029325" y="3023870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86" name="直接连接符 4"/>
          <p:cNvCxnSpPr>
            <a:cxnSpLocks noChangeShapeType="1"/>
          </p:cNvCxnSpPr>
          <p:nvPr/>
        </p:nvCxnSpPr>
        <p:spPr bwMode="auto">
          <a:xfrm>
            <a:off x="6029325" y="3574415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7" name="直接连接符 6"/>
          <p:cNvCxnSpPr>
            <a:cxnSpLocks noChangeShapeType="1"/>
          </p:cNvCxnSpPr>
          <p:nvPr/>
        </p:nvCxnSpPr>
        <p:spPr bwMode="auto">
          <a:xfrm>
            <a:off x="6588125" y="304228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5" name="文本框 64"/>
          <p:cNvSpPr txBox="1">
            <a:spLocks noChangeArrowheads="1"/>
          </p:cNvSpPr>
          <p:nvPr/>
        </p:nvSpPr>
        <p:spPr bwMode="auto">
          <a:xfrm>
            <a:off x="6090566" y="2988139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爪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82" name="矩形 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804275" y="3007360"/>
            <a:ext cx="1114425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83" name="直接连接符 4"/>
          <p:cNvCxnSpPr>
            <a:cxnSpLocks noChangeShapeType="1"/>
          </p:cNvCxnSpPr>
          <p:nvPr/>
        </p:nvCxnSpPr>
        <p:spPr bwMode="auto">
          <a:xfrm>
            <a:off x="8804275" y="3557270"/>
            <a:ext cx="11144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4" name="直接连接符 6"/>
          <p:cNvCxnSpPr>
            <a:cxnSpLocks noChangeShapeType="1"/>
          </p:cNvCxnSpPr>
          <p:nvPr/>
        </p:nvCxnSpPr>
        <p:spPr bwMode="auto">
          <a:xfrm>
            <a:off x="9361805" y="3025140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7" name="文本框 92"/>
          <p:cNvSpPr txBox="1">
            <a:spLocks noChangeArrowheads="1"/>
          </p:cNvSpPr>
          <p:nvPr/>
        </p:nvSpPr>
        <p:spPr bwMode="auto">
          <a:xfrm>
            <a:off x="8806250" y="2992373"/>
            <a:ext cx="1079500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活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179" name="直接连接符 4"/>
          <p:cNvCxnSpPr>
            <a:cxnSpLocks noChangeShapeType="1"/>
          </p:cNvCxnSpPr>
          <p:nvPr/>
        </p:nvCxnSpPr>
        <p:spPr bwMode="auto">
          <a:xfrm>
            <a:off x="7451725" y="3559810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0" name="直接连接符 6"/>
          <p:cNvCxnSpPr>
            <a:cxnSpLocks noChangeShapeType="1"/>
          </p:cNvCxnSpPr>
          <p:nvPr/>
        </p:nvCxnSpPr>
        <p:spPr bwMode="auto">
          <a:xfrm>
            <a:off x="8010525" y="302704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1" name="矩形 1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451725" y="3009265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76" name="矩形 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158730" y="2990215"/>
            <a:ext cx="1116330" cy="1117600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177" name="直接连接符 4"/>
          <p:cNvCxnSpPr>
            <a:cxnSpLocks noChangeShapeType="1"/>
          </p:cNvCxnSpPr>
          <p:nvPr/>
        </p:nvCxnSpPr>
        <p:spPr bwMode="auto">
          <a:xfrm>
            <a:off x="10158730" y="3540760"/>
            <a:ext cx="11163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8" name="直接连接符 6"/>
          <p:cNvCxnSpPr>
            <a:cxnSpLocks noChangeShapeType="1"/>
          </p:cNvCxnSpPr>
          <p:nvPr/>
        </p:nvCxnSpPr>
        <p:spPr bwMode="auto">
          <a:xfrm>
            <a:off x="10717530" y="3007995"/>
            <a:ext cx="0" cy="1117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0" name="文本框 64"/>
          <p:cNvSpPr txBox="1">
            <a:spLocks noChangeArrowheads="1"/>
          </p:cNvSpPr>
          <p:nvPr/>
        </p:nvSpPr>
        <p:spPr bwMode="auto">
          <a:xfrm>
            <a:off x="10156683" y="2966973"/>
            <a:ext cx="1081616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猪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61" name="文本框 86"/>
          <p:cNvSpPr txBox="1">
            <a:spLocks noChangeArrowheads="1"/>
          </p:cNvSpPr>
          <p:nvPr/>
        </p:nvSpPr>
        <p:spPr bwMode="auto">
          <a:xfrm>
            <a:off x="7453700" y="3000839"/>
            <a:ext cx="1081617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6400" b="1">
                <a:solidFill>
                  <a:srgbClr val="000000"/>
                </a:solidFill>
                <a:latin typeface="幼圆" charset="0"/>
                <a:ea typeface="幼圆" charset="0"/>
              </a:rPr>
              <a:t>神</a:t>
            </a:r>
            <a:endParaRPr lang="zh-CN" altLang="en-US" sz="6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1" name="文本框 140"/>
          <p:cNvSpPr txBox="1"/>
          <p:nvPr>
            <p:custDataLst>
              <p:tags r:id="rId18"/>
            </p:custDataLst>
          </p:nvPr>
        </p:nvSpPr>
        <p:spPr bwMode="auto">
          <a:xfrm>
            <a:off x="4716240" y="1138197"/>
            <a:ext cx="1871133" cy="731854"/>
          </a:xfrm>
          <a:prstGeom prst="roundRect">
            <a:avLst/>
          </a:prstGeom>
          <a:solidFill>
            <a:schemeClr val="lt1"/>
          </a:solidFill>
          <a:ln w="28575">
            <a:solidFill>
              <a:srgbClr val="43CE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700" b="1" noProof="1" smtClean="0">
                <a:solidFill>
                  <a:srgbClr val="000000"/>
                </a:solidFill>
                <a:latin typeface="幼圆" charset="0"/>
                <a:ea typeface="幼圆" charset="0"/>
              </a:rPr>
              <a:t>我会写</a:t>
            </a:r>
            <a:endParaRPr lang="zh-CN" altLang="en-US" sz="3700" b="1" noProof="1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005353" y="6541754"/>
            <a:ext cx="2016661" cy="1802123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7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60967" y="1439333"/>
            <a:ext cx="10238317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将下面的情节进行排序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:____________</a:t>
            </a:r>
            <a:endParaRPr lang="en-US" altLang="zh-CN" sz="40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8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60967" y="2580218"/>
            <a:ext cx="9563100" cy="319849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5000"/>
              </a:lnSpc>
              <a:defRPr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① 老虎寻食，逮住狐狸</a:t>
            </a:r>
            <a:endParaRPr lang="en-US" altLang="zh-CN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② 狐假虎威，吓跑百兽</a:t>
            </a:r>
            <a:endParaRPr lang="en-US" altLang="zh-CN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③ 狐狸撒谎，蒙住老虎</a:t>
            </a:r>
            <a:endParaRPr lang="en-US" altLang="zh-CN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④ 狐狸带路，老虎跟从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9" name="文本框 3"/>
          <p:cNvSpPr txBox="1">
            <a:spLocks noChangeArrowheads="1"/>
          </p:cNvSpPr>
          <p:nvPr/>
        </p:nvSpPr>
        <p:spPr bwMode="auto">
          <a:xfrm>
            <a:off x="6836834" y="1316567"/>
            <a:ext cx="715433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①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270" name="矩形 4"/>
          <p:cNvSpPr>
            <a:spLocks noChangeArrowheads="1"/>
          </p:cNvSpPr>
          <p:nvPr/>
        </p:nvSpPr>
        <p:spPr bwMode="auto">
          <a:xfrm>
            <a:off x="8978900" y="1301751"/>
            <a:ext cx="753110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②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271" name="矩形 5"/>
          <p:cNvSpPr>
            <a:spLocks noChangeArrowheads="1"/>
          </p:cNvSpPr>
          <p:nvPr/>
        </p:nvSpPr>
        <p:spPr bwMode="auto">
          <a:xfrm>
            <a:off x="7552267" y="1312334"/>
            <a:ext cx="753110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③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272" name="矩形 6"/>
          <p:cNvSpPr>
            <a:spLocks noChangeArrowheads="1"/>
          </p:cNvSpPr>
          <p:nvPr/>
        </p:nvSpPr>
        <p:spPr bwMode="auto">
          <a:xfrm>
            <a:off x="8265584" y="1295400"/>
            <a:ext cx="753110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④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15624" y="2580218"/>
            <a:ext cx="3060700" cy="306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1" grpId="0"/>
      <p:bldP spid="112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414" name="TextBox 1"/>
          <p:cNvSpPr txBox="1"/>
          <p:nvPr/>
        </p:nvSpPr>
        <p:spPr>
          <a:xfrm>
            <a:off x="704851" y="1483784"/>
            <a:ext cx="6824133" cy="3081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40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在茂密的森林里，有一只老虎正在寻找食物。一只狐狸从老虎身边窜过。老虎扑过去，把狐狸逮住了。</a:t>
            </a:r>
            <a:endParaRPr lang="zh-CN" altLang="en-US" sz="36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6" name="矩形 6"/>
          <p:cNvSpPr>
            <a:spLocks noChangeArrowheads="1"/>
          </p:cNvSpPr>
          <p:nvPr/>
        </p:nvSpPr>
        <p:spPr bwMode="auto">
          <a:xfrm>
            <a:off x="4969933" y="656167"/>
            <a:ext cx="2753784" cy="84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虎之威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3317" name="图片 3" descr="101ba0f2d2460867a205c0154822350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28984" y="1919818"/>
            <a:ext cx="4047067" cy="2279649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双波形 1"/>
          <p:cNvSpPr/>
          <p:nvPr>
            <p:custDataLst>
              <p:tags r:id="rId11"/>
            </p:custDataLst>
          </p:nvPr>
        </p:nvSpPr>
        <p:spPr>
          <a:xfrm>
            <a:off x="3451225" y="3738245"/>
            <a:ext cx="3016250" cy="922655"/>
          </a:xfrm>
          <a:prstGeom prst="doubleWave">
            <a:avLst/>
          </a:prstGeom>
          <a:solidFill>
            <a:srgbClr val="EEFEB4"/>
          </a:solidFill>
          <a:ln>
            <a:solidFill>
              <a:srgbClr val="E6E9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4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52" name="文本框 11"/>
          <p:cNvSpPr txBox="1">
            <a:spLocks noChangeArrowheads="1"/>
          </p:cNvSpPr>
          <p:nvPr/>
        </p:nvSpPr>
        <p:spPr bwMode="auto">
          <a:xfrm>
            <a:off x="3495675" y="3765550"/>
            <a:ext cx="32004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迅猛、强壮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对话气泡: 圆角矩形 16"/>
          <p:cNvSpPr/>
          <p:nvPr>
            <p:custDataLst>
              <p:tags r:id="rId12"/>
            </p:custDataLst>
          </p:nvPr>
        </p:nvSpPr>
        <p:spPr>
          <a:xfrm>
            <a:off x="1609725" y="5250815"/>
            <a:ext cx="4046855" cy="906145"/>
          </a:xfrm>
          <a:prstGeom prst="wedgeRoundRectCallout">
            <a:avLst>
              <a:gd name="adj1" fmla="val -48453"/>
              <a:gd name="adj2" fmla="val -13483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4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50" name="文本框 1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802130" y="5314315"/>
            <a:ext cx="3662045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随时葬身虎口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704851" y="1481667"/>
            <a:ext cx="6824133" cy="3081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40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在茂密的森林里，有一只老虎正在寻找食物。一只狐狸从老虎身边窜过。老虎扑过去，把狐狸逮住了。</a:t>
            </a:r>
            <a:endParaRPr lang="zh-CN" altLang="en-US" sz="36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" grpId="0" bldLvl="0" animBg="1"/>
      <p:bldP spid="13316" grpId="0"/>
      <p:bldP spid="1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云形标注 2"/>
          <p:cNvSpPr/>
          <p:nvPr>
            <p:custDataLst>
              <p:tags r:id="rId10"/>
            </p:custDataLst>
          </p:nvPr>
        </p:nvSpPr>
        <p:spPr>
          <a:xfrm>
            <a:off x="2103755" y="811530"/>
            <a:ext cx="5231130" cy="2060575"/>
          </a:xfrm>
          <a:prstGeom prst="cloudCallout">
            <a:avLst>
              <a:gd name="adj1" fmla="val 78213"/>
              <a:gd name="adj2" fmla="val -12254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FF9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400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4" name="文本框 3"/>
          <p:cNvSpPr txBox="1"/>
          <p:nvPr/>
        </p:nvSpPr>
        <p:spPr>
          <a:xfrm>
            <a:off x="2113915" y="1463040"/>
            <a:ext cx="5405755" cy="755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noProof="1" smtClean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600" b="1" noProof="1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窜</a:t>
            </a:r>
            <a:r>
              <a:rPr lang="en-US" altLang="zh-CN" sz="3600" b="1" noProof="1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600" b="1" noProof="1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能换成其他字吗？</a:t>
            </a:r>
            <a:endParaRPr lang="zh-CN" altLang="en-US" sz="3600" b="1" noProof="1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339" name="矩形 3"/>
          <p:cNvSpPr>
            <a:spLocks noChangeArrowheads="1"/>
          </p:cNvSpPr>
          <p:nvPr/>
        </p:nvSpPr>
        <p:spPr bwMode="auto">
          <a:xfrm>
            <a:off x="768351" y="3181351"/>
            <a:ext cx="10892367" cy="261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不能。“窜”字说明狐狸不想被老虎逮住，急于逃跑，且逃跑的速度非常快，从中可见狐狸很怕老虎。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5367" y="1902884"/>
            <a:ext cx="8362951" cy="1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3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3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狐狸眼珠子骨碌碌一转，扯着嗓子问老虎：“你敢吃我？”</a:t>
            </a:r>
            <a:endParaRPr lang="zh-CN" altLang="en-US" sz="43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7893051" y="1115485"/>
            <a:ext cx="2971800" cy="766233"/>
          </a:xfrm>
          <a:prstGeom prst="wedgeRoundRectCallout">
            <a:avLst>
              <a:gd name="adj1" fmla="val -56980"/>
              <a:gd name="adj2" fmla="val 101661"/>
              <a:gd name="adj3" fmla="val 16667"/>
            </a:avLst>
          </a:prstGeom>
          <a:solidFill>
            <a:srgbClr val="C6FFC9"/>
          </a:solidFill>
          <a:ln w="25400">
            <a:solidFill>
              <a:srgbClr val="1ED7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300" b="1" noProof="1">
                <a:solidFill>
                  <a:srgbClr val="000000"/>
                </a:solidFill>
                <a:latin typeface="幼圆" charset="0"/>
                <a:ea typeface="幼圆" charset="0"/>
              </a:rPr>
              <a:t>想出主意</a:t>
            </a:r>
            <a:endParaRPr lang="zh-CN" altLang="en-US" sz="4300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64" name="矩形 6"/>
          <p:cNvSpPr>
            <a:spLocks noChangeArrowheads="1"/>
          </p:cNvSpPr>
          <p:nvPr/>
        </p:nvSpPr>
        <p:spPr bwMode="auto">
          <a:xfrm>
            <a:off x="4798485" y="474133"/>
            <a:ext cx="2755900" cy="9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狐之猾</a:t>
            </a:r>
            <a:endParaRPr lang="zh-CN" altLang="en-US" sz="43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5365" name="图片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634" y="2641601"/>
            <a:ext cx="3426884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文本框 14"/>
          <p:cNvSpPr txBox="1">
            <a:spLocks noChangeArrowheads="1"/>
          </p:cNvSpPr>
          <p:nvPr/>
        </p:nvSpPr>
        <p:spPr bwMode="auto">
          <a:xfrm>
            <a:off x="1047751" y="4215647"/>
            <a:ext cx="7478182" cy="167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3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一是为自己壮胆；二是制造声势，在气势上压倒老虎</a:t>
            </a:r>
            <a:endParaRPr lang="zh-CN" altLang="en-US" sz="43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540251" y="2738967"/>
            <a:ext cx="2815167" cy="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07484" y="1902884"/>
            <a:ext cx="8365067" cy="1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tabLst>
                <a:tab pos="12065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3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狐狸眼珠子骨碌碌一转，扯着嗓子问老虎：“你敢吃我？”</a:t>
            </a:r>
            <a:endParaRPr lang="zh-CN" altLang="en-US" sz="43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15364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6" name="矩形 6"/>
          <p:cNvSpPr>
            <a:spLocks noChangeArrowheads="1"/>
          </p:cNvSpPr>
          <p:nvPr/>
        </p:nvSpPr>
        <p:spPr bwMode="auto">
          <a:xfrm>
            <a:off x="963083" y="1076527"/>
            <a:ext cx="11065933" cy="156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为什么狐狸说“你敢吃我？”而不是“你不能吃我”或“你别吃我”？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51983" y="2858761"/>
            <a:ext cx="10532533" cy="285178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“你敢吃我？”有威吓的语气，说明狐狸装腔作势，同时也是在试探老虎。而“你不能吃我”或“你别吃我”则是向老虎下命令或求饶，会加速死亡。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</p:tagLst>
</file>

<file path=ppt/tags/tag1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98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221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3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43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7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81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TEXT_FORE_SCHEMECOLOR_INDEX_BRIGHTNESS" val="0"/>
  <p:tag name="KSO_WM_UNIT_TEXT_FORE_SCHEMECOLOR_INDEX" val="5"/>
  <p:tag name="KSO_WM_UNIT_TEXT_LINE_FILL_TYPE" val="2"/>
  <p:tag name="KSO_WM_UNIT_TEXT_GLOW_SCHEMECOLOR_INDEX_BRIGHTNESS" val="0"/>
  <p:tag name="KSO_WM_UNIT_TEXT_GLOW_SCHEMECOLOR_INDEX" val="5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"/>
  <p:tag name="KSO_WM_UNIT_LINE_FORE_SCHEMECOLOR_INDEX" val="2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1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LINE_FORE_SCHEMECOLOR_INDEX_BRIGHTNESS" val="0.4"/>
  <p:tag name="KSO_WM_UNIT_LINE_FORE_SCHEMECOLOR_INDEX" val="8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FILL_FORE_SCHEMECOLOR_INDEX_BRIGHTNESS" val="0.4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UNIT_FILL_FORE_SCHEMECOLOR_INDEX_1_BRIGHTNESS" val="0.1"/>
  <p:tag name="KSO_WM_UNIT_FILL_FORE_SCHEMECOLOR_INDEX_1" val="8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8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8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2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39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</p:tagLst>
</file>

<file path=ppt/tags/tag453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</p:tagLst>
</file>

<file path=ppt/tags/tag454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</p:tagLst>
</file>

<file path=ppt/tags/tag455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</p:tagLst>
</file>

<file path=ppt/tags/tag456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</p:tagLst>
</file>

<file path=ppt/tags/tag4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69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71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72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73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474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475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476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4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02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</p:tagLst>
</file>

<file path=ppt/tags/tag5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fa26be-7f93-4f46-be03-a49b210b5abe}"/>
  <p:tag name="KSO_WM_UNIT_TYPE" val="i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8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4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41.xml><?xml version="1.0" encoding="utf-8"?>
<p:tagLst xmlns:p="http://schemas.openxmlformats.org/presentationml/2006/main">
  <p:tag name="COMMONDATA" val="eyJoZGlkIjoiZWE3NjZlYjJkMjNiZjRmNDUwNDg2MDIyMjNiOTJhMjAifQ==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1281</Words>
  <Application>WPS 演示</Application>
  <PresentationFormat>自定义</PresentationFormat>
  <Paragraphs>213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黑体</vt:lpstr>
      <vt:lpstr>Calibri</vt:lpstr>
      <vt:lpstr>微软雅黑</vt:lpstr>
      <vt:lpstr>Songti SC Black</vt:lpstr>
      <vt:lpstr>Arial Unicode MS</vt:lpstr>
      <vt:lpstr>等线</vt:lpstr>
      <vt:lpstr>等线 Light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38</cp:revision>
  <dcterms:created xsi:type="dcterms:W3CDTF">2020-06-05T01:16:00Z</dcterms:created>
  <dcterms:modified xsi:type="dcterms:W3CDTF">2022-05-29T01:21:43Z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EAC45CA0F40945D6907F1B55C02BE34B</vt:lpwstr>
  </property>
</Properties>
</file>