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19" r:id="rId4"/>
    <p:sldId id="620" r:id="rId6"/>
    <p:sldId id="621" r:id="rId7"/>
    <p:sldId id="622" r:id="rId8"/>
    <p:sldId id="623" r:id="rId9"/>
    <p:sldId id="624" r:id="rId10"/>
    <p:sldId id="625" r:id="rId11"/>
    <p:sldId id="626" r:id="rId12"/>
    <p:sldId id="627" r:id="rId13"/>
    <p:sldId id="628" r:id="rId14"/>
    <p:sldId id="629" r:id="rId15"/>
    <p:sldId id="630" r:id="rId16"/>
    <p:sldId id="631" r:id="rId17"/>
    <p:sldId id="632" r:id="rId18"/>
    <p:sldId id="633" r:id="rId19"/>
    <p:sldId id="634" r:id="rId20"/>
    <p:sldId id="635" r:id="rId21"/>
    <p:sldId id="636" r:id="rId22"/>
    <p:sldId id="637" r:id="rId23"/>
    <p:sldId id="638" r:id="rId24"/>
    <p:sldId id="639" r:id="rId25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gs" Target="tags/tag495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352.xml"/><Relationship Id="rId2" Type="http://schemas.openxmlformats.org/officeDocument/2006/relationships/tags" Target="../tags/tag334.xml"/><Relationship Id="rId19" Type="http://schemas.openxmlformats.org/officeDocument/2006/relationships/tags" Target="../tags/tag351.xml"/><Relationship Id="rId18" Type="http://schemas.openxmlformats.org/officeDocument/2006/relationships/tags" Target="../tags/tag350.xml"/><Relationship Id="rId17" Type="http://schemas.openxmlformats.org/officeDocument/2006/relationships/tags" Target="../tags/tag349.xml"/><Relationship Id="rId16" Type="http://schemas.openxmlformats.org/officeDocument/2006/relationships/tags" Target="../tags/tag348.xml"/><Relationship Id="rId15" Type="http://schemas.openxmlformats.org/officeDocument/2006/relationships/tags" Target="../tags/tag347.xml"/><Relationship Id="rId14" Type="http://schemas.openxmlformats.org/officeDocument/2006/relationships/tags" Target="../tags/tag346.xml"/><Relationship Id="rId13" Type="http://schemas.openxmlformats.org/officeDocument/2006/relationships/tags" Target="../tags/tag345.xml"/><Relationship Id="rId12" Type="http://schemas.openxmlformats.org/officeDocument/2006/relationships/tags" Target="../tags/tag344.xml"/><Relationship Id="rId11" Type="http://schemas.openxmlformats.org/officeDocument/2006/relationships/tags" Target="../tags/tag343.xml"/><Relationship Id="rId10" Type="http://schemas.openxmlformats.org/officeDocument/2006/relationships/tags" Target="../tags/tag342.xml"/><Relationship Id="rId1" Type="http://schemas.openxmlformats.org/officeDocument/2006/relationships/tags" Target="../tags/tag33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1.xml"/><Relationship Id="rId8" Type="http://schemas.openxmlformats.org/officeDocument/2006/relationships/tags" Target="../tags/tag360.xml"/><Relationship Id="rId7" Type="http://schemas.openxmlformats.org/officeDocument/2006/relationships/tags" Target="../tags/tag359.xml"/><Relationship Id="rId6" Type="http://schemas.openxmlformats.org/officeDocument/2006/relationships/tags" Target="../tags/tag358.xml"/><Relationship Id="rId5" Type="http://schemas.openxmlformats.org/officeDocument/2006/relationships/tags" Target="../tags/tag357.xml"/><Relationship Id="rId4" Type="http://schemas.openxmlformats.org/officeDocument/2006/relationships/tags" Target="../tags/tag356.xml"/><Relationship Id="rId3" Type="http://schemas.openxmlformats.org/officeDocument/2006/relationships/tags" Target="../tags/tag355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54.xml"/><Relationship Id="rId19" Type="http://schemas.openxmlformats.org/officeDocument/2006/relationships/tags" Target="../tags/tag371.xml"/><Relationship Id="rId18" Type="http://schemas.openxmlformats.org/officeDocument/2006/relationships/tags" Target="../tags/tag370.xml"/><Relationship Id="rId17" Type="http://schemas.openxmlformats.org/officeDocument/2006/relationships/tags" Target="../tags/tag369.xml"/><Relationship Id="rId16" Type="http://schemas.openxmlformats.org/officeDocument/2006/relationships/tags" Target="../tags/tag368.xml"/><Relationship Id="rId15" Type="http://schemas.openxmlformats.org/officeDocument/2006/relationships/tags" Target="../tags/tag367.xml"/><Relationship Id="rId14" Type="http://schemas.openxmlformats.org/officeDocument/2006/relationships/tags" Target="../tags/tag366.xml"/><Relationship Id="rId13" Type="http://schemas.openxmlformats.org/officeDocument/2006/relationships/tags" Target="../tags/tag365.xml"/><Relationship Id="rId12" Type="http://schemas.openxmlformats.org/officeDocument/2006/relationships/tags" Target="../tags/tag364.xml"/><Relationship Id="rId11" Type="http://schemas.openxmlformats.org/officeDocument/2006/relationships/tags" Target="../tags/tag363.xml"/><Relationship Id="rId10" Type="http://schemas.openxmlformats.org/officeDocument/2006/relationships/tags" Target="../tags/tag362.xml"/><Relationship Id="rId1" Type="http://schemas.openxmlformats.org/officeDocument/2006/relationships/tags" Target="../tags/tag35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73.xml"/><Relationship Id="rId19" Type="http://schemas.openxmlformats.org/officeDocument/2006/relationships/tags" Target="../tags/tag390.xml"/><Relationship Id="rId18" Type="http://schemas.openxmlformats.org/officeDocument/2006/relationships/tags" Target="../tags/tag389.xml"/><Relationship Id="rId17" Type="http://schemas.openxmlformats.org/officeDocument/2006/relationships/tags" Target="../tags/tag388.xml"/><Relationship Id="rId16" Type="http://schemas.openxmlformats.org/officeDocument/2006/relationships/tags" Target="../tags/tag387.xml"/><Relationship Id="rId15" Type="http://schemas.openxmlformats.org/officeDocument/2006/relationships/tags" Target="../tags/tag386.xml"/><Relationship Id="rId14" Type="http://schemas.openxmlformats.org/officeDocument/2006/relationships/tags" Target="../tags/tag385.xml"/><Relationship Id="rId13" Type="http://schemas.openxmlformats.org/officeDocument/2006/relationships/tags" Target="../tags/tag384.xml"/><Relationship Id="rId12" Type="http://schemas.openxmlformats.org/officeDocument/2006/relationships/tags" Target="../tags/tag383.xml"/><Relationship Id="rId11" Type="http://schemas.openxmlformats.org/officeDocument/2006/relationships/tags" Target="../tags/tag382.xml"/><Relationship Id="rId10" Type="http://schemas.openxmlformats.org/officeDocument/2006/relationships/tags" Target="../tags/tag381.xml"/><Relationship Id="rId1" Type="http://schemas.openxmlformats.org/officeDocument/2006/relationships/tags" Target="../tags/tag37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01.xml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12.xml"/><Relationship Id="rId10" Type="http://schemas.openxmlformats.org/officeDocument/2006/relationships/tags" Target="../tags/tag411.xml"/><Relationship Id="rId1" Type="http://schemas.openxmlformats.org/officeDocument/2006/relationships/tags" Target="../tags/tag40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21.xml"/><Relationship Id="rId8" Type="http://schemas.openxmlformats.org/officeDocument/2006/relationships/tags" Target="../tags/tag420.xml"/><Relationship Id="rId7" Type="http://schemas.openxmlformats.org/officeDocument/2006/relationships/tags" Target="../tags/tag419.xml"/><Relationship Id="rId6" Type="http://schemas.openxmlformats.org/officeDocument/2006/relationships/tags" Target="../tags/tag418.xml"/><Relationship Id="rId5" Type="http://schemas.openxmlformats.org/officeDocument/2006/relationships/tags" Target="../tags/tag417.xml"/><Relationship Id="rId4" Type="http://schemas.openxmlformats.org/officeDocument/2006/relationships/tags" Target="../tags/tag416.xml"/><Relationship Id="rId3" Type="http://schemas.openxmlformats.org/officeDocument/2006/relationships/tags" Target="../tags/tag415.xml"/><Relationship Id="rId25" Type="http://schemas.openxmlformats.org/officeDocument/2006/relationships/slideLayout" Target="../slideLayouts/slideLayout13.xml"/><Relationship Id="rId24" Type="http://schemas.openxmlformats.org/officeDocument/2006/relationships/tags" Target="../tags/tag436.xml"/><Relationship Id="rId23" Type="http://schemas.openxmlformats.org/officeDocument/2006/relationships/tags" Target="../tags/tag435.xml"/><Relationship Id="rId22" Type="http://schemas.openxmlformats.org/officeDocument/2006/relationships/tags" Target="../tags/tag434.xml"/><Relationship Id="rId21" Type="http://schemas.openxmlformats.org/officeDocument/2006/relationships/tags" Target="../tags/tag433.xml"/><Relationship Id="rId20" Type="http://schemas.openxmlformats.org/officeDocument/2006/relationships/tags" Target="../tags/tag432.xml"/><Relationship Id="rId2" Type="http://schemas.openxmlformats.org/officeDocument/2006/relationships/tags" Target="../tags/tag414.xml"/><Relationship Id="rId19" Type="http://schemas.openxmlformats.org/officeDocument/2006/relationships/tags" Target="../tags/tag431.xml"/><Relationship Id="rId18" Type="http://schemas.openxmlformats.org/officeDocument/2006/relationships/tags" Target="../tags/tag430.xml"/><Relationship Id="rId17" Type="http://schemas.openxmlformats.org/officeDocument/2006/relationships/tags" Target="../tags/tag429.xml"/><Relationship Id="rId16" Type="http://schemas.openxmlformats.org/officeDocument/2006/relationships/tags" Target="../tags/tag428.xml"/><Relationship Id="rId15" Type="http://schemas.openxmlformats.org/officeDocument/2006/relationships/tags" Target="../tags/tag427.xml"/><Relationship Id="rId14" Type="http://schemas.openxmlformats.org/officeDocument/2006/relationships/tags" Target="../tags/tag426.xml"/><Relationship Id="rId13" Type="http://schemas.openxmlformats.org/officeDocument/2006/relationships/tags" Target="../tags/tag425.xml"/><Relationship Id="rId12" Type="http://schemas.openxmlformats.org/officeDocument/2006/relationships/tags" Target="../tags/tag424.xml"/><Relationship Id="rId11" Type="http://schemas.openxmlformats.org/officeDocument/2006/relationships/tags" Target="../tags/tag423.xml"/><Relationship Id="rId10" Type="http://schemas.openxmlformats.org/officeDocument/2006/relationships/tags" Target="../tags/tag422.xml"/><Relationship Id="rId1" Type="http://schemas.openxmlformats.org/officeDocument/2006/relationships/tags" Target="../tags/tag41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5.xml"/><Relationship Id="rId8" Type="http://schemas.openxmlformats.org/officeDocument/2006/relationships/tags" Target="../tags/tag444.xml"/><Relationship Id="rId7" Type="http://schemas.openxmlformats.org/officeDocument/2006/relationships/tags" Target="../tags/tag443.xml"/><Relationship Id="rId6" Type="http://schemas.openxmlformats.org/officeDocument/2006/relationships/tags" Target="../tags/tag442.xml"/><Relationship Id="rId5" Type="http://schemas.openxmlformats.org/officeDocument/2006/relationships/tags" Target="../tags/tag441.xml"/><Relationship Id="rId4" Type="http://schemas.openxmlformats.org/officeDocument/2006/relationships/tags" Target="../tags/tag440.xml"/><Relationship Id="rId3" Type="http://schemas.openxmlformats.org/officeDocument/2006/relationships/tags" Target="../tags/tag439.xml"/><Relationship Id="rId2" Type="http://schemas.openxmlformats.org/officeDocument/2006/relationships/tags" Target="../tags/tag43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7.xml"/><Relationship Id="rId10" Type="http://schemas.openxmlformats.org/officeDocument/2006/relationships/tags" Target="../tags/tag446.xml"/><Relationship Id="rId1" Type="http://schemas.openxmlformats.org/officeDocument/2006/relationships/tags" Target="../tags/tag437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56.xml"/><Relationship Id="rId8" Type="http://schemas.openxmlformats.org/officeDocument/2006/relationships/tags" Target="../tags/tag455.xml"/><Relationship Id="rId7" Type="http://schemas.openxmlformats.org/officeDocument/2006/relationships/tags" Target="../tags/tag454.xml"/><Relationship Id="rId6" Type="http://schemas.openxmlformats.org/officeDocument/2006/relationships/tags" Target="../tags/tag453.xml"/><Relationship Id="rId5" Type="http://schemas.openxmlformats.org/officeDocument/2006/relationships/tags" Target="../tags/tag452.xml"/><Relationship Id="rId4" Type="http://schemas.openxmlformats.org/officeDocument/2006/relationships/tags" Target="../tags/tag451.xml"/><Relationship Id="rId3" Type="http://schemas.openxmlformats.org/officeDocument/2006/relationships/tags" Target="../tags/tag450.xml"/><Relationship Id="rId2" Type="http://schemas.openxmlformats.org/officeDocument/2006/relationships/tags" Target="../tags/tag449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58.xml"/><Relationship Id="rId10" Type="http://schemas.openxmlformats.org/officeDocument/2006/relationships/tags" Target="../tags/tag457.xml"/><Relationship Id="rId1" Type="http://schemas.openxmlformats.org/officeDocument/2006/relationships/tags" Target="../tags/tag448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461.xml"/><Relationship Id="rId2" Type="http://schemas.openxmlformats.org/officeDocument/2006/relationships/tags" Target="../tags/tag460.xml"/><Relationship Id="rId1" Type="http://schemas.openxmlformats.org/officeDocument/2006/relationships/tags" Target="../tags/tag45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70.xml"/><Relationship Id="rId8" Type="http://schemas.openxmlformats.org/officeDocument/2006/relationships/tags" Target="../tags/tag469.xml"/><Relationship Id="rId7" Type="http://schemas.openxmlformats.org/officeDocument/2006/relationships/tags" Target="../tags/tag468.xml"/><Relationship Id="rId6" Type="http://schemas.openxmlformats.org/officeDocument/2006/relationships/tags" Target="../tags/tag467.xml"/><Relationship Id="rId5" Type="http://schemas.openxmlformats.org/officeDocument/2006/relationships/tags" Target="../tags/tag466.xml"/><Relationship Id="rId4" Type="http://schemas.openxmlformats.org/officeDocument/2006/relationships/tags" Target="../tags/tag465.xml"/><Relationship Id="rId3" Type="http://schemas.openxmlformats.org/officeDocument/2006/relationships/tags" Target="../tags/tag464.xml"/><Relationship Id="rId2" Type="http://schemas.openxmlformats.org/officeDocument/2006/relationships/tags" Target="../tags/tag463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72.xml"/><Relationship Id="rId11" Type="http://schemas.openxmlformats.org/officeDocument/2006/relationships/image" Target="../media/image10.png"/><Relationship Id="rId10" Type="http://schemas.openxmlformats.org/officeDocument/2006/relationships/tags" Target="../tags/tag471.xml"/><Relationship Id="rId1" Type="http://schemas.openxmlformats.org/officeDocument/2006/relationships/tags" Target="../tags/tag46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81.xml"/><Relationship Id="rId8" Type="http://schemas.openxmlformats.org/officeDocument/2006/relationships/tags" Target="../tags/tag480.xml"/><Relationship Id="rId7" Type="http://schemas.openxmlformats.org/officeDocument/2006/relationships/tags" Target="../tags/tag479.xml"/><Relationship Id="rId6" Type="http://schemas.openxmlformats.org/officeDocument/2006/relationships/tags" Target="../tags/tag478.xml"/><Relationship Id="rId5" Type="http://schemas.openxmlformats.org/officeDocument/2006/relationships/tags" Target="../tags/tag477.xml"/><Relationship Id="rId4" Type="http://schemas.openxmlformats.org/officeDocument/2006/relationships/tags" Target="../tags/tag476.xml"/><Relationship Id="rId3" Type="http://schemas.openxmlformats.org/officeDocument/2006/relationships/tags" Target="../tags/tag475.xml"/><Relationship Id="rId2" Type="http://schemas.openxmlformats.org/officeDocument/2006/relationships/tags" Target="../tags/tag474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83.xml"/><Relationship Id="rId11" Type="http://schemas.openxmlformats.org/officeDocument/2006/relationships/image" Target="../media/image10.png"/><Relationship Id="rId10" Type="http://schemas.openxmlformats.org/officeDocument/2006/relationships/tags" Target="../tags/tag482.xml"/><Relationship Id="rId1" Type="http://schemas.openxmlformats.org/officeDocument/2006/relationships/tags" Target="../tags/tag47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92.xml"/><Relationship Id="rId8" Type="http://schemas.openxmlformats.org/officeDocument/2006/relationships/tags" Target="../tags/tag491.xml"/><Relationship Id="rId7" Type="http://schemas.openxmlformats.org/officeDocument/2006/relationships/tags" Target="../tags/tag490.xml"/><Relationship Id="rId6" Type="http://schemas.openxmlformats.org/officeDocument/2006/relationships/tags" Target="../tags/tag489.xml"/><Relationship Id="rId5" Type="http://schemas.openxmlformats.org/officeDocument/2006/relationships/tags" Target="../tags/tag488.xml"/><Relationship Id="rId4" Type="http://schemas.openxmlformats.org/officeDocument/2006/relationships/tags" Target="../tags/tag487.xml"/><Relationship Id="rId3" Type="http://schemas.openxmlformats.org/officeDocument/2006/relationships/tags" Target="../tags/tag486.xml"/><Relationship Id="rId2" Type="http://schemas.openxmlformats.org/officeDocument/2006/relationships/tags" Target="../tags/tag485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4.xml"/><Relationship Id="rId11" Type="http://schemas.openxmlformats.org/officeDocument/2006/relationships/image" Target="../media/image10.png"/><Relationship Id="rId10" Type="http://schemas.openxmlformats.org/officeDocument/2006/relationships/tags" Target="../tags/tag493.xml"/><Relationship Id="rId1" Type="http://schemas.openxmlformats.org/officeDocument/2006/relationships/tags" Target="../tags/tag48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91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32.xml"/><Relationship Id="rId3" Type="http://schemas.openxmlformats.org/officeDocument/2006/relationships/tags" Target="../tags/tag305.xml"/><Relationship Id="rId29" Type="http://schemas.openxmlformats.org/officeDocument/2006/relationships/tags" Target="../tags/tag331.xml"/><Relationship Id="rId28" Type="http://schemas.openxmlformats.org/officeDocument/2006/relationships/tags" Target="../tags/tag330.xml"/><Relationship Id="rId27" Type="http://schemas.openxmlformats.org/officeDocument/2006/relationships/tags" Target="../tags/tag329.xml"/><Relationship Id="rId26" Type="http://schemas.openxmlformats.org/officeDocument/2006/relationships/tags" Target="../tags/tag328.xml"/><Relationship Id="rId25" Type="http://schemas.openxmlformats.org/officeDocument/2006/relationships/tags" Target="../tags/tag327.xml"/><Relationship Id="rId24" Type="http://schemas.openxmlformats.org/officeDocument/2006/relationships/tags" Target="../tags/tag326.xml"/><Relationship Id="rId23" Type="http://schemas.openxmlformats.org/officeDocument/2006/relationships/tags" Target="../tags/tag325.xml"/><Relationship Id="rId22" Type="http://schemas.openxmlformats.org/officeDocument/2006/relationships/tags" Target="../tags/tag324.xml"/><Relationship Id="rId21" Type="http://schemas.openxmlformats.org/officeDocument/2006/relationships/tags" Target="../tags/tag323.xml"/><Relationship Id="rId20" Type="http://schemas.openxmlformats.org/officeDocument/2006/relationships/tags" Target="../tags/tag322.xml"/><Relationship Id="rId2" Type="http://schemas.openxmlformats.org/officeDocument/2006/relationships/tags" Target="../tags/tag304.xml"/><Relationship Id="rId19" Type="http://schemas.openxmlformats.org/officeDocument/2006/relationships/tags" Target="../tags/tag321.xml"/><Relationship Id="rId18" Type="http://schemas.openxmlformats.org/officeDocument/2006/relationships/tags" Target="../tags/tag320.xml"/><Relationship Id="rId17" Type="http://schemas.openxmlformats.org/officeDocument/2006/relationships/tags" Target="../tags/tag319.xml"/><Relationship Id="rId16" Type="http://schemas.openxmlformats.org/officeDocument/2006/relationships/tags" Target="../tags/tag318.xml"/><Relationship Id="rId15" Type="http://schemas.openxmlformats.org/officeDocument/2006/relationships/tags" Target="../tags/tag317.xml"/><Relationship Id="rId14" Type="http://schemas.openxmlformats.org/officeDocument/2006/relationships/tags" Target="../tags/tag316.xml"/><Relationship Id="rId13" Type="http://schemas.openxmlformats.org/officeDocument/2006/relationships/tags" Target="../tags/tag315.xml"/><Relationship Id="rId12" Type="http://schemas.openxmlformats.org/officeDocument/2006/relationships/tags" Target="../tags/tag314.xml"/><Relationship Id="rId11" Type="http://schemas.openxmlformats.org/officeDocument/2006/relationships/tags" Target="../tags/tag313.xml"/><Relationship Id="rId10" Type="http://schemas.openxmlformats.org/officeDocument/2006/relationships/tags" Target="../tags/tag312.xml"/><Relationship Id="rId1" Type="http://schemas.openxmlformats.org/officeDocument/2006/relationships/tags" Target="../tags/tag3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第一单元复习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>
                <a:solidFill>
                  <a:schemeClr val="dk1">
                    <a:lumMod val="85000"/>
                    <a:lumOff val="15000"/>
                  </a:schemeClr>
                </a:solidFill>
              </a:rPr>
              <a:t>三年级上册</a:t>
            </a:r>
            <a:endParaRPr lang="zh-CN" altLang="en-US" sz="130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299618" y="787832"/>
            <a:ext cx="1972469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猜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清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扬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壁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3105943" y="15549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310594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314086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3747104" y="142051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猜出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5"/>
            </p:custDataLst>
          </p:nvPr>
        </p:nvSpPr>
        <p:spPr>
          <a:xfrm>
            <a:off x="3747103" y="193621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清水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6"/>
            </p:custDataLst>
          </p:nvPr>
        </p:nvSpPr>
        <p:spPr>
          <a:xfrm>
            <a:off x="3709328" y="241479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表扬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7"/>
            </p:custDataLst>
          </p:nvPr>
        </p:nvSpPr>
        <p:spPr>
          <a:xfrm>
            <a:off x="3713421" y="291327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杨树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8"/>
            </p:custDataLst>
          </p:nvPr>
        </p:nvSpPr>
        <p:spPr>
          <a:xfrm>
            <a:off x="3709328" y="341902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双壁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3709327" y="392478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避开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71032" y="1486808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77357" y="225393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77357" y="32207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2407444" y="2348919"/>
            <a:ext cx="392906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背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2407444" y="3322512"/>
            <a:ext cx="492919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圈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3174264" y="2133475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bèi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（背诵）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3253192" y="2502471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bēi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（背负）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3250643" y="2998471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quān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（圆圈）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215718" y="3505710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juàn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（羊圈）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36107" y="1351077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77357" y="213008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77357" y="315871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2407444" y="2286911"/>
            <a:ext cx="392906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2407444" y="3260505"/>
            <a:ext cx="492919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3136107" y="1963924"/>
            <a:ext cx="14401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gàn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枝干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3213671" y="2346913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gān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干旱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3215034" y="2898289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jiǎ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（假话）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214352" y="3421175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jià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（放假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71539" y="643598"/>
            <a:ext cx="755808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穿戴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穿着     敬爱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尊敬     好奇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新奇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打扮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装扮     飘扬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飘荡     洁白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雪白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安静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宁静     轰响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轰鸣     荒野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荒原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如果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假如     照例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按例     湿润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潮湿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突然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忽然     流利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流畅     鲜艳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艳丽（鲜亮）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21545" y="1079368"/>
            <a:ext cx="7558086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湿润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干燥     荒野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闹市    扬起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放下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详细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简要     招引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驱赶    安静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热闹（吵闹）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好奇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漠然     粗壮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纤细（瘦弱）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流利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结巴     急急忙忙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磨磨蹭蹭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71487" y="807906"/>
            <a:ext cx="8329613" cy="4831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（    ）双臂    （    ）荒野     （    ）口笛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（    ）大手    （    ）戒尺     （    ）的服装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（    ）的老师  （    ）的小学   （    ）的铜钟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（    ）的枝干  （    ）的东风   （    ）的墙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（        ）的学校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753628" y="172349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扬起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007807" y="171916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走过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5377672" y="171916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吹着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753628" y="235630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拍着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5387273" y="236971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鲜艳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759973" y="304299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敬爱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3007806" y="236971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收起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007805" y="305335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可爱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5354064" y="307927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古老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753628" y="372189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粗壮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3007804" y="375077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湿润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5377672" y="370897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洁白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753628" y="4404682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绚丽多彩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07281" y="953579"/>
            <a:ext cx="7447360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九、词语积累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1.AABB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式词语：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急急忙忙     迷迷糊糊     认认真真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仔仔细细     马马虎虎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2.“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一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×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×”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式词语：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一字不漏     一声不响     一文不值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一言不发     一窍不通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75085" y="1160748"/>
            <a:ext cx="7793830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拟人句：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(1)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于是，一群一群的花从无人知道的地方突然跑出来，在绿草上跳舞、狂欢。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(2)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树枝在林中互相碰触着，绿叶在狂风里簌簌地响，雷云拍着大手。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107"/>
          <p:cNvSpPr txBox="1"/>
          <p:nvPr>
            <p:custDataLst>
              <p:tags r:id="rId1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第一单元课文知识点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704044"/>
            <a:ext cx="7961662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《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大青树下的小学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》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通过描写边疆的一所民族小学，反映了孩子们幸福的学习生活，体现了祖国各民族之间的友爱和团结，同时也抒发了作者对民族小学的自豪与赞美之情。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000126" y="1570738"/>
            <a:ext cx="6804422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本单元课文主要是围绕“学校生活”这个专题进行编排的。主要由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大青树下的小学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花的学校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两篇精读课文和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不懂就要问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一篇略读课文组成。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89395" y="1449071"/>
            <a:ext cx="7961662" cy="3946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花的学校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》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以清新流畅的笔触，运用拟人的修辞手法，勾画出甜美纯净的儿童世界。顽皮活泼且想象力丰富的孩子，在看到六月里雷云轰响、风雨交加之后青草地上冒出的花时，就在自己想象的天空里自由驰骋起来。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256222" y="1535960"/>
            <a:ext cx="8631555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《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不懂就要问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》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记叙了孙中山小时候在私塾里读书，为了弄懂书里的意思而大胆向先生提出问题的事。文章赞扬了孙中山不懂就问的态度和勇气，启发我们遇到不懂的问题要敢于提问。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仿宋" panose="02010609060101010101" pitchFamily="49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335756" y="659244"/>
            <a:ext cx="822245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大青树下的小学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描写了一所边疆小学欢乐祥和的校园生活，体现了我国各族儿童之间的友爱和团结；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花的学校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是散文诗，通过丰富的想象，把童真表现的淋漓尽致，表现了孩子和妈妈之间深厚的感情；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不懂就要问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通过孙中山小时候向私塾先生提问的故事，培养不懂就要问的学习习惯。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要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把握课文的主要内容，体会和想象童年生活的美妙，热爱学习生活、积极向上。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92893" y="280000"/>
            <a:ext cx="8222456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）阅读时，关注有新鲜感的词语和句子。这是本单元的语文要素，关注课文中有特色的、自己感兴趣的词句，能主动理解这些词句，交流阅读感受并主动积累。  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大青树下的小学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在文中画出有新鲜感的词句。如文中提到的“傣族、景颇族、阿昌族、德昂族”等新词、排比等有特点的句式；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花的学校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注意文中拟人的表达方式。感受这些词句的含义，学会积累，学习拓展运用。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321468" y="1008662"/>
            <a:ext cx="8222456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）学习书面表达，体会习作的乐趣。本单元安排了习作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猜猜他是谁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，学会先说后写，抓住人物主要特点写，学习习作的格式。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721644" y="1223602"/>
            <a:ext cx="6000750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一、易读错的字</a:t>
            </a:r>
            <a:endParaRPr lang="zh-CN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早晨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chén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	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绒球花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róng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粗壮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cū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	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放假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jià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衣裳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shang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	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双臂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bì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背诵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sòng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	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照例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lì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	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挨打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ái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)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235869" y="1041747"/>
            <a:ext cx="6986587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晨：上边是扁“日”，下边不要少写一横。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装：上半部分右边是“士”，不是“土”。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落：上下结构，部首是草字头。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荒：中间部分是“亡”，不要多写一点。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服：右边第一笔是横折钩，不是横折。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92981" y="731932"/>
            <a:ext cx="755808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早晨     汉族     鲜艳     服装     打扮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朗读     安静     停止     粗壮     穿戴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敬爱     国旗     敬礼     教室     树枝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好奇     招引     古老     枝干     影子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落下     荒野     口笛     跳舞     狂欢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处罚     放假     互相     所有     能够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猜想     扬起     双臂     绒球花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013744" y="736715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汉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叹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服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朋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净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030788" y="787832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粗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落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洛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狂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837113" y="15549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83711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87203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437768" y="136074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汉字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19"/>
            </p:custDataLst>
          </p:nvPr>
        </p:nvSpPr>
        <p:spPr>
          <a:xfrm>
            <a:off x="2437768" y="186602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叹气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0"/>
            </p:custDataLst>
          </p:nvPr>
        </p:nvSpPr>
        <p:spPr>
          <a:xfrm>
            <a:off x="5448863" y="143513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粗心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1"/>
            </p:custDataLst>
          </p:nvPr>
        </p:nvSpPr>
        <p:spPr>
          <a:xfrm>
            <a:off x="5431256" y="192864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姐姐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2"/>
            </p:custDataLst>
          </p:nvPr>
        </p:nvSpPr>
        <p:spPr>
          <a:xfrm>
            <a:off x="2441624" y="235630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服装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2" name="文本框 21"/>
          <p:cNvSpPr txBox="1"/>
          <p:nvPr>
            <p:custDataLst>
              <p:tags r:id="rId23"/>
            </p:custDataLst>
          </p:nvPr>
        </p:nvSpPr>
        <p:spPr>
          <a:xfrm>
            <a:off x="2428874" y="286159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朋友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4" name="文本框 23"/>
          <p:cNvSpPr txBox="1"/>
          <p:nvPr>
            <p:custDataLst>
              <p:tags r:id="rId24"/>
            </p:custDataLst>
          </p:nvPr>
        </p:nvSpPr>
        <p:spPr>
          <a:xfrm>
            <a:off x="5436087" y="241200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落下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5" name="文本框 24"/>
          <p:cNvSpPr txBox="1"/>
          <p:nvPr>
            <p:custDataLst>
              <p:tags r:id="rId25"/>
            </p:custDataLst>
          </p:nvPr>
        </p:nvSpPr>
        <p:spPr>
          <a:xfrm>
            <a:off x="5431255" y="293499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洛阳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6" name="文本框 25"/>
          <p:cNvSpPr txBox="1"/>
          <p:nvPr>
            <p:custDataLst>
              <p:tags r:id="rId26"/>
            </p:custDataLst>
          </p:nvPr>
        </p:nvSpPr>
        <p:spPr>
          <a:xfrm>
            <a:off x="2406220" y="33658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安静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7" name="文本框 26"/>
          <p:cNvSpPr txBox="1"/>
          <p:nvPr>
            <p:custDataLst>
              <p:tags r:id="rId27"/>
            </p:custDataLst>
          </p:nvPr>
        </p:nvSpPr>
        <p:spPr>
          <a:xfrm>
            <a:off x="2423820" y="388396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干净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0" name="文本框 29"/>
          <p:cNvSpPr txBox="1"/>
          <p:nvPr>
            <p:custDataLst>
              <p:tags r:id="rId28"/>
            </p:custDataLst>
          </p:nvPr>
        </p:nvSpPr>
        <p:spPr>
          <a:xfrm>
            <a:off x="5431254" y="341836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狂欢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1" name="文本框 30"/>
          <p:cNvSpPr txBox="1"/>
          <p:nvPr>
            <p:custDataLst>
              <p:tags r:id="rId29"/>
            </p:custDataLst>
          </p:nvPr>
        </p:nvSpPr>
        <p:spPr>
          <a:xfrm>
            <a:off x="5448862" y="392478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汪洋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30" grpId="0"/>
      <p:bldP spid="31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9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61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45ab626-f514-4df9-b9bb-ac4d9cf30e08}"/>
  <p:tag name="KSO_WM_UNIT_TYPE" val="i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5.xml><?xml version="1.0" encoding="utf-8"?>
<p:tagLst xmlns:p="http://schemas.openxmlformats.org/presentationml/2006/main">
  <p:tag name="COMMONDATA" val="eyJoZGlkIjoiZWE3NjZlYjJkMjNiZjRmNDUwNDg2MDIyMjNiOTJhMjAifQ==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2038</Words>
  <Application>WPS 演示</Application>
  <PresentationFormat>全屏显示(16:9)</PresentationFormat>
  <Paragraphs>214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40" baseType="lpstr">
      <vt:lpstr>Arial</vt:lpstr>
      <vt:lpstr>宋体</vt:lpstr>
      <vt:lpstr>Wingdings</vt:lpstr>
      <vt:lpstr>黑体</vt:lpstr>
      <vt:lpstr>微软雅黑</vt:lpstr>
      <vt:lpstr>楷体</vt:lpstr>
      <vt:lpstr>?</vt:lpstr>
      <vt:lpstr>Segoe Print</vt:lpstr>
      <vt:lpstr>Times New Roman</vt:lpstr>
      <vt:lpstr>等线</vt:lpstr>
      <vt:lpstr>Calibri</vt:lpstr>
      <vt:lpstr>Arial Unicode MS</vt:lpstr>
      <vt:lpstr>仿宋</vt:lpstr>
      <vt:lpstr>幼圆</vt:lpstr>
      <vt:lpstr>汉仪乐喵体W</vt:lpstr>
      <vt:lpstr>Arial</vt:lpstr>
      <vt:lpstr>幼圆</vt:lpstr>
      <vt:lpstr>3_Office 主题​​</vt:lpstr>
      <vt:lpstr>7_Office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74</cp:revision>
  <dcterms:created xsi:type="dcterms:W3CDTF">2020-02-14T00:12:00Z</dcterms:created>
  <dcterms:modified xsi:type="dcterms:W3CDTF">2022-05-28T05:20:49Z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A0971D544FD2421C984C058AD54A6B0A</vt:lpwstr>
  </property>
</Properties>
</file>