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3"/>
  </p:sldMasterIdLst>
  <p:notesMasterIdLst>
    <p:notesMasterId r:id="rId5"/>
  </p:notesMasterIdLst>
  <p:sldIdLst>
    <p:sldId id="621" r:id="rId4"/>
    <p:sldId id="622" r:id="rId6"/>
    <p:sldId id="623" r:id="rId7"/>
    <p:sldId id="624" r:id="rId8"/>
    <p:sldId id="625" r:id="rId9"/>
    <p:sldId id="626" r:id="rId10"/>
    <p:sldId id="627" r:id="rId11"/>
    <p:sldId id="628" r:id="rId12"/>
    <p:sldId id="629" r:id="rId13"/>
    <p:sldId id="630" r:id="rId14"/>
    <p:sldId id="631" r:id="rId15"/>
    <p:sldId id="632" r:id="rId16"/>
    <p:sldId id="633" r:id="rId17"/>
    <p:sldId id="634" r:id="rId18"/>
    <p:sldId id="635" r:id="rId19"/>
    <p:sldId id="636" r:id="rId20"/>
    <p:sldId id="637" r:id="rId21"/>
    <p:sldId id="638" r:id="rId22"/>
    <p:sldId id="639" r:id="rId23"/>
    <p:sldId id="640" r:id="rId24"/>
    <p:sldId id="641" r:id="rId25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48" autoAdjust="0"/>
    <p:restoredTop sz="94660"/>
  </p:normalViewPr>
  <p:slideViewPr>
    <p:cSldViewPr snapToGrid="0">
      <p:cViewPr varScale="1">
        <p:scale>
          <a:sx n="95" d="100"/>
          <a:sy n="95" d="100"/>
        </p:scale>
        <p:origin x="546" y="90"/>
      </p:cViewPr>
      <p:guideLst>
        <p:guide orient="horz" pos="1638"/>
        <p:guide pos="28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0" Type="http://schemas.openxmlformats.org/officeDocument/2006/relationships/tags" Target="tags/tag513.xml"/><Relationship Id="rId3" Type="http://schemas.openxmlformats.org/officeDocument/2006/relationships/slideMaster" Target="slideMasters/slideMaster2.xml"/><Relationship Id="rId29" Type="http://schemas.openxmlformats.org/officeDocument/2006/relationships/commentAuthors" Target="commentAuthors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5E84D-E216-43B2-9F62-3F93FE9D1E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EDD04-66FF-4F0B-9BF6-B27C2DB74A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1575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337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3375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35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6" Type="http://schemas.openxmlformats.org/officeDocument/2006/relationships/theme" Target="../theme/theme2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8.xml"/><Relationship Id="rId19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6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59.xml"/><Relationship Id="rId8" Type="http://schemas.openxmlformats.org/officeDocument/2006/relationships/tags" Target="../tags/tag358.xml"/><Relationship Id="rId7" Type="http://schemas.openxmlformats.org/officeDocument/2006/relationships/tags" Target="../tags/tag357.xml"/><Relationship Id="rId6" Type="http://schemas.openxmlformats.org/officeDocument/2006/relationships/tags" Target="../tags/tag356.xml"/><Relationship Id="rId5" Type="http://schemas.openxmlformats.org/officeDocument/2006/relationships/tags" Target="../tags/tag355.xml"/><Relationship Id="rId4" Type="http://schemas.openxmlformats.org/officeDocument/2006/relationships/tags" Target="../tags/tag354.xml"/><Relationship Id="rId3" Type="http://schemas.openxmlformats.org/officeDocument/2006/relationships/tags" Target="../tags/tag353.xml"/><Relationship Id="rId29" Type="http://schemas.openxmlformats.org/officeDocument/2006/relationships/slideLayout" Target="../slideLayouts/slideLayout13.xml"/><Relationship Id="rId28" Type="http://schemas.openxmlformats.org/officeDocument/2006/relationships/tags" Target="../tags/tag378.xml"/><Relationship Id="rId27" Type="http://schemas.openxmlformats.org/officeDocument/2006/relationships/tags" Target="../tags/tag377.xml"/><Relationship Id="rId26" Type="http://schemas.openxmlformats.org/officeDocument/2006/relationships/tags" Target="../tags/tag376.xml"/><Relationship Id="rId25" Type="http://schemas.openxmlformats.org/officeDocument/2006/relationships/tags" Target="../tags/tag375.xml"/><Relationship Id="rId24" Type="http://schemas.openxmlformats.org/officeDocument/2006/relationships/tags" Target="../tags/tag374.xml"/><Relationship Id="rId23" Type="http://schemas.openxmlformats.org/officeDocument/2006/relationships/tags" Target="../tags/tag373.xml"/><Relationship Id="rId22" Type="http://schemas.openxmlformats.org/officeDocument/2006/relationships/tags" Target="../tags/tag372.xml"/><Relationship Id="rId21" Type="http://schemas.openxmlformats.org/officeDocument/2006/relationships/tags" Target="../tags/tag371.xml"/><Relationship Id="rId20" Type="http://schemas.openxmlformats.org/officeDocument/2006/relationships/tags" Target="../tags/tag370.xml"/><Relationship Id="rId2" Type="http://schemas.openxmlformats.org/officeDocument/2006/relationships/tags" Target="../tags/tag352.xml"/><Relationship Id="rId19" Type="http://schemas.openxmlformats.org/officeDocument/2006/relationships/tags" Target="../tags/tag369.xml"/><Relationship Id="rId18" Type="http://schemas.openxmlformats.org/officeDocument/2006/relationships/tags" Target="../tags/tag368.xml"/><Relationship Id="rId17" Type="http://schemas.openxmlformats.org/officeDocument/2006/relationships/tags" Target="../tags/tag367.xml"/><Relationship Id="rId16" Type="http://schemas.openxmlformats.org/officeDocument/2006/relationships/tags" Target="../tags/tag366.xml"/><Relationship Id="rId15" Type="http://schemas.openxmlformats.org/officeDocument/2006/relationships/tags" Target="../tags/tag365.xml"/><Relationship Id="rId14" Type="http://schemas.openxmlformats.org/officeDocument/2006/relationships/tags" Target="../tags/tag364.xml"/><Relationship Id="rId13" Type="http://schemas.openxmlformats.org/officeDocument/2006/relationships/tags" Target="../tags/tag363.xml"/><Relationship Id="rId12" Type="http://schemas.openxmlformats.org/officeDocument/2006/relationships/tags" Target="../tags/tag362.xml"/><Relationship Id="rId11" Type="http://schemas.openxmlformats.org/officeDocument/2006/relationships/tags" Target="../tags/tag361.xml"/><Relationship Id="rId10" Type="http://schemas.openxmlformats.org/officeDocument/2006/relationships/tags" Target="../tags/tag360.xml"/><Relationship Id="rId1" Type="http://schemas.openxmlformats.org/officeDocument/2006/relationships/tags" Target="../tags/tag351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87.xml"/><Relationship Id="rId8" Type="http://schemas.openxmlformats.org/officeDocument/2006/relationships/tags" Target="../tags/tag386.xml"/><Relationship Id="rId7" Type="http://schemas.openxmlformats.org/officeDocument/2006/relationships/tags" Target="../tags/tag385.xml"/><Relationship Id="rId6" Type="http://schemas.openxmlformats.org/officeDocument/2006/relationships/tags" Target="../tags/tag384.xml"/><Relationship Id="rId5" Type="http://schemas.openxmlformats.org/officeDocument/2006/relationships/tags" Target="../tags/tag383.xml"/><Relationship Id="rId4" Type="http://schemas.openxmlformats.org/officeDocument/2006/relationships/tags" Target="../tags/tag382.xml"/><Relationship Id="rId3" Type="http://schemas.openxmlformats.org/officeDocument/2006/relationships/tags" Target="../tags/tag381.xml"/><Relationship Id="rId2" Type="http://schemas.openxmlformats.org/officeDocument/2006/relationships/tags" Target="../tags/tag380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389.xml"/><Relationship Id="rId11" Type="http://schemas.openxmlformats.org/officeDocument/2006/relationships/image" Target="../media/image12.png"/><Relationship Id="rId10" Type="http://schemas.openxmlformats.org/officeDocument/2006/relationships/tags" Target="../tags/tag388.xml"/><Relationship Id="rId1" Type="http://schemas.openxmlformats.org/officeDocument/2006/relationships/tags" Target="../tags/tag379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98.xml"/><Relationship Id="rId8" Type="http://schemas.openxmlformats.org/officeDocument/2006/relationships/tags" Target="../tags/tag397.xml"/><Relationship Id="rId7" Type="http://schemas.openxmlformats.org/officeDocument/2006/relationships/tags" Target="../tags/tag396.xml"/><Relationship Id="rId6" Type="http://schemas.openxmlformats.org/officeDocument/2006/relationships/tags" Target="../tags/tag395.xml"/><Relationship Id="rId5" Type="http://schemas.openxmlformats.org/officeDocument/2006/relationships/tags" Target="../tags/tag394.xml"/><Relationship Id="rId4" Type="http://schemas.openxmlformats.org/officeDocument/2006/relationships/tags" Target="../tags/tag393.xml"/><Relationship Id="rId3" Type="http://schemas.openxmlformats.org/officeDocument/2006/relationships/tags" Target="../tags/tag392.xml"/><Relationship Id="rId2" Type="http://schemas.openxmlformats.org/officeDocument/2006/relationships/tags" Target="../tags/tag391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00.xml"/><Relationship Id="rId10" Type="http://schemas.openxmlformats.org/officeDocument/2006/relationships/tags" Target="../tags/tag399.xml"/><Relationship Id="rId1" Type="http://schemas.openxmlformats.org/officeDocument/2006/relationships/tags" Target="../tags/tag390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409.xml"/><Relationship Id="rId8" Type="http://schemas.openxmlformats.org/officeDocument/2006/relationships/tags" Target="../tags/tag408.xml"/><Relationship Id="rId7" Type="http://schemas.openxmlformats.org/officeDocument/2006/relationships/tags" Target="../tags/tag407.xml"/><Relationship Id="rId6" Type="http://schemas.openxmlformats.org/officeDocument/2006/relationships/tags" Target="../tags/tag406.xml"/><Relationship Id="rId5" Type="http://schemas.openxmlformats.org/officeDocument/2006/relationships/tags" Target="../tags/tag405.xml"/><Relationship Id="rId4" Type="http://schemas.openxmlformats.org/officeDocument/2006/relationships/tags" Target="../tags/tag404.xml"/><Relationship Id="rId3" Type="http://schemas.openxmlformats.org/officeDocument/2006/relationships/tags" Target="../tags/tag403.xml"/><Relationship Id="rId21" Type="http://schemas.openxmlformats.org/officeDocument/2006/relationships/slideLayout" Target="../slideLayouts/slideLayout13.xml"/><Relationship Id="rId20" Type="http://schemas.openxmlformats.org/officeDocument/2006/relationships/tags" Target="../tags/tag419.xml"/><Relationship Id="rId2" Type="http://schemas.openxmlformats.org/officeDocument/2006/relationships/tags" Target="../tags/tag402.xml"/><Relationship Id="rId19" Type="http://schemas.openxmlformats.org/officeDocument/2006/relationships/tags" Target="../tags/tag418.xml"/><Relationship Id="rId18" Type="http://schemas.openxmlformats.org/officeDocument/2006/relationships/tags" Target="../tags/tag417.xml"/><Relationship Id="rId17" Type="http://schemas.openxmlformats.org/officeDocument/2006/relationships/tags" Target="../tags/tag416.xml"/><Relationship Id="rId16" Type="http://schemas.openxmlformats.org/officeDocument/2006/relationships/tags" Target="../tags/tag415.xml"/><Relationship Id="rId15" Type="http://schemas.openxmlformats.org/officeDocument/2006/relationships/tags" Target="../tags/tag414.xml"/><Relationship Id="rId14" Type="http://schemas.openxmlformats.org/officeDocument/2006/relationships/tags" Target="../tags/tag413.xml"/><Relationship Id="rId13" Type="http://schemas.openxmlformats.org/officeDocument/2006/relationships/tags" Target="../tags/tag412.xml"/><Relationship Id="rId12" Type="http://schemas.openxmlformats.org/officeDocument/2006/relationships/tags" Target="../tags/tag411.xml"/><Relationship Id="rId11" Type="http://schemas.openxmlformats.org/officeDocument/2006/relationships/image" Target="../media/image13.png"/><Relationship Id="rId10" Type="http://schemas.openxmlformats.org/officeDocument/2006/relationships/tags" Target="../tags/tag410.xml"/><Relationship Id="rId1" Type="http://schemas.openxmlformats.org/officeDocument/2006/relationships/tags" Target="../tags/tag401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428.xml"/><Relationship Id="rId8" Type="http://schemas.openxmlformats.org/officeDocument/2006/relationships/tags" Target="../tags/tag427.xml"/><Relationship Id="rId7" Type="http://schemas.openxmlformats.org/officeDocument/2006/relationships/tags" Target="../tags/tag426.xml"/><Relationship Id="rId6" Type="http://schemas.openxmlformats.org/officeDocument/2006/relationships/tags" Target="../tags/tag425.xml"/><Relationship Id="rId5" Type="http://schemas.openxmlformats.org/officeDocument/2006/relationships/tags" Target="../tags/tag424.xml"/><Relationship Id="rId4" Type="http://schemas.openxmlformats.org/officeDocument/2006/relationships/tags" Target="../tags/tag423.xml"/><Relationship Id="rId3" Type="http://schemas.openxmlformats.org/officeDocument/2006/relationships/tags" Target="../tags/tag422.xml"/><Relationship Id="rId2" Type="http://schemas.openxmlformats.org/officeDocument/2006/relationships/tags" Target="../tags/tag421.xml"/><Relationship Id="rId18" Type="http://schemas.openxmlformats.org/officeDocument/2006/relationships/slideLayout" Target="../slideLayouts/slideLayout13.xml"/><Relationship Id="rId17" Type="http://schemas.openxmlformats.org/officeDocument/2006/relationships/tags" Target="../tags/tag436.xml"/><Relationship Id="rId16" Type="http://schemas.openxmlformats.org/officeDocument/2006/relationships/tags" Target="../tags/tag435.xml"/><Relationship Id="rId15" Type="http://schemas.openxmlformats.org/officeDocument/2006/relationships/tags" Target="../tags/tag434.xml"/><Relationship Id="rId14" Type="http://schemas.openxmlformats.org/officeDocument/2006/relationships/tags" Target="../tags/tag433.xml"/><Relationship Id="rId13" Type="http://schemas.openxmlformats.org/officeDocument/2006/relationships/tags" Target="../tags/tag432.xml"/><Relationship Id="rId12" Type="http://schemas.openxmlformats.org/officeDocument/2006/relationships/tags" Target="../tags/tag431.xml"/><Relationship Id="rId11" Type="http://schemas.openxmlformats.org/officeDocument/2006/relationships/tags" Target="../tags/tag430.xml"/><Relationship Id="rId10" Type="http://schemas.openxmlformats.org/officeDocument/2006/relationships/tags" Target="../tags/tag429.xml"/><Relationship Id="rId1" Type="http://schemas.openxmlformats.org/officeDocument/2006/relationships/tags" Target="../tags/tag420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45.xml"/><Relationship Id="rId8" Type="http://schemas.openxmlformats.org/officeDocument/2006/relationships/tags" Target="../tags/tag444.xml"/><Relationship Id="rId7" Type="http://schemas.openxmlformats.org/officeDocument/2006/relationships/tags" Target="../tags/tag443.xml"/><Relationship Id="rId6" Type="http://schemas.openxmlformats.org/officeDocument/2006/relationships/tags" Target="../tags/tag442.xml"/><Relationship Id="rId5" Type="http://schemas.openxmlformats.org/officeDocument/2006/relationships/tags" Target="../tags/tag441.xml"/><Relationship Id="rId4" Type="http://schemas.openxmlformats.org/officeDocument/2006/relationships/tags" Target="../tags/tag440.xml"/><Relationship Id="rId3" Type="http://schemas.openxmlformats.org/officeDocument/2006/relationships/tags" Target="../tags/tag439.xml"/><Relationship Id="rId2" Type="http://schemas.openxmlformats.org/officeDocument/2006/relationships/tags" Target="../tags/tag438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47.xml"/><Relationship Id="rId10" Type="http://schemas.openxmlformats.org/officeDocument/2006/relationships/tags" Target="../tags/tag446.xml"/><Relationship Id="rId1" Type="http://schemas.openxmlformats.org/officeDocument/2006/relationships/tags" Target="../tags/tag437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56.xml"/><Relationship Id="rId8" Type="http://schemas.openxmlformats.org/officeDocument/2006/relationships/tags" Target="../tags/tag455.xml"/><Relationship Id="rId7" Type="http://schemas.openxmlformats.org/officeDocument/2006/relationships/tags" Target="../tags/tag454.xml"/><Relationship Id="rId6" Type="http://schemas.openxmlformats.org/officeDocument/2006/relationships/tags" Target="../tags/tag453.xml"/><Relationship Id="rId5" Type="http://schemas.openxmlformats.org/officeDocument/2006/relationships/tags" Target="../tags/tag452.xml"/><Relationship Id="rId4" Type="http://schemas.openxmlformats.org/officeDocument/2006/relationships/tags" Target="../tags/tag451.xml"/><Relationship Id="rId3" Type="http://schemas.openxmlformats.org/officeDocument/2006/relationships/tags" Target="../tags/tag450.xml"/><Relationship Id="rId2" Type="http://schemas.openxmlformats.org/officeDocument/2006/relationships/tags" Target="../tags/tag449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58.xml"/><Relationship Id="rId10" Type="http://schemas.openxmlformats.org/officeDocument/2006/relationships/tags" Target="../tags/tag457.xml"/><Relationship Id="rId1" Type="http://schemas.openxmlformats.org/officeDocument/2006/relationships/tags" Target="../tags/tag448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67.xml"/><Relationship Id="rId8" Type="http://schemas.openxmlformats.org/officeDocument/2006/relationships/tags" Target="../tags/tag466.xml"/><Relationship Id="rId7" Type="http://schemas.openxmlformats.org/officeDocument/2006/relationships/tags" Target="../tags/tag465.xml"/><Relationship Id="rId6" Type="http://schemas.openxmlformats.org/officeDocument/2006/relationships/tags" Target="../tags/tag464.xml"/><Relationship Id="rId5" Type="http://schemas.openxmlformats.org/officeDocument/2006/relationships/tags" Target="../tags/tag463.xml"/><Relationship Id="rId4" Type="http://schemas.openxmlformats.org/officeDocument/2006/relationships/tags" Target="../tags/tag462.xml"/><Relationship Id="rId3" Type="http://schemas.openxmlformats.org/officeDocument/2006/relationships/tags" Target="../tags/tag461.xml"/><Relationship Id="rId2" Type="http://schemas.openxmlformats.org/officeDocument/2006/relationships/tags" Target="../tags/tag460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468.xml"/><Relationship Id="rId1" Type="http://schemas.openxmlformats.org/officeDocument/2006/relationships/tags" Target="../tags/tag459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77.xml"/><Relationship Id="rId8" Type="http://schemas.openxmlformats.org/officeDocument/2006/relationships/tags" Target="../tags/tag476.xml"/><Relationship Id="rId7" Type="http://schemas.openxmlformats.org/officeDocument/2006/relationships/tags" Target="../tags/tag475.xml"/><Relationship Id="rId6" Type="http://schemas.openxmlformats.org/officeDocument/2006/relationships/tags" Target="../tags/tag474.xml"/><Relationship Id="rId5" Type="http://schemas.openxmlformats.org/officeDocument/2006/relationships/tags" Target="../tags/tag473.xml"/><Relationship Id="rId4" Type="http://schemas.openxmlformats.org/officeDocument/2006/relationships/tags" Target="../tags/tag472.xml"/><Relationship Id="rId3" Type="http://schemas.openxmlformats.org/officeDocument/2006/relationships/tags" Target="../tags/tag471.xml"/><Relationship Id="rId2" Type="http://schemas.openxmlformats.org/officeDocument/2006/relationships/tags" Target="../tags/tag470.xml"/><Relationship Id="rId15" Type="http://schemas.openxmlformats.org/officeDocument/2006/relationships/notesSlide" Target="../notesSlides/notesSlide2.xml"/><Relationship Id="rId14" Type="http://schemas.openxmlformats.org/officeDocument/2006/relationships/slideLayout" Target="../slideLayouts/slideLayout13.xml"/><Relationship Id="rId13" Type="http://schemas.openxmlformats.org/officeDocument/2006/relationships/tags" Target="../tags/tag479.xml"/><Relationship Id="rId12" Type="http://schemas.openxmlformats.org/officeDocument/2006/relationships/image" Target="../media/image13.png"/><Relationship Id="rId11" Type="http://schemas.openxmlformats.org/officeDocument/2006/relationships/image" Target="../media/image14.png"/><Relationship Id="rId10" Type="http://schemas.openxmlformats.org/officeDocument/2006/relationships/tags" Target="../tags/tag478.xml"/><Relationship Id="rId1" Type="http://schemas.openxmlformats.org/officeDocument/2006/relationships/tags" Target="../tags/tag469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88.xml"/><Relationship Id="rId8" Type="http://schemas.openxmlformats.org/officeDocument/2006/relationships/tags" Target="../tags/tag487.xml"/><Relationship Id="rId7" Type="http://schemas.openxmlformats.org/officeDocument/2006/relationships/tags" Target="../tags/tag486.xml"/><Relationship Id="rId6" Type="http://schemas.openxmlformats.org/officeDocument/2006/relationships/tags" Target="../tags/tag485.xml"/><Relationship Id="rId5" Type="http://schemas.openxmlformats.org/officeDocument/2006/relationships/tags" Target="../tags/tag484.xml"/><Relationship Id="rId4" Type="http://schemas.openxmlformats.org/officeDocument/2006/relationships/tags" Target="../tags/tag483.xml"/><Relationship Id="rId3" Type="http://schemas.openxmlformats.org/officeDocument/2006/relationships/tags" Target="../tags/tag482.xml"/><Relationship Id="rId2" Type="http://schemas.openxmlformats.org/officeDocument/2006/relationships/tags" Target="../tags/tag481.xml"/><Relationship Id="rId14" Type="http://schemas.openxmlformats.org/officeDocument/2006/relationships/notesSlide" Target="../notesSlides/notesSlide3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90.xml"/><Relationship Id="rId11" Type="http://schemas.openxmlformats.org/officeDocument/2006/relationships/image" Target="../media/image14.png"/><Relationship Id="rId10" Type="http://schemas.openxmlformats.org/officeDocument/2006/relationships/tags" Target="../tags/tag489.xml"/><Relationship Id="rId1" Type="http://schemas.openxmlformats.org/officeDocument/2006/relationships/tags" Target="../tags/tag480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240.xml"/><Relationship Id="rId10" Type="http://schemas.openxmlformats.org/officeDocument/2006/relationships/image" Target="../media/image10.png"/><Relationship Id="rId1" Type="http://schemas.openxmlformats.org/officeDocument/2006/relationships/tags" Target="../tags/tag23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99.xml"/><Relationship Id="rId8" Type="http://schemas.openxmlformats.org/officeDocument/2006/relationships/tags" Target="../tags/tag498.xml"/><Relationship Id="rId7" Type="http://schemas.openxmlformats.org/officeDocument/2006/relationships/tags" Target="../tags/tag497.xml"/><Relationship Id="rId6" Type="http://schemas.openxmlformats.org/officeDocument/2006/relationships/tags" Target="../tags/tag496.xml"/><Relationship Id="rId5" Type="http://schemas.openxmlformats.org/officeDocument/2006/relationships/tags" Target="../tags/tag495.xml"/><Relationship Id="rId4" Type="http://schemas.openxmlformats.org/officeDocument/2006/relationships/tags" Target="../tags/tag494.xml"/><Relationship Id="rId3" Type="http://schemas.openxmlformats.org/officeDocument/2006/relationships/tags" Target="../tags/tag493.xml"/><Relationship Id="rId2" Type="http://schemas.openxmlformats.org/officeDocument/2006/relationships/tags" Target="../tags/tag492.xml"/><Relationship Id="rId15" Type="http://schemas.openxmlformats.org/officeDocument/2006/relationships/notesSlide" Target="../notesSlides/notesSlide4.xml"/><Relationship Id="rId14" Type="http://schemas.openxmlformats.org/officeDocument/2006/relationships/slideLayout" Target="../slideLayouts/slideLayout13.xml"/><Relationship Id="rId13" Type="http://schemas.openxmlformats.org/officeDocument/2006/relationships/tags" Target="../tags/tag501.xml"/><Relationship Id="rId12" Type="http://schemas.openxmlformats.org/officeDocument/2006/relationships/image" Target="../media/image13.png"/><Relationship Id="rId11" Type="http://schemas.openxmlformats.org/officeDocument/2006/relationships/image" Target="../media/image14.png"/><Relationship Id="rId10" Type="http://schemas.openxmlformats.org/officeDocument/2006/relationships/tags" Target="../tags/tag500.xml"/><Relationship Id="rId1" Type="http://schemas.openxmlformats.org/officeDocument/2006/relationships/tags" Target="../tags/tag491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510.xml"/><Relationship Id="rId8" Type="http://schemas.openxmlformats.org/officeDocument/2006/relationships/tags" Target="../tags/tag509.xml"/><Relationship Id="rId7" Type="http://schemas.openxmlformats.org/officeDocument/2006/relationships/tags" Target="../tags/tag508.xml"/><Relationship Id="rId6" Type="http://schemas.openxmlformats.org/officeDocument/2006/relationships/tags" Target="../tags/tag507.xml"/><Relationship Id="rId5" Type="http://schemas.openxmlformats.org/officeDocument/2006/relationships/tags" Target="../tags/tag506.xml"/><Relationship Id="rId4" Type="http://schemas.openxmlformats.org/officeDocument/2006/relationships/tags" Target="../tags/tag505.xml"/><Relationship Id="rId3" Type="http://schemas.openxmlformats.org/officeDocument/2006/relationships/tags" Target="../tags/tag504.xml"/><Relationship Id="rId2" Type="http://schemas.openxmlformats.org/officeDocument/2006/relationships/tags" Target="../tags/tag503.xml"/><Relationship Id="rId14" Type="http://schemas.openxmlformats.org/officeDocument/2006/relationships/notesSlide" Target="../notesSlides/notesSlide5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512.xml"/><Relationship Id="rId11" Type="http://schemas.openxmlformats.org/officeDocument/2006/relationships/image" Target="../media/image14.png"/><Relationship Id="rId10" Type="http://schemas.openxmlformats.org/officeDocument/2006/relationships/tags" Target="../tags/tag511.xml"/><Relationship Id="rId1" Type="http://schemas.openxmlformats.org/officeDocument/2006/relationships/tags" Target="../tags/tag50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49.xml"/><Relationship Id="rId8" Type="http://schemas.openxmlformats.org/officeDocument/2006/relationships/tags" Target="../tags/tag248.xml"/><Relationship Id="rId7" Type="http://schemas.openxmlformats.org/officeDocument/2006/relationships/tags" Target="../tags/tag247.xml"/><Relationship Id="rId6" Type="http://schemas.openxmlformats.org/officeDocument/2006/relationships/tags" Target="../tags/tag246.xml"/><Relationship Id="rId5" Type="http://schemas.openxmlformats.org/officeDocument/2006/relationships/tags" Target="../tags/tag245.xml"/><Relationship Id="rId4" Type="http://schemas.openxmlformats.org/officeDocument/2006/relationships/tags" Target="../tags/tag244.xml"/><Relationship Id="rId3" Type="http://schemas.openxmlformats.org/officeDocument/2006/relationships/tags" Target="../tags/tag243.xml"/><Relationship Id="rId2" Type="http://schemas.openxmlformats.org/officeDocument/2006/relationships/tags" Target="../tags/tag24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50.xml"/><Relationship Id="rId1" Type="http://schemas.openxmlformats.org/officeDocument/2006/relationships/tags" Target="../tags/tag24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59.xml"/><Relationship Id="rId8" Type="http://schemas.openxmlformats.org/officeDocument/2006/relationships/tags" Target="../tags/tag258.xml"/><Relationship Id="rId7" Type="http://schemas.openxmlformats.org/officeDocument/2006/relationships/tags" Target="../tags/tag257.xml"/><Relationship Id="rId6" Type="http://schemas.openxmlformats.org/officeDocument/2006/relationships/tags" Target="../tags/tag256.xml"/><Relationship Id="rId5" Type="http://schemas.openxmlformats.org/officeDocument/2006/relationships/tags" Target="../tags/tag255.xml"/><Relationship Id="rId4" Type="http://schemas.openxmlformats.org/officeDocument/2006/relationships/tags" Target="../tags/tag254.xml"/><Relationship Id="rId3" Type="http://schemas.openxmlformats.org/officeDocument/2006/relationships/tags" Target="../tags/tag253.xml"/><Relationship Id="rId2" Type="http://schemas.openxmlformats.org/officeDocument/2006/relationships/tags" Target="../tags/tag25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260.xml"/><Relationship Id="rId10" Type="http://schemas.openxmlformats.org/officeDocument/2006/relationships/image" Target="../media/image11.png"/><Relationship Id="rId1" Type="http://schemas.openxmlformats.org/officeDocument/2006/relationships/tags" Target="../tags/tag25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69.xml"/><Relationship Id="rId8" Type="http://schemas.openxmlformats.org/officeDocument/2006/relationships/tags" Target="../tags/tag268.xml"/><Relationship Id="rId7" Type="http://schemas.openxmlformats.org/officeDocument/2006/relationships/tags" Target="../tags/tag267.xml"/><Relationship Id="rId6" Type="http://schemas.openxmlformats.org/officeDocument/2006/relationships/tags" Target="../tags/tag266.xml"/><Relationship Id="rId5" Type="http://schemas.openxmlformats.org/officeDocument/2006/relationships/tags" Target="../tags/tag265.xml"/><Relationship Id="rId4" Type="http://schemas.openxmlformats.org/officeDocument/2006/relationships/tags" Target="../tags/tag264.xml"/><Relationship Id="rId3" Type="http://schemas.openxmlformats.org/officeDocument/2006/relationships/tags" Target="../tags/tag263.xml"/><Relationship Id="rId2" Type="http://schemas.openxmlformats.org/officeDocument/2006/relationships/tags" Target="../tags/tag26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70.xml"/><Relationship Id="rId1" Type="http://schemas.openxmlformats.org/officeDocument/2006/relationships/tags" Target="../tags/tag261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79.xml"/><Relationship Id="rId8" Type="http://schemas.openxmlformats.org/officeDocument/2006/relationships/tags" Target="../tags/tag278.xml"/><Relationship Id="rId7" Type="http://schemas.openxmlformats.org/officeDocument/2006/relationships/tags" Target="../tags/tag277.xml"/><Relationship Id="rId6" Type="http://schemas.openxmlformats.org/officeDocument/2006/relationships/tags" Target="../tags/tag276.xml"/><Relationship Id="rId5" Type="http://schemas.openxmlformats.org/officeDocument/2006/relationships/tags" Target="../tags/tag275.xml"/><Relationship Id="rId4" Type="http://schemas.openxmlformats.org/officeDocument/2006/relationships/tags" Target="../tags/tag274.xml"/><Relationship Id="rId3" Type="http://schemas.openxmlformats.org/officeDocument/2006/relationships/tags" Target="../tags/tag273.xml"/><Relationship Id="rId2" Type="http://schemas.openxmlformats.org/officeDocument/2006/relationships/tags" Target="../tags/tag272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281.xml"/><Relationship Id="rId11" Type="http://schemas.openxmlformats.org/officeDocument/2006/relationships/image" Target="../media/image10.png"/><Relationship Id="rId10" Type="http://schemas.openxmlformats.org/officeDocument/2006/relationships/tags" Target="../tags/tag280.xml"/><Relationship Id="rId1" Type="http://schemas.openxmlformats.org/officeDocument/2006/relationships/tags" Target="../tags/tag27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0.xml"/><Relationship Id="rId8" Type="http://schemas.openxmlformats.org/officeDocument/2006/relationships/tags" Target="../tags/tag289.xml"/><Relationship Id="rId7" Type="http://schemas.openxmlformats.org/officeDocument/2006/relationships/tags" Target="../tags/tag288.xml"/><Relationship Id="rId6" Type="http://schemas.openxmlformats.org/officeDocument/2006/relationships/tags" Target="../tags/tag287.xml"/><Relationship Id="rId5" Type="http://schemas.openxmlformats.org/officeDocument/2006/relationships/tags" Target="../tags/tag286.xml"/><Relationship Id="rId4" Type="http://schemas.openxmlformats.org/officeDocument/2006/relationships/tags" Target="../tags/tag285.xml"/><Relationship Id="rId3" Type="http://schemas.openxmlformats.org/officeDocument/2006/relationships/tags" Target="../tags/tag284.xml"/><Relationship Id="rId2" Type="http://schemas.openxmlformats.org/officeDocument/2006/relationships/tags" Target="../tags/tag283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292.xml"/><Relationship Id="rId10" Type="http://schemas.openxmlformats.org/officeDocument/2006/relationships/tags" Target="../tags/tag291.xml"/><Relationship Id="rId1" Type="http://schemas.openxmlformats.org/officeDocument/2006/relationships/tags" Target="../tags/tag282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1.xml"/><Relationship Id="rId8" Type="http://schemas.openxmlformats.org/officeDocument/2006/relationships/tags" Target="../tags/tag300.xml"/><Relationship Id="rId7" Type="http://schemas.openxmlformats.org/officeDocument/2006/relationships/tags" Target="../tags/tag299.xml"/><Relationship Id="rId6" Type="http://schemas.openxmlformats.org/officeDocument/2006/relationships/tags" Target="../tags/tag298.xml"/><Relationship Id="rId5" Type="http://schemas.openxmlformats.org/officeDocument/2006/relationships/tags" Target="../tags/tag297.xml"/><Relationship Id="rId4" Type="http://schemas.openxmlformats.org/officeDocument/2006/relationships/tags" Target="../tags/tag296.xml"/><Relationship Id="rId31" Type="http://schemas.openxmlformats.org/officeDocument/2006/relationships/slideLayout" Target="../slideLayouts/slideLayout13.xml"/><Relationship Id="rId30" Type="http://schemas.openxmlformats.org/officeDocument/2006/relationships/tags" Target="../tags/tag322.xml"/><Relationship Id="rId3" Type="http://schemas.openxmlformats.org/officeDocument/2006/relationships/tags" Target="../tags/tag295.xml"/><Relationship Id="rId29" Type="http://schemas.openxmlformats.org/officeDocument/2006/relationships/tags" Target="../tags/tag321.xml"/><Relationship Id="rId28" Type="http://schemas.openxmlformats.org/officeDocument/2006/relationships/tags" Target="../tags/tag320.xml"/><Relationship Id="rId27" Type="http://schemas.openxmlformats.org/officeDocument/2006/relationships/tags" Target="../tags/tag319.xml"/><Relationship Id="rId26" Type="http://schemas.openxmlformats.org/officeDocument/2006/relationships/tags" Target="../tags/tag318.xml"/><Relationship Id="rId25" Type="http://schemas.openxmlformats.org/officeDocument/2006/relationships/tags" Target="../tags/tag317.xml"/><Relationship Id="rId24" Type="http://schemas.openxmlformats.org/officeDocument/2006/relationships/tags" Target="../tags/tag316.xml"/><Relationship Id="rId23" Type="http://schemas.openxmlformats.org/officeDocument/2006/relationships/tags" Target="../tags/tag315.xml"/><Relationship Id="rId22" Type="http://schemas.openxmlformats.org/officeDocument/2006/relationships/tags" Target="../tags/tag314.xml"/><Relationship Id="rId21" Type="http://schemas.openxmlformats.org/officeDocument/2006/relationships/tags" Target="../tags/tag313.xml"/><Relationship Id="rId20" Type="http://schemas.openxmlformats.org/officeDocument/2006/relationships/tags" Target="../tags/tag312.xml"/><Relationship Id="rId2" Type="http://schemas.openxmlformats.org/officeDocument/2006/relationships/tags" Target="../tags/tag294.xml"/><Relationship Id="rId19" Type="http://schemas.openxmlformats.org/officeDocument/2006/relationships/tags" Target="../tags/tag311.xml"/><Relationship Id="rId18" Type="http://schemas.openxmlformats.org/officeDocument/2006/relationships/tags" Target="../tags/tag310.xml"/><Relationship Id="rId17" Type="http://schemas.openxmlformats.org/officeDocument/2006/relationships/tags" Target="../tags/tag309.xml"/><Relationship Id="rId16" Type="http://schemas.openxmlformats.org/officeDocument/2006/relationships/tags" Target="../tags/tag308.xml"/><Relationship Id="rId15" Type="http://schemas.openxmlformats.org/officeDocument/2006/relationships/tags" Target="../tags/tag307.xml"/><Relationship Id="rId14" Type="http://schemas.openxmlformats.org/officeDocument/2006/relationships/tags" Target="../tags/tag306.xml"/><Relationship Id="rId13" Type="http://schemas.openxmlformats.org/officeDocument/2006/relationships/tags" Target="../tags/tag305.xml"/><Relationship Id="rId12" Type="http://schemas.openxmlformats.org/officeDocument/2006/relationships/tags" Target="../tags/tag304.xml"/><Relationship Id="rId11" Type="http://schemas.openxmlformats.org/officeDocument/2006/relationships/tags" Target="../tags/tag303.xml"/><Relationship Id="rId10" Type="http://schemas.openxmlformats.org/officeDocument/2006/relationships/tags" Target="../tags/tag302.xml"/><Relationship Id="rId1" Type="http://schemas.openxmlformats.org/officeDocument/2006/relationships/tags" Target="../tags/tag293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31.xml"/><Relationship Id="rId8" Type="http://schemas.openxmlformats.org/officeDocument/2006/relationships/tags" Target="../tags/tag330.xml"/><Relationship Id="rId7" Type="http://schemas.openxmlformats.org/officeDocument/2006/relationships/tags" Target="../tags/tag329.xml"/><Relationship Id="rId6" Type="http://schemas.openxmlformats.org/officeDocument/2006/relationships/tags" Target="../tags/tag328.xml"/><Relationship Id="rId5" Type="http://schemas.openxmlformats.org/officeDocument/2006/relationships/tags" Target="../tags/tag327.xml"/><Relationship Id="rId4" Type="http://schemas.openxmlformats.org/officeDocument/2006/relationships/tags" Target="../tags/tag326.xml"/><Relationship Id="rId3" Type="http://schemas.openxmlformats.org/officeDocument/2006/relationships/tags" Target="../tags/tag325.xml"/><Relationship Id="rId29" Type="http://schemas.openxmlformats.org/officeDocument/2006/relationships/slideLayout" Target="../slideLayouts/slideLayout13.xml"/><Relationship Id="rId28" Type="http://schemas.openxmlformats.org/officeDocument/2006/relationships/tags" Target="../tags/tag350.xml"/><Relationship Id="rId27" Type="http://schemas.openxmlformats.org/officeDocument/2006/relationships/tags" Target="../tags/tag349.xml"/><Relationship Id="rId26" Type="http://schemas.openxmlformats.org/officeDocument/2006/relationships/tags" Target="../tags/tag348.xml"/><Relationship Id="rId25" Type="http://schemas.openxmlformats.org/officeDocument/2006/relationships/tags" Target="../tags/tag347.xml"/><Relationship Id="rId24" Type="http://schemas.openxmlformats.org/officeDocument/2006/relationships/tags" Target="../tags/tag346.xml"/><Relationship Id="rId23" Type="http://schemas.openxmlformats.org/officeDocument/2006/relationships/tags" Target="../tags/tag345.xml"/><Relationship Id="rId22" Type="http://schemas.openxmlformats.org/officeDocument/2006/relationships/tags" Target="../tags/tag344.xml"/><Relationship Id="rId21" Type="http://schemas.openxmlformats.org/officeDocument/2006/relationships/tags" Target="../tags/tag343.xml"/><Relationship Id="rId20" Type="http://schemas.openxmlformats.org/officeDocument/2006/relationships/tags" Target="../tags/tag342.xml"/><Relationship Id="rId2" Type="http://schemas.openxmlformats.org/officeDocument/2006/relationships/tags" Target="../tags/tag324.xml"/><Relationship Id="rId19" Type="http://schemas.openxmlformats.org/officeDocument/2006/relationships/tags" Target="../tags/tag341.xml"/><Relationship Id="rId18" Type="http://schemas.openxmlformats.org/officeDocument/2006/relationships/tags" Target="../tags/tag340.xml"/><Relationship Id="rId17" Type="http://schemas.openxmlformats.org/officeDocument/2006/relationships/tags" Target="../tags/tag339.xml"/><Relationship Id="rId16" Type="http://schemas.openxmlformats.org/officeDocument/2006/relationships/tags" Target="../tags/tag338.xml"/><Relationship Id="rId15" Type="http://schemas.openxmlformats.org/officeDocument/2006/relationships/tags" Target="../tags/tag337.xml"/><Relationship Id="rId14" Type="http://schemas.openxmlformats.org/officeDocument/2006/relationships/tags" Target="../tags/tag336.xml"/><Relationship Id="rId13" Type="http://schemas.openxmlformats.org/officeDocument/2006/relationships/tags" Target="../tags/tag335.xml"/><Relationship Id="rId12" Type="http://schemas.openxmlformats.org/officeDocument/2006/relationships/tags" Target="../tags/tag334.xml"/><Relationship Id="rId11" Type="http://schemas.openxmlformats.org/officeDocument/2006/relationships/tags" Target="../tags/tag333.xml"/><Relationship Id="rId10" Type="http://schemas.openxmlformats.org/officeDocument/2006/relationships/tags" Target="../tags/tag332.xml"/><Relationship Id="rId1" Type="http://schemas.openxmlformats.org/officeDocument/2006/relationships/tags" Target="../tags/tag3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716353" y="1606100"/>
            <a:ext cx="5671694" cy="1041992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51435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375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accent1">
                    <a:lumMod val="75000"/>
                  </a:schemeClr>
                </a:solidFill>
                <a:sym typeface="+mn-lt"/>
              </a:rPr>
              <a:t>第三单元复习</a:t>
            </a:r>
            <a:endParaRPr lang="zh-CN" altLang="en-US" sz="3300" dirty="0">
              <a:solidFill>
                <a:schemeClr val="accent1">
                  <a:lumMod val="75000"/>
                </a:schemeClr>
              </a:solidFill>
              <a:sym typeface="+mn-lt"/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716354" y="2682761"/>
            <a:ext cx="5671694" cy="894843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25717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905510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51435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77152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02870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1300" dirty="0">
                <a:solidFill>
                  <a:schemeClr val="dk1">
                    <a:lumMod val="85000"/>
                    <a:lumOff val="15000"/>
                  </a:schemeClr>
                </a:solidFill>
                <a:sym typeface="+mn-lt"/>
              </a:rPr>
              <a:t>三年级上册</a:t>
            </a:r>
            <a:endParaRPr lang="zh-CN" altLang="en-US" sz="1300" dirty="0">
              <a:solidFill>
                <a:schemeClr val="dk1">
                  <a:lumMod val="85000"/>
                  <a:lumOff val="15000"/>
                </a:schemeClr>
              </a:solidFill>
              <a:sym typeface="+mn-lt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593057" y="1222489"/>
            <a:ext cx="4472781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+mn-ea"/>
                <a:sym typeface="+mn-lt"/>
              </a:rPr>
              <a:t>五、多音字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幼圆" charset="0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1434307" y="2001498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1434307" y="3030125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7" name="文本框 6"/>
          <p:cNvSpPr txBox="1"/>
          <p:nvPr>
            <p:custDataLst>
              <p:tags r:id="rId13"/>
            </p:custDataLst>
          </p:nvPr>
        </p:nvSpPr>
        <p:spPr>
          <a:xfrm>
            <a:off x="864394" y="2158323"/>
            <a:ext cx="392906" cy="598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答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>
            <p:custDataLst>
              <p:tags r:id="rId14"/>
            </p:custDataLst>
          </p:nvPr>
        </p:nvSpPr>
        <p:spPr>
          <a:xfrm>
            <a:off x="864394" y="3131917"/>
            <a:ext cx="492919" cy="598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应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>
            <p:custDataLst>
              <p:tags r:id="rId15"/>
            </p:custDataLst>
          </p:nvPr>
        </p:nvSpPr>
        <p:spPr>
          <a:xfrm>
            <a:off x="4867275" y="1295663"/>
            <a:ext cx="3033713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0" name="左大括号 9"/>
          <p:cNvSpPr/>
          <p:nvPr>
            <p:custDataLst>
              <p:tags r:id="rId16"/>
            </p:custDataLst>
          </p:nvPr>
        </p:nvSpPr>
        <p:spPr>
          <a:xfrm>
            <a:off x="4708525" y="2074672"/>
            <a:ext cx="107674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1" name="左大括号 10"/>
          <p:cNvSpPr/>
          <p:nvPr>
            <p:custDataLst>
              <p:tags r:id="rId17"/>
            </p:custDataLst>
          </p:nvPr>
        </p:nvSpPr>
        <p:spPr>
          <a:xfrm>
            <a:off x="4708525" y="3103299"/>
            <a:ext cx="107674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2" name="文本框 11"/>
          <p:cNvSpPr txBox="1"/>
          <p:nvPr>
            <p:custDataLst>
              <p:tags r:id="rId18"/>
            </p:custDataLst>
          </p:nvPr>
        </p:nvSpPr>
        <p:spPr>
          <a:xfrm>
            <a:off x="4138612" y="2231497"/>
            <a:ext cx="266493" cy="598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骨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>
            <p:custDataLst>
              <p:tags r:id="rId19"/>
            </p:custDataLst>
          </p:nvPr>
        </p:nvSpPr>
        <p:spPr>
          <a:xfrm>
            <a:off x="4138613" y="3205091"/>
            <a:ext cx="334328" cy="598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稍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>
            <p:custDataLst>
              <p:tags r:id="rId20"/>
            </p:custDataLst>
          </p:nvPr>
        </p:nvSpPr>
        <p:spPr>
          <a:xfrm>
            <a:off x="1598089" y="1873757"/>
            <a:ext cx="14401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dā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答应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 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5" name="文本框 14"/>
          <p:cNvSpPr txBox="1"/>
          <p:nvPr>
            <p:custDataLst>
              <p:tags r:id="rId21"/>
            </p:custDataLst>
          </p:nvPr>
        </p:nvSpPr>
        <p:spPr>
          <a:xfrm>
            <a:off x="1609278" y="2231497"/>
            <a:ext cx="14401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dá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回答）</a:t>
            </a:r>
            <a:endParaRPr lang="zh-CN" altLang="en-US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6" name="文本框 15"/>
          <p:cNvSpPr txBox="1"/>
          <p:nvPr>
            <p:custDataLst>
              <p:tags r:id="rId22"/>
            </p:custDataLst>
          </p:nvPr>
        </p:nvSpPr>
        <p:spPr>
          <a:xfrm>
            <a:off x="4816880" y="1770267"/>
            <a:ext cx="14401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gǔ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骨头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 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7" name="文本框 16"/>
          <p:cNvSpPr txBox="1"/>
          <p:nvPr>
            <p:custDataLst>
              <p:tags r:id="rId23"/>
            </p:custDataLst>
          </p:nvPr>
        </p:nvSpPr>
        <p:spPr>
          <a:xfrm>
            <a:off x="4845897" y="2283014"/>
            <a:ext cx="18592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gū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花骨朵儿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8" name="文本框 17"/>
          <p:cNvSpPr txBox="1"/>
          <p:nvPr>
            <p:custDataLst>
              <p:tags r:id="rId24"/>
            </p:custDataLst>
          </p:nvPr>
        </p:nvSpPr>
        <p:spPr>
          <a:xfrm>
            <a:off x="1548936" y="2760411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yìng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应答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9" name="文本框 18"/>
          <p:cNvSpPr txBox="1"/>
          <p:nvPr>
            <p:custDataLst>
              <p:tags r:id="rId25"/>
            </p:custDataLst>
          </p:nvPr>
        </p:nvSpPr>
        <p:spPr>
          <a:xfrm>
            <a:off x="1559138" y="3274134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yīng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应该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0" name="文本框 19"/>
          <p:cNvSpPr txBox="1"/>
          <p:nvPr>
            <p:custDataLst>
              <p:tags r:id="rId26"/>
            </p:custDataLst>
          </p:nvPr>
        </p:nvSpPr>
        <p:spPr>
          <a:xfrm>
            <a:off x="4849022" y="2867522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shào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稍息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1" name="文本框 20"/>
          <p:cNvSpPr txBox="1"/>
          <p:nvPr>
            <p:custDataLst>
              <p:tags r:id="rId27"/>
            </p:custDataLst>
          </p:nvPr>
        </p:nvSpPr>
        <p:spPr>
          <a:xfrm>
            <a:off x="4856835" y="3306960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shāo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稍微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2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865874" y="932639"/>
            <a:ext cx="7558086" cy="2676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六、近义词</a:t>
            </a:r>
            <a:endParaRPr lang="zh-CN" altLang="en-US" sz="2800" b="1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寒冷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严寒     满意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满足     舒展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伸展 </a:t>
            </a:r>
            <a:endParaRPr lang="en-US" altLang="zh-CN" sz="28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旅行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旅游     悲哀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悲伤     分散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分开 </a:t>
            </a:r>
            <a:endParaRPr lang="en-US" altLang="zh-CN" sz="28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诱人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迷人     牵挂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挂念</a:t>
            </a:r>
            <a:endParaRPr lang="zh-CN" altLang="en-US" sz="28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50" t="29999" r="51732" b="32538"/>
          <a:stretch>
            <a:fillRect/>
          </a:stretch>
        </p:blipFill>
        <p:spPr>
          <a:xfrm>
            <a:off x="6621516" y="3676180"/>
            <a:ext cx="2182537" cy="1341391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503019" y="1019348"/>
            <a:ext cx="7836939" cy="3322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七、反义词</a:t>
            </a:r>
            <a:endParaRPr lang="zh-CN" altLang="en-US" sz="2800" b="1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寒冷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温暖     舒服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难受      舒展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卷缩 </a:t>
            </a:r>
            <a:endParaRPr lang="en-US" altLang="zh-CN" sz="28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悲哀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欢乐     分散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集中      点燃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熄灭 </a:t>
            </a:r>
            <a:endParaRPr lang="en-US" altLang="zh-CN" sz="28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勇敢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懦弱     移动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静止   细嚼慢咽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—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狼吞虎咽</a:t>
            </a:r>
            <a:endParaRPr lang="zh-CN" altLang="en-US" sz="28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628775" y="893630"/>
            <a:ext cx="6665119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八</a:t>
            </a: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、词语搭配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的小女孩    	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的火光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地包裹	     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      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地呼吸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地跑来跑去	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地躲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地看	                  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(     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地说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6" r="41130" b="76279"/>
          <a:stretch>
            <a:fillRect/>
          </a:stretch>
        </p:blipFill>
        <p:spPr>
          <a:xfrm>
            <a:off x="6533473" y="3580793"/>
            <a:ext cx="2232248" cy="1275095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12"/>
            </p:custDataLst>
          </p:nvPr>
        </p:nvSpPr>
        <p:spPr>
          <a:xfrm>
            <a:off x="1700673" y="153687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+mn-ea"/>
                <a:sym typeface="+mn-lt"/>
              </a:rPr>
              <a:t>乖巧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>
            <p:custDataLst>
              <p:tags r:id="rId13"/>
            </p:custDataLst>
          </p:nvPr>
        </p:nvSpPr>
        <p:spPr>
          <a:xfrm>
            <a:off x="4463463" y="1531860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奇异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>
            <p:custDataLst>
              <p:tags r:id="rId14"/>
            </p:custDataLst>
          </p:nvPr>
        </p:nvSpPr>
        <p:spPr>
          <a:xfrm>
            <a:off x="1700673" y="199393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紧紧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>
            <p:custDataLst>
              <p:tags r:id="rId15"/>
            </p:custDataLst>
          </p:nvPr>
        </p:nvSpPr>
        <p:spPr>
          <a:xfrm>
            <a:off x="4212061" y="2011443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大口大口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>
            <p:custDataLst>
              <p:tags r:id="rId16"/>
            </p:custDataLst>
          </p:nvPr>
        </p:nvSpPr>
        <p:spPr>
          <a:xfrm>
            <a:off x="1700673" y="254408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费力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>
            <p:custDataLst>
              <p:tags r:id="rId17"/>
            </p:custDataLst>
          </p:nvPr>
        </p:nvSpPr>
        <p:spPr>
          <a:xfrm>
            <a:off x="4494189" y="254408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悄悄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>
            <p:custDataLst>
              <p:tags r:id="rId18"/>
            </p:custDataLst>
          </p:nvPr>
        </p:nvSpPr>
        <p:spPr>
          <a:xfrm>
            <a:off x="1700673" y="302111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偷偷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>
            <p:custDataLst>
              <p:tags r:id="rId19"/>
            </p:custDataLst>
          </p:nvPr>
        </p:nvSpPr>
        <p:spPr>
          <a:xfrm>
            <a:off x="4501530" y="3073282"/>
            <a:ext cx="10210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笑眯眯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2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243013" y="1102346"/>
            <a:ext cx="7050882" cy="3322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八、词语搭配</a:t>
            </a:r>
            <a:endParaRPr lang="zh-CN" altLang="en-US" sz="28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一（   ）火柴 	      一（    ）手推车</a:t>
            </a:r>
            <a:endParaRPr lang="zh-CN" altLang="en-US" sz="28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一（   ）大黄牛        一（    ）大奶酪</a:t>
            </a:r>
            <a:endParaRPr lang="zh-CN" altLang="en-US" sz="28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（       ）地面 	     （      ）洞</a:t>
            </a:r>
            <a:endParaRPr lang="zh-CN" altLang="en-US" sz="28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" name="文本框 1"/>
          <p:cNvSpPr txBox="1"/>
          <p:nvPr>
            <p:custDataLst>
              <p:tags r:id="rId11"/>
            </p:custDataLst>
          </p:nvPr>
        </p:nvSpPr>
        <p:spPr>
          <a:xfrm>
            <a:off x="1919236" y="1808703"/>
            <a:ext cx="538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根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>
            <p:custDataLst>
              <p:tags r:id="rId12"/>
            </p:custDataLst>
          </p:nvPr>
        </p:nvSpPr>
        <p:spPr>
          <a:xfrm>
            <a:off x="5297156" y="1857664"/>
            <a:ext cx="538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辆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>
            <p:custDataLst>
              <p:tags r:id="rId13"/>
            </p:custDataLst>
          </p:nvPr>
        </p:nvSpPr>
        <p:spPr>
          <a:xfrm>
            <a:off x="1919236" y="2515060"/>
            <a:ext cx="538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头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5219859" y="2515060"/>
            <a:ext cx="538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块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>
            <p:custDataLst>
              <p:tags r:id="rId15"/>
            </p:custDataLst>
          </p:nvPr>
        </p:nvSpPr>
        <p:spPr>
          <a:xfrm>
            <a:off x="1560164" y="3136202"/>
            <a:ext cx="8940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钻出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>
            <p:custDataLst>
              <p:tags r:id="rId16"/>
            </p:custDataLst>
          </p:nvPr>
        </p:nvSpPr>
        <p:spPr>
          <a:xfrm>
            <a:off x="4768454" y="3136202"/>
            <a:ext cx="8940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搬进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128712" y="1328123"/>
            <a:ext cx="7447360" cy="2122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九、词语积累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1.ABB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式词语：笑眯眯         笑吟吟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2.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含反义词的词语：七上八下     争先恐后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3.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含数字的词语：三言两语       四面八方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675085" y="1446498"/>
            <a:ext cx="7793830" cy="2030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十、佳句积累</a:t>
            </a:r>
            <a:endParaRPr lang="zh-CN" altLang="en-US" sz="2800" b="1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动作描写</a:t>
            </a:r>
            <a:r>
              <a:rPr lang="en-US" altLang="zh-CN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: </a:t>
            </a:r>
            <a:r>
              <a:rPr lang="zh-CN" altLang="en-US" sz="28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她在一座房子的墙角坐下来，蜷着腿缩成一团。</a:t>
            </a:r>
            <a:endParaRPr lang="zh-CN" altLang="en-US" sz="28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2118875" y="1944473"/>
            <a:ext cx="5255592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第三单元课文知识点</a:t>
            </a:r>
            <a:endParaRPr lang="zh-CN" altLang="en-US" sz="36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616788" y="1485889"/>
            <a:ext cx="7961662" cy="200723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《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卖火柴的小女孩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讲了一个卖火柴的小女孩在大年夜冻死街头的故事，表达了作者对穷苦人民悲惨遭遇的深切同情和对当时社会的不满。</a:t>
            </a:r>
            <a:endParaRPr lang="zh-CN" altLang="en-US" sz="24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64185" y="391795"/>
            <a:ext cx="2477770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  <a:cs typeface="+mn-ea"/>
                <a:sym typeface="+mn-lt"/>
              </a:rPr>
              <a:t>本单元知识点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6" r="41130" b="76279"/>
          <a:stretch>
            <a:fillRect/>
          </a:stretch>
        </p:blipFill>
        <p:spPr>
          <a:xfrm>
            <a:off x="6525590" y="3635972"/>
            <a:ext cx="2232248" cy="1275095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591169" y="1520509"/>
            <a:ext cx="7961662" cy="265366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《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那一定会很好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记叙一颗种子为了实现心中的梦想先后变成一棵树、一辆手推车、一把椅子，最后变成木地板的历程。启发我们要不断追寻心中的梦想，实现自己的人生价值。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64185" y="391795"/>
            <a:ext cx="2477770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  <a:cs typeface="+mn-ea"/>
                <a:sym typeface="+mn-lt"/>
              </a:rPr>
              <a:t>本单元知识点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486267" y="899137"/>
            <a:ext cx="8208169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       本单元课文主要是围绕“童话”这个专题进行编排的。主要由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去年的树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》《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那一定会很好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》《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在牛肚子里旅行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和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一块奶酪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四篇课文组成。把握童话的主要内容，感受童话中生动、鲜明的人物形象；培养想象的能力；从中得到一些启示。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50" t="29999" r="51732" b="32538"/>
          <a:stretch>
            <a:fillRect/>
          </a:stretch>
        </p:blipFill>
        <p:spPr>
          <a:xfrm>
            <a:off x="6290440" y="3587369"/>
            <a:ext cx="2403995" cy="1477499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256222" y="1478811"/>
            <a:ext cx="8631555" cy="265366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《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在牛肚子里旅行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写青头在好朋友红头被牛吃到嘴里以后，运用牛反刍的知识奋不顾身地救出红头的故事，从中可以看出青头不仅知识丰富，而且珍惜友谊，勇敢无畏。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  <a:cs typeface="+mn-ea"/>
                <a:sym typeface="+mn-lt"/>
              </a:rPr>
              <a:t>本单元知识点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6" r="41130" b="76279"/>
          <a:stretch>
            <a:fillRect/>
          </a:stretch>
        </p:blipFill>
        <p:spPr>
          <a:xfrm>
            <a:off x="6501942" y="3714800"/>
            <a:ext cx="2232248" cy="1275095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256222" y="1414517"/>
            <a:ext cx="8631555" cy="265366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《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一块奶酪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写了蚂蚁队长在搬运粮食前下达了不许偷嘴的禁令，后来在搬运奶酪时经过复杂的思想斗争，把奶酪渣分给了年龄最小的蚂蚁的事，赞扬了蚂蚁队长以身作则、关爱弱小的品质。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  <a:cs typeface="+mn-ea"/>
                <a:sym typeface="+mn-lt"/>
              </a:rPr>
              <a:t>本单元知识点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484790" y="599005"/>
            <a:ext cx="822245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单元重点：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1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）感受童话中生动有趣的形象。本单元的四篇童话，都塑造了生动有趣的人物形象，如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去年的树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中信守诺言的小鸟；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那一定会很好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中牺牲自己、把方便献给大家的大树；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在牛肚子里旅行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中遇事冷静、见多识广、机智的青头；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一块奶酪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以身作则、严于律己的蚂蚁队长。通过分角色朗读，感受人物鲜明的形象，体会童话给予我们的启示。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556473" y="765775"/>
            <a:ext cx="7641596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单元重点：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2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）学会讲故事、演故事、编写童话故事。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每篇童话都非常生动有趣，易于把握内容，学完后把故事讲给别人听，最好会演一演故事。还要在了解童话的基础上，展开丰富的想象，根据提示词语来创编童话故事。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50" t="29999" r="51732" b="32538"/>
          <a:stretch>
            <a:fillRect/>
          </a:stretch>
        </p:blipFill>
        <p:spPr>
          <a:xfrm>
            <a:off x="6613633" y="3665026"/>
            <a:ext cx="2143123" cy="1317167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1002094" y="456759"/>
            <a:ext cx="7258051" cy="4661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200" b="1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一、易读错的字</a:t>
            </a:r>
            <a:endParaRPr lang="zh-CN" altLang="zh-CN" sz="22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火柴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chái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) 	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裙子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qún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) 	    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火焰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yàn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	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缩小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suō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) 	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根茎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jīng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)	    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拆开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chāi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) 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咱们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zán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) 	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嚼着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jiáo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)	    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蹭来蹭去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cèng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几乎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jī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) 	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答应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dā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)	    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拼命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pīn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就算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suàn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)	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处罚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chǔ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)	    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禁令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jìn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)	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稍息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shào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528763" y="555076"/>
            <a:ext cx="6986587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二、易写错的字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裙：偏旁是“衤”，不是“礻”。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焰：右边“臼”，里面两短横不相连。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旅：右下角是“ ”，不要写错。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怜：右边是“令”，不是“今”。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算：中间是“目”，不是“日”。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50" t="29999" r="51732" b="32538"/>
          <a:stretch>
            <a:fillRect/>
          </a:stretch>
        </p:blipFill>
        <p:spPr>
          <a:xfrm>
            <a:off x="6385034" y="3511540"/>
            <a:ext cx="2553026" cy="1569094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792956" y="663535"/>
            <a:ext cx="7850981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三、会写的词语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火柴     寒冷     可怜     饥饿     几乎     火焰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蜡烛     富有     告诉     离去     哪怕     暖和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亮光     烛光     温和     赶紧     痛苦     清晨   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旅行     咱们     救命     拼命     扫地     管理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等待     胃口     刚才     流泪     打算     要好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草堆     作声     答应     做梦     消化     当然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知觉     光亮     眼泪     旧围裙   来得及   大吃一惊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2013744" y="736715"/>
            <a:ext cx="181530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cs typeface="幼圆" charset="0"/>
                <a:sym typeface="+mn-lt"/>
              </a:rPr>
              <a:t>四、形近字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柴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紫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蜡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腊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拼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并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1820069" y="1503840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1820069" y="2470627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6" name="左大括号 5"/>
          <p:cNvSpPr/>
          <p:nvPr>
            <p:custDataLst>
              <p:tags r:id="rId13"/>
            </p:custDataLst>
          </p:nvPr>
        </p:nvSpPr>
        <p:spPr>
          <a:xfrm>
            <a:off x="1854994" y="343741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5030788" y="787832"/>
            <a:ext cx="1815306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泪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汨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          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稍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哨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刚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钢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8" name="左大括号 7"/>
          <p:cNvSpPr/>
          <p:nvPr>
            <p:custDataLst>
              <p:tags r:id="rId15"/>
            </p:custDataLst>
          </p:nvPr>
        </p:nvSpPr>
        <p:spPr>
          <a:xfrm>
            <a:off x="4837113" y="1554957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9" name="左大括号 8"/>
          <p:cNvSpPr/>
          <p:nvPr>
            <p:custDataLst>
              <p:tags r:id="rId16"/>
            </p:custDataLst>
          </p:nvPr>
        </p:nvSpPr>
        <p:spPr>
          <a:xfrm>
            <a:off x="4837113" y="252174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0" name="左大括号 9"/>
          <p:cNvSpPr/>
          <p:nvPr>
            <p:custDataLst>
              <p:tags r:id="rId17"/>
            </p:custDataLst>
          </p:nvPr>
        </p:nvSpPr>
        <p:spPr>
          <a:xfrm>
            <a:off x="4872038" y="3488531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" name="文本框 1"/>
          <p:cNvSpPr txBox="1"/>
          <p:nvPr>
            <p:custDataLst>
              <p:tags r:id="rId18"/>
            </p:custDataLst>
          </p:nvPr>
        </p:nvSpPr>
        <p:spPr>
          <a:xfrm>
            <a:off x="2377411" y="1377526"/>
            <a:ext cx="88157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木柴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>
            <p:custDataLst>
              <p:tags r:id="rId19"/>
            </p:custDataLst>
          </p:nvPr>
        </p:nvSpPr>
        <p:spPr>
          <a:xfrm>
            <a:off x="2415392" y="191578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紫色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>
            <p:custDataLst>
              <p:tags r:id="rId20"/>
            </p:custDataLst>
          </p:nvPr>
        </p:nvSpPr>
        <p:spPr>
          <a:xfrm>
            <a:off x="5405249" y="144522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泪水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>
            <p:custDataLst>
              <p:tags r:id="rId21"/>
            </p:custDataLst>
          </p:nvPr>
        </p:nvSpPr>
        <p:spPr>
          <a:xfrm>
            <a:off x="5346513" y="1924127"/>
            <a:ext cx="10210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汨罗江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>
            <p:custDataLst>
              <p:tags r:id="rId22"/>
            </p:custDataLst>
          </p:nvPr>
        </p:nvSpPr>
        <p:spPr>
          <a:xfrm>
            <a:off x="2380873" y="2395964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蜡烛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>
            <p:custDataLst>
              <p:tags r:id="rId23"/>
            </p:custDataLst>
          </p:nvPr>
        </p:nvSpPr>
        <p:spPr>
          <a:xfrm>
            <a:off x="2399369" y="2906264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腊月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>
            <p:custDataLst>
              <p:tags r:id="rId24"/>
            </p:custDataLst>
          </p:nvPr>
        </p:nvSpPr>
        <p:spPr>
          <a:xfrm>
            <a:off x="5412721" y="244589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稍息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>
            <p:custDataLst>
              <p:tags r:id="rId25"/>
            </p:custDataLst>
          </p:nvPr>
        </p:nvSpPr>
        <p:spPr>
          <a:xfrm>
            <a:off x="5412721" y="292789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口哨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>
            <p:custDataLst>
              <p:tags r:id="rId26"/>
            </p:custDataLst>
          </p:nvPr>
        </p:nvSpPr>
        <p:spPr>
          <a:xfrm>
            <a:off x="2415391" y="335878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拼命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>
            <p:custDataLst>
              <p:tags r:id="rId27"/>
            </p:custDataLst>
          </p:nvPr>
        </p:nvSpPr>
        <p:spPr>
          <a:xfrm>
            <a:off x="2399368" y="389673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并且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>
            <p:custDataLst>
              <p:tags r:id="rId28"/>
            </p:custDataLst>
          </p:nvPr>
        </p:nvSpPr>
        <p:spPr>
          <a:xfrm>
            <a:off x="5412721" y="342991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刚才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>
            <p:custDataLst>
              <p:tags r:id="rId29"/>
            </p:custDataLst>
          </p:nvPr>
        </p:nvSpPr>
        <p:spPr>
          <a:xfrm>
            <a:off x="5405248" y="3935570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钢铁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3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593057" y="1222489"/>
            <a:ext cx="4472781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+mn-ea"/>
                <a:sym typeface="+mn-lt"/>
              </a:rPr>
              <a:t>五、多音字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幼圆" charset="0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1434307" y="2001498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1434307" y="3030125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7" name="文本框 6"/>
          <p:cNvSpPr txBox="1"/>
          <p:nvPr>
            <p:custDataLst>
              <p:tags r:id="rId13"/>
            </p:custDataLst>
          </p:nvPr>
        </p:nvSpPr>
        <p:spPr>
          <a:xfrm>
            <a:off x="864394" y="2158323"/>
            <a:ext cx="392906" cy="598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挣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>
            <p:custDataLst>
              <p:tags r:id="rId14"/>
            </p:custDataLst>
          </p:nvPr>
        </p:nvSpPr>
        <p:spPr>
          <a:xfrm>
            <a:off x="864394" y="3131917"/>
            <a:ext cx="492919" cy="598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乎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>
            <p:custDataLst>
              <p:tags r:id="rId15"/>
            </p:custDataLst>
          </p:nvPr>
        </p:nvSpPr>
        <p:spPr>
          <a:xfrm>
            <a:off x="4867275" y="1295663"/>
            <a:ext cx="3033713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0" name="左大括号 9"/>
          <p:cNvSpPr/>
          <p:nvPr>
            <p:custDataLst>
              <p:tags r:id="rId16"/>
            </p:custDataLst>
          </p:nvPr>
        </p:nvSpPr>
        <p:spPr>
          <a:xfrm>
            <a:off x="4708525" y="2074672"/>
            <a:ext cx="107674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1" name="左大括号 10"/>
          <p:cNvSpPr/>
          <p:nvPr>
            <p:custDataLst>
              <p:tags r:id="rId17"/>
            </p:custDataLst>
          </p:nvPr>
        </p:nvSpPr>
        <p:spPr>
          <a:xfrm>
            <a:off x="4708525" y="3103299"/>
            <a:ext cx="107674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2" name="文本框 11"/>
          <p:cNvSpPr txBox="1"/>
          <p:nvPr>
            <p:custDataLst>
              <p:tags r:id="rId18"/>
            </p:custDataLst>
          </p:nvPr>
        </p:nvSpPr>
        <p:spPr>
          <a:xfrm>
            <a:off x="4138612" y="2231497"/>
            <a:ext cx="266493" cy="598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晃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>
            <p:custDataLst>
              <p:tags r:id="rId19"/>
            </p:custDataLst>
          </p:nvPr>
        </p:nvSpPr>
        <p:spPr>
          <a:xfrm>
            <a:off x="4138613" y="3205091"/>
            <a:ext cx="334328" cy="598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喷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>
            <p:custDataLst>
              <p:tags r:id="rId20"/>
            </p:custDataLst>
          </p:nvPr>
        </p:nvSpPr>
        <p:spPr>
          <a:xfrm>
            <a:off x="1593532" y="1891151"/>
            <a:ext cx="17195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zhèng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挣钱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4" name="文本框 13"/>
          <p:cNvSpPr txBox="1"/>
          <p:nvPr>
            <p:custDataLst>
              <p:tags r:id="rId21"/>
            </p:custDataLst>
          </p:nvPr>
        </p:nvSpPr>
        <p:spPr>
          <a:xfrm>
            <a:off x="1596122" y="2245341"/>
            <a:ext cx="17195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zhēng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挣扎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5" name="文本框 14"/>
          <p:cNvSpPr txBox="1"/>
          <p:nvPr>
            <p:custDataLst>
              <p:tags r:id="rId22"/>
            </p:custDataLst>
          </p:nvPr>
        </p:nvSpPr>
        <p:spPr>
          <a:xfrm>
            <a:off x="4853704" y="1874142"/>
            <a:ext cx="17195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huǎng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晃眼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6" name="文本框 15"/>
          <p:cNvSpPr txBox="1"/>
          <p:nvPr>
            <p:custDataLst>
              <p:tags r:id="rId23"/>
            </p:custDataLst>
          </p:nvPr>
        </p:nvSpPr>
        <p:spPr>
          <a:xfrm>
            <a:off x="4853704" y="2370682"/>
            <a:ext cx="17195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huàng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晃动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7" name="文本框 16"/>
          <p:cNvSpPr txBox="1"/>
          <p:nvPr>
            <p:custDataLst>
              <p:tags r:id="rId24"/>
            </p:custDataLst>
          </p:nvPr>
        </p:nvSpPr>
        <p:spPr>
          <a:xfrm>
            <a:off x="1522421" y="2819210"/>
            <a:ext cx="13004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jī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几乎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8" name="文本框 17"/>
          <p:cNvSpPr txBox="1"/>
          <p:nvPr>
            <p:custDataLst>
              <p:tags r:id="rId25"/>
            </p:custDataLst>
          </p:nvPr>
        </p:nvSpPr>
        <p:spPr>
          <a:xfrm>
            <a:off x="1522421" y="3326988"/>
            <a:ext cx="13004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jǐ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几个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9" name="文本框 18"/>
          <p:cNvSpPr txBox="1"/>
          <p:nvPr>
            <p:custDataLst>
              <p:tags r:id="rId26"/>
            </p:custDataLst>
          </p:nvPr>
        </p:nvSpPr>
        <p:spPr>
          <a:xfrm>
            <a:off x="4813274" y="2848834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pèn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喷香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 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0" name="文本框 19"/>
          <p:cNvSpPr txBox="1"/>
          <p:nvPr>
            <p:custDataLst>
              <p:tags r:id="rId27"/>
            </p:custDataLst>
          </p:nvPr>
        </p:nvSpPr>
        <p:spPr>
          <a:xfrm>
            <a:off x="4803169" y="3311085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pēn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喷出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2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c70b02f-db6a-4588-a9a6-de915c28b098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c70b02f-db6a-4588-a9a6-de915c28b098}"/>
  <p:tag name="KSO_WM_UNIT_TYPE" val="i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c70b02f-db6a-4588-a9a6-de915c28b098}"/>
  <p:tag name="KSO_WM_UNIT_TYPE" val="i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c70b02f-db6a-4588-a9a6-de915c28b098}"/>
  <p:tag name="KSO_WM_UNIT_TYPE" val="i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c70b02f-db6a-4588-a9a6-de915c28b098}"/>
  <p:tag name="KSO_WM_UNIT_TYPE" val="i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c70b02f-db6a-4588-a9a6-de915c28b098}"/>
  <p:tag name="KSO_WM_UNIT_TYPE" val="i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c70b02f-db6a-4588-a9a6-de915c28b098}"/>
  <p:tag name="KSO_WM_UNIT_TYPE" val="i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c70b02f-db6a-4588-a9a6-de915c28b098}"/>
  <p:tag name="KSO_WM_UNIT_TYPE" val="i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c70b02f-db6a-4588-a9a6-de915c28b098}"/>
  <p:tag name="KSO_WM_UNIT_TYPE" val="i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c70b02f-db6a-4588-a9a6-de915c28b098}"/>
  <p:tag name="KSO_WM_UNIT_TYPE" val="i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6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6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c70b02f-db6a-4588-a9a6-de915c28b098}"/>
  <p:tag name="KSO_WM_UNIT_TYPE" val="i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c70b02f-db6a-4588-a9a6-de915c28b098}"/>
  <p:tag name="KSO_WM_UNIT_TYPE" val="i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c70b02f-db6a-4588-a9a6-de915c28b098}"/>
  <p:tag name="KSO_WM_UNIT_TYPE" val="i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c70b02f-db6a-4588-a9a6-de915c28b098}"/>
  <p:tag name="KSO_WM_UNIT_TYPE" val="i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c70b02f-db6a-4588-a9a6-de915c28b098}"/>
  <p:tag name="KSO_WM_UNIT_TYPE" val="i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c70b02f-db6a-4588-a9a6-de915c28b098}"/>
  <p:tag name="KSO_WM_UNIT_TYPE" val="i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c70b02f-db6a-4588-a9a6-de915c28b098}"/>
  <p:tag name="KSO_WM_UNIT_TYPE" val="i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c70b02f-db6a-4588-a9a6-de915c28b098}"/>
  <p:tag name="KSO_WM_UNIT_TYPE" val="i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9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c70b02f-db6a-4588-a9a6-de915c28b098}"/>
  <p:tag name="KSO_WM_UNIT_TYPE" val="i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4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c70b02f-db6a-4588-a9a6-de915c28b098}"/>
  <p:tag name="KSO_WM_UNIT_TYPE" val="i"/>
</p:tagLst>
</file>

<file path=ppt/tags/tag4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1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5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fc70b02f-db6a-4588-a9a6-de915c28b098}"/>
  <p:tag name="KSO_WM_UNIT_TYPE" val="i"/>
</p:tagLst>
</file>

<file path=ppt/tags/tag5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2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513.xml><?xml version="1.0" encoding="utf-8"?>
<p:tagLst xmlns:p="http://schemas.openxmlformats.org/presentationml/2006/main">
  <p:tag name="COMMONDATA" val="eyJoZGlkIjoiZWE3NjZlYjJkMjNiZjRmNDUwNDg2MDIyMjNiOTJhMjAifQ==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ockoaqw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6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2084</Words>
  <Application>WPS 演示</Application>
  <PresentationFormat>全屏显示(16:9)</PresentationFormat>
  <Paragraphs>221</Paragraphs>
  <Slides>21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Arial</vt:lpstr>
      <vt:lpstr>宋体</vt:lpstr>
      <vt:lpstr>Wingdings</vt:lpstr>
      <vt:lpstr>黑体</vt:lpstr>
      <vt:lpstr>微软雅黑</vt:lpstr>
      <vt:lpstr>Calibri</vt:lpstr>
      <vt:lpstr>Arial Unicode MS</vt:lpstr>
      <vt:lpstr>幼圆</vt:lpstr>
      <vt:lpstr>汉仪乐喵体W</vt:lpstr>
      <vt:lpstr>Arial</vt:lpstr>
      <vt:lpstr>幼圆</vt:lpstr>
      <vt:lpstr>3_Office 主题​​</vt:lpstr>
      <vt:lpstr>16_Office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万润仪器贸易公司</cp:lastModifiedBy>
  <cp:revision>131</cp:revision>
  <dcterms:created xsi:type="dcterms:W3CDTF">2020-02-14T00:12:00Z</dcterms:created>
  <dcterms:modified xsi:type="dcterms:W3CDTF">2022-05-28T05:07:26Z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8E6C046F667640DA95CEB15743CDB831</vt:lpwstr>
  </property>
</Properties>
</file>