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48" r:id="rId1"/>
    <p:sldMasterId id="2147483652" r:id="rId3"/>
  </p:sldMasterIdLst>
  <p:notesMasterIdLst>
    <p:notesMasterId r:id="rId6"/>
  </p:notesMasterIdLst>
  <p:handoutMasterIdLst>
    <p:handoutMasterId r:id="rId22"/>
  </p:handoutMasterIdLst>
  <p:sldIdLst>
    <p:sldId id="521" r:id="rId4"/>
    <p:sldId id="522" r:id="rId5"/>
    <p:sldId id="523" r:id="rId7"/>
    <p:sldId id="524" r:id="rId8"/>
    <p:sldId id="525" r:id="rId9"/>
    <p:sldId id="526" r:id="rId10"/>
    <p:sldId id="527" r:id="rId11"/>
    <p:sldId id="528" r:id="rId12"/>
    <p:sldId id="529" r:id="rId13"/>
    <p:sldId id="530" r:id="rId14"/>
    <p:sldId id="531" r:id="rId15"/>
    <p:sldId id="532" r:id="rId16"/>
    <p:sldId id="533" r:id="rId17"/>
    <p:sldId id="534" r:id="rId18"/>
    <p:sldId id="535" r:id="rId19"/>
    <p:sldId id="536" r:id="rId20"/>
    <p:sldId id="537" r:id="rId21"/>
  </p:sldIdLst>
  <p:sldSz cx="12190095" cy="7021195"/>
  <p:notesSz cx="6858000" cy="9144000"/>
  <p:custDataLst>
    <p:tags r:id="rId2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614680" indent="-15748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228725" indent="-31432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843405" indent="-4718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457450" indent="-62865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2929"/>
    <a:srgbClr val="FF1D1D"/>
    <a:srgbClr val="A3E0FF"/>
    <a:srgbClr val="D6A300"/>
    <a:srgbClr val="0033CC"/>
    <a:srgbClr val="0060A8"/>
    <a:srgbClr val="FFFFFF"/>
    <a:srgbClr val="97D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989" autoAdjust="0"/>
    <p:restoredTop sz="94660" autoAdjust="0"/>
  </p:normalViewPr>
  <p:slideViewPr>
    <p:cSldViewPr>
      <p:cViewPr varScale="1">
        <p:scale>
          <a:sx n="76" d="100"/>
          <a:sy n="76" d="100"/>
        </p:scale>
        <p:origin x="126" y="294"/>
      </p:cViewPr>
      <p:guideLst>
        <p:guide orient="horz" pos="2279"/>
        <p:guide pos="38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198" cy="7619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" Type="http://schemas.openxmlformats.org/officeDocument/2006/relationships/slideMaster" Target="slideMasters/slideMaster2.xml"/><Relationship Id="rId27" Type="http://schemas.openxmlformats.org/officeDocument/2006/relationships/tags" Target="tags/tag418.xml"/><Relationship Id="rId26" Type="http://schemas.openxmlformats.org/officeDocument/2006/relationships/commentAuthors" Target="commentAuthors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handoutMaster" Target="handoutMasters/handoutMaster1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FE8DB65-15E2-456A-A049-22BCBF7F822E}" type="slidenum">
              <a:rPr lang="zh-CN" altLang="en-US"/>
            </a:fld>
            <a:endParaRPr lang="zh-CN" altLang="en-US"/>
          </a:p>
        </p:txBody>
      </p:sp>
      <p:sp>
        <p:nvSpPr>
          <p:cNvPr id="6" name="日期占位符 5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2524E828-1074-4918-9B06-F401B01F5718}" type="datetimeFigureOut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097E0556-1153-4D7A-BCEF-FAB98E741561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685800"/>
            <a:ext cx="5953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12293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5929A02B-AD3F-411B-940D-7476CC670A6A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61468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122872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843405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2457450" algn="l" defTabSz="1228725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307340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8808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30276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917440" algn="l" defTabSz="1229360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662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662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95ADB310-BBE9-4490-8ECC-256EA5430CF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4035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4036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BF00360B-60D6-404D-BD10-74FD8556DC4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50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8F20799-B7C3-4085-B1AC-B89167C3C1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50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8F20799-B7C3-4085-B1AC-B89167C3C1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45059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5060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08F20799-B7C3-4085-B1AC-B89167C3C1CA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0723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0724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6190238B-A10F-47AE-B0F8-3630FD5375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1747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1748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52BD48ED-305B-46D6-B364-3D87BB99F1E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7651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27652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fld id="{403DB835-D6FC-4D98-A5C4-F31F3EFDCF6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6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6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6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8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6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6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9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5.png"/><Relationship Id="rId4" Type="http://schemas.openxmlformats.org/officeDocument/2006/relationships/tags" Target="../tags/tag2.xml"/><Relationship Id="rId3" Type="http://schemas.openxmlformats.org/officeDocument/2006/relationships/image" Target="../media/image4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6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7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6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6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圆角矩形 1"/>
          <p:cNvSpPr/>
          <p:nvPr userDrawn="1"/>
        </p:nvSpPr>
        <p:spPr>
          <a:xfrm>
            <a:off x="4991100" y="3521075"/>
            <a:ext cx="2633663" cy="614363"/>
          </a:xfrm>
          <a:prstGeom prst="roundRect">
            <a:avLst>
              <a:gd name="adj" fmla="val 50000"/>
            </a:avLst>
          </a:prstGeom>
          <a:solidFill>
            <a:srgbClr val="FF9B1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panose="020B0604020202020204" pitchFamily="34" charset="0"/>
              <a:buNone/>
              <a:defRPr/>
            </a:pPr>
            <a:endParaRPr kumimoji="1" lang="zh-CN" altLang="en-US" sz="2400" b="1" dirty="0"/>
          </a:p>
        </p:txBody>
      </p:sp>
      <p:sp>
        <p:nvSpPr>
          <p:cNvPr id="86" name="内容占位符 6"/>
          <p:cNvSpPr>
            <a:spLocks noGrp="1"/>
          </p:cNvSpPr>
          <p:nvPr>
            <p:ph sz="quarter" idx="10" hasCustomPrompt="1"/>
          </p:nvPr>
        </p:nvSpPr>
        <p:spPr>
          <a:xfrm>
            <a:off x="2486024" y="1893591"/>
            <a:ext cx="7642978" cy="93620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60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</a:t>
            </a:r>
            <a:endParaRPr lang="zh-CN" altLang="en-US" dirty="0"/>
          </a:p>
        </p:txBody>
      </p:sp>
      <p:sp>
        <p:nvSpPr>
          <p:cNvPr id="87" name="内容占位符 8"/>
          <p:cNvSpPr>
            <a:spLocks noGrp="1"/>
          </p:cNvSpPr>
          <p:nvPr>
            <p:ph sz="quarter" idx="11" hasCustomPrompt="1"/>
          </p:nvPr>
        </p:nvSpPr>
        <p:spPr>
          <a:xfrm>
            <a:off x="4242737" y="2842997"/>
            <a:ext cx="4129548" cy="93620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0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</a:t>
            </a:r>
            <a:endParaRPr lang="zh-CN" altLang="en-US" dirty="0"/>
          </a:p>
        </p:txBody>
      </p:sp>
      <p:sp>
        <p:nvSpPr>
          <p:cNvPr id="88" name="内容占位符 10"/>
          <p:cNvSpPr>
            <a:spLocks noGrp="1"/>
          </p:cNvSpPr>
          <p:nvPr>
            <p:ph sz="quarter" idx="12" hasCustomPrompt="1"/>
          </p:nvPr>
        </p:nvSpPr>
        <p:spPr>
          <a:xfrm>
            <a:off x="4989611" y="3593526"/>
            <a:ext cx="2635799" cy="936202"/>
          </a:xfrm>
          <a:prstGeom prst="rect">
            <a:avLst/>
          </a:prstGeom>
        </p:spPr>
        <p:txBody>
          <a:bodyPr/>
          <a:lstStyle>
            <a:lvl1pPr algn="ctr">
              <a:buFontTx/>
              <a:buNone/>
              <a:defRPr sz="2400" b="1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25" y="459074"/>
            <a:ext cx="10850541" cy="441895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825" y="1039713"/>
            <a:ext cx="5282416" cy="5388065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613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7950" y="1039713"/>
            <a:ext cx="5282416" cy="5388065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69483" y="1039713"/>
            <a:ext cx="950835" cy="5388065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820" y="1039705"/>
            <a:ext cx="9826565" cy="5388065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825" y="1039713"/>
            <a:ext cx="10850541" cy="5388065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297" y="530616"/>
            <a:ext cx="11311500" cy="5959963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29" y="4034405"/>
            <a:ext cx="2901494" cy="3208184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6048" y="4035870"/>
            <a:ext cx="2836737" cy="2929432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5" tIns="45712" rIns="91425" bIns="45712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17" y="431855"/>
            <a:ext cx="1537095" cy="1480589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18" y="332758"/>
            <a:ext cx="1784706" cy="1891369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0885" y="2221500"/>
            <a:ext cx="7560725" cy="1359871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041" y="3705545"/>
            <a:ext cx="7504988" cy="1192371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777" y="459070"/>
            <a:ext cx="10850541" cy="441895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754" y="311439"/>
            <a:ext cx="11604586" cy="639831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400" y="1287592"/>
            <a:ext cx="9624896" cy="723487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0913" y="2256346"/>
            <a:ext cx="9625096" cy="3444662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2706" cy="7029646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109" y="799296"/>
            <a:ext cx="3959381" cy="881862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708" y="1854998"/>
            <a:ext cx="3955782" cy="409256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0403" y="849194"/>
            <a:ext cx="6478988" cy="5087142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099" y="561937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0095" cy="272739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606" y="63793"/>
            <a:ext cx="1944489" cy="163529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1904" y="807291"/>
            <a:ext cx="10974685" cy="626302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1904" y="1709008"/>
            <a:ext cx="10974260" cy="827871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679" y="2915908"/>
            <a:ext cx="10963887" cy="34302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148877"/>
            <a:ext cx="12190095" cy="1872317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705" y="692303"/>
            <a:ext cx="10974685" cy="565112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742" y="1759664"/>
            <a:ext cx="10989082" cy="3210698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3907" y="5315789"/>
            <a:ext cx="10999881" cy="1011442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3950" y="33156"/>
            <a:ext cx="1461542" cy="1585620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0095" cy="93615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7936" y="5577820"/>
            <a:ext cx="1109395" cy="1072821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509" y="248547"/>
            <a:ext cx="11035875" cy="441895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509" y="1737442"/>
            <a:ext cx="5341565" cy="2893948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1424" y="1737442"/>
            <a:ext cx="5366761" cy="2893948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310" y="4940777"/>
            <a:ext cx="5341565" cy="781078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2223" y="4937092"/>
            <a:ext cx="5366761" cy="781078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1041207"/>
            <a:ext cx="12190095" cy="4938781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562" y="1399653"/>
            <a:ext cx="9142571" cy="2386427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175" y="3974553"/>
            <a:ext cx="9142571" cy="1655741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63" y="-555211"/>
            <a:ext cx="2836737" cy="2929432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25" tIns="45712" rIns="91425" bIns="45712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2068" y="4635288"/>
            <a:ext cx="2198026" cy="2385906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814199"/>
            <a:ext cx="2498969" cy="32069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7170" y="4360292"/>
            <a:ext cx="2935146" cy="2684307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297" y="530616"/>
            <a:ext cx="11311500" cy="5959963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1108" y="419503"/>
            <a:ext cx="1537095" cy="1480589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113" y="2209064"/>
            <a:ext cx="7561077" cy="1389106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114" y="3676422"/>
            <a:ext cx="7561076" cy="1192938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4730" indent="0" algn="ctr">
              <a:buNone/>
              <a:defRPr sz="1600"/>
            </a:lvl6pPr>
            <a:lvl7pPr marL="2741930" indent="0" algn="ctr">
              <a:buNone/>
              <a:defRPr sz="1600"/>
            </a:lvl7pPr>
            <a:lvl8pPr marL="3199130" indent="0" algn="ctr">
              <a:buNone/>
              <a:defRPr sz="1600"/>
            </a:lvl8pPr>
            <a:lvl9pPr marL="365633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8095" y="320406"/>
            <a:ext cx="1784706" cy="1891369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777" y="459074"/>
            <a:ext cx="10850541" cy="441895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777" y="1039713"/>
            <a:ext cx="10850541" cy="5388065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613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898" y="4217299"/>
            <a:ext cx="2730818" cy="223707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6076" y="330228"/>
            <a:ext cx="2084198" cy="2386207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1656" y="3610255"/>
            <a:ext cx="6366785" cy="1011397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469" y="1057601"/>
            <a:ext cx="9311157" cy="4905993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777" y="459074"/>
            <a:ext cx="10850541" cy="441895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825" y="1039713"/>
            <a:ext cx="5282416" cy="5388065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613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7902" y="1039713"/>
            <a:ext cx="5282416" cy="5388065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4767" y="4895966"/>
            <a:ext cx="1944489" cy="159704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777" y="459074"/>
            <a:ext cx="10850541" cy="441895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825" y="979737"/>
            <a:ext cx="5282416" cy="38094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4730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820" y="1499095"/>
            <a:ext cx="5282375" cy="4933981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613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4775" y="979737"/>
            <a:ext cx="5282416" cy="38094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4730" indent="0">
              <a:buNone/>
              <a:defRPr sz="1600" b="1"/>
            </a:lvl6pPr>
            <a:lvl7pPr marL="2741930" indent="0">
              <a:buNone/>
              <a:defRPr sz="1600" b="1"/>
            </a:lvl7pPr>
            <a:lvl8pPr marL="3199130" indent="0">
              <a:buNone/>
              <a:defRPr sz="1600" b="1"/>
            </a:lvl8pPr>
            <a:lvl9pPr marL="365633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4775" y="1499095"/>
            <a:ext cx="5282416" cy="4933981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613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222" y="1163750"/>
            <a:ext cx="3300420" cy="4693694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302" y="1333899"/>
            <a:ext cx="1189166" cy="155410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297" y="530616"/>
            <a:ext cx="11311500" cy="5959963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028" y="4219888"/>
            <a:ext cx="2152314" cy="2281198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29960" y="4777685"/>
            <a:ext cx="791666" cy="1273101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>
          <a:xfrm>
            <a:off x="669777" y="459070"/>
            <a:ext cx="10850541" cy="441895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>
          <a:xfrm>
            <a:off x="879604" y="6504729"/>
            <a:ext cx="2699578" cy="316751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>
          <a:xfrm>
            <a:off x="4115357" y="6504729"/>
            <a:ext cx="3959381" cy="316751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>
          <a:xfrm>
            <a:off x="8609254" y="6504729"/>
            <a:ext cx="2699578" cy="316751"/>
          </a:xfrm>
        </p:spPr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380" y="3910784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359" y="4413088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559" y="4915392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538" y="5417696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2853" y="2912254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086" y="3414558"/>
            <a:ext cx="1538198" cy="17502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029" y="2807847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029" y="3306702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029" y="3805557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029" y="4304412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029" y="4803267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029" y="5302123"/>
            <a:ext cx="240808" cy="240808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69827" y="2670710"/>
            <a:ext cx="387600" cy="413044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69827" y="3172446"/>
            <a:ext cx="387600" cy="413044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69827" y="4175918"/>
            <a:ext cx="387600" cy="413044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69827" y="5179389"/>
            <a:ext cx="387600" cy="413044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4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.xml"/><Relationship Id="rId8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0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3" Type="http://schemas.openxmlformats.org/officeDocument/2006/relationships/slideLayout" Target="../slideLayouts/slideLayout6.xml"/><Relationship Id="rId25" Type="http://schemas.openxmlformats.org/officeDocument/2006/relationships/theme" Target="../theme/theme2.xml"/><Relationship Id="rId24" Type="http://schemas.openxmlformats.org/officeDocument/2006/relationships/tags" Target="../tags/tag227.xml"/><Relationship Id="rId23" Type="http://schemas.openxmlformats.org/officeDocument/2006/relationships/tags" Target="../tags/tag226.xml"/><Relationship Id="rId22" Type="http://schemas.openxmlformats.org/officeDocument/2006/relationships/tags" Target="../tags/tag225.xml"/><Relationship Id="rId21" Type="http://schemas.openxmlformats.org/officeDocument/2006/relationships/tags" Target="../tags/tag224.xml"/><Relationship Id="rId20" Type="http://schemas.openxmlformats.org/officeDocument/2006/relationships/tags" Target="../tags/tag223.xml"/><Relationship Id="rId2" Type="http://schemas.openxmlformats.org/officeDocument/2006/relationships/slideLayout" Target="../slideLayouts/slideLayout5.xml"/><Relationship Id="rId19" Type="http://schemas.openxmlformats.org/officeDocument/2006/relationships/tags" Target="../tags/tag222.xml"/><Relationship Id="rId18" Type="http://schemas.openxmlformats.org/officeDocument/2006/relationships/slideLayout" Target="../slideLayouts/slideLayout21.xml"/><Relationship Id="rId17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18.xml"/><Relationship Id="rId14" Type="http://schemas.openxmlformats.org/officeDocument/2006/relationships/slideLayout" Target="../slideLayouts/slideLayout17.xml"/><Relationship Id="rId1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777" y="525294"/>
            <a:ext cx="10850541" cy="441895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777" y="1034492"/>
            <a:ext cx="10850541" cy="5388065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605" y="6430974"/>
            <a:ext cx="2699578" cy="31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5357" y="6430974"/>
            <a:ext cx="3959381" cy="31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09255" y="6430974"/>
            <a:ext cx="2699578" cy="31675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82133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68" r:id="rId16"/>
    <p:sldLayoutId id="2147483669" r:id="rId17"/>
    <p:sldLayoutId id="2147483670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613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33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5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7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3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9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1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33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tags" Target="../tags/tag230.xml"/><Relationship Id="rId2" Type="http://schemas.openxmlformats.org/officeDocument/2006/relationships/tags" Target="../tags/tag229.xml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37.xml"/><Relationship Id="rId8" Type="http://schemas.openxmlformats.org/officeDocument/2006/relationships/tags" Target="../tags/tag336.xml"/><Relationship Id="rId7" Type="http://schemas.openxmlformats.org/officeDocument/2006/relationships/tags" Target="../tags/tag335.xml"/><Relationship Id="rId6" Type="http://schemas.openxmlformats.org/officeDocument/2006/relationships/tags" Target="../tags/tag334.xml"/><Relationship Id="rId5" Type="http://schemas.openxmlformats.org/officeDocument/2006/relationships/tags" Target="../tags/tag333.xml"/><Relationship Id="rId4" Type="http://schemas.openxmlformats.org/officeDocument/2006/relationships/tags" Target="../tags/tag332.xml"/><Relationship Id="rId3" Type="http://schemas.openxmlformats.org/officeDocument/2006/relationships/tags" Target="../tags/tag331.xml"/><Relationship Id="rId2" Type="http://schemas.openxmlformats.org/officeDocument/2006/relationships/tags" Target="../tags/tag330.xml"/><Relationship Id="rId14" Type="http://schemas.openxmlformats.org/officeDocument/2006/relationships/notesSlide" Target="../notesSlides/notesSlide9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340.xml"/><Relationship Id="rId11" Type="http://schemas.openxmlformats.org/officeDocument/2006/relationships/tags" Target="../tags/tag339.xml"/><Relationship Id="rId10" Type="http://schemas.openxmlformats.org/officeDocument/2006/relationships/tags" Target="../tags/tag338.xml"/><Relationship Id="rId1" Type="http://schemas.openxmlformats.org/officeDocument/2006/relationships/tags" Target="../tags/tag32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49.xml"/><Relationship Id="rId8" Type="http://schemas.openxmlformats.org/officeDocument/2006/relationships/tags" Target="../tags/tag348.xml"/><Relationship Id="rId7" Type="http://schemas.openxmlformats.org/officeDocument/2006/relationships/tags" Target="../tags/tag347.xml"/><Relationship Id="rId6" Type="http://schemas.openxmlformats.org/officeDocument/2006/relationships/tags" Target="../tags/tag346.xml"/><Relationship Id="rId5" Type="http://schemas.openxmlformats.org/officeDocument/2006/relationships/tags" Target="../tags/tag345.xml"/><Relationship Id="rId4" Type="http://schemas.openxmlformats.org/officeDocument/2006/relationships/tags" Target="../tags/tag344.xml"/><Relationship Id="rId3" Type="http://schemas.openxmlformats.org/officeDocument/2006/relationships/tags" Target="../tags/tag343.xml"/><Relationship Id="rId2" Type="http://schemas.openxmlformats.org/officeDocument/2006/relationships/tags" Target="../tags/tag342.xml"/><Relationship Id="rId13" Type="http://schemas.openxmlformats.org/officeDocument/2006/relationships/notesSlide" Target="../notesSlides/notesSlide10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51.xml"/><Relationship Id="rId10" Type="http://schemas.openxmlformats.org/officeDocument/2006/relationships/tags" Target="../tags/tag350.xml"/><Relationship Id="rId1" Type="http://schemas.openxmlformats.org/officeDocument/2006/relationships/tags" Target="../tags/tag34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60.xml"/><Relationship Id="rId8" Type="http://schemas.openxmlformats.org/officeDocument/2006/relationships/tags" Target="../tags/tag359.xml"/><Relationship Id="rId7" Type="http://schemas.openxmlformats.org/officeDocument/2006/relationships/tags" Target="../tags/tag358.xml"/><Relationship Id="rId6" Type="http://schemas.openxmlformats.org/officeDocument/2006/relationships/tags" Target="../tags/tag357.xml"/><Relationship Id="rId5" Type="http://schemas.openxmlformats.org/officeDocument/2006/relationships/tags" Target="../tags/tag356.xml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3" Type="http://schemas.openxmlformats.org/officeDocument/2006/relationships/notesSlide" Target="../notesSlides/notesSlide11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62.xml"/><Relationship Id="rId10" Type="http://schemas.openxmlformats.org/officeDocument/2006/relationships/tags" Target="../tags/tag361.xml"/><Relationship Id="rId1" Type="http://schemas.openxmlformats.org/officeDocument/2006/relationships/tags" Target="../tags/tag352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371.xml"/><Relationship Id="rId8" Type="http://schemas.openxmlformats.org/officeDocument/2006/relationships/tags" Target="../tags/tag370.xml"/><Relationship Id="rId7" Type="http://schemas.openxmlformats.org/officeDocument/2006/relationships/tags" Target="../tags/tag369.xml"/><Relationship Id="rId6" Type="http://schemas.openxmlformats.org/officeDocument/2006/relationships/tags" Target="../tags/tag368.xml"/><Relationship Id="rId5" Type="http://schemas.openxmlformats.org/officeDocument/2006/relationships/tags" Target="../tags/tag367.xml"/><Relationship Id="rId4" Type="http://schemas.openxmlformats.org/officeDocument/2006/relationships/tags" Target="../tags/tag366.xml"/><Relationship Id="rId3" Type="http://schemas.openxmlformats.org/officeDocument/2006/relationships/tags" Target="../tags/tag365.xml"/><Relationship Id="rId2" Type="http://schemas.openxmlformats.org/officeDocument/2006/relationships/tags" Target="../tags/tag364.xml"/><Relationship Id="rId13" Type="http://schemas.openxmlformats.org/officeDocument/2006/relationships/notesSlide" Target="../notesSlides/notesSlide1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73.xml"/><Relationship Id="rId10" Type="http://schemas.openxmlformats.org/officeDocument/2006/relationships/tags" Target="../tags/tag372.xml"/><Relationship Id="rId1" Type="http://schemas.openxmlformats.org/officeDocument/2006/relationships/tags" Target="../tags/tag363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82.xml"/><Relationship Id="rId8" Type="http://schemas.openxmlformats.org/officeDocument/2006/relationships/tags" Target="../tags/tag381.xml"/><Relationship Id="rId7" Type="http://schemas.openxmlformats.org/officeDocument/2006/relationships/tags" Target="../tags/tag380.xml"/><Relationship Id="rId6" Type="http://schemas.openxmlformats.org/officeDocument/2006/relationships/tags" Target="../tags/tag379.xml"/><Relationship Id="rId5" Type="http://schemas.openxmlformats.org/officeDocument/2006/relationships/tags" Target="../tags/tag378.xml"/><Relationship Id="rId4" Type="http://schemas.openxmlformats.org/officeDocument/2006/relationships/tags" Target="../tags/tag377.xml"/><Relationship Id="rId3" Type="http://schemas.openxmlformats.org/officeDocument/2006/relationships/tags" Target="../tags/tag376.xml"/><Relationship Id="rId2" Type="http://schemas.openxmlformats.org/officeDocument/2006/relationships/tags" Target="../tags/tag375.xml"/><Relationship Id="rId13" Type="http://schemas.openxmlformats.org/officeDocument/2006/relationships/notesSlide" Target="../notesSlides/notesSlide13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84.xml"/><Relationship Id="rId10" Type="http://schemas.openxmlformats.org/officeDocument/2006/relationships/tags" Target="../tags/tag383.xml"/><Relationship Id="rId1" Type="http://schemas.openxmlformats.org/officeDocument/2006/relationships/tags" Target="../tags/tag37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93.xml"/><Relationship Id="rId8" Type="http://schemas.openxmlformats.org/officeDocument/2006/relationships/tags" Target="../tags/tag392.xml"/><Relationship Id="rId7" Type="http://schemas.openxmlformats.org/officeDocument/2006/relationships/tags" Target="../tags/tag391.xml"/><Relationship Id="rId6" Type="http://schemas.openxmlformats.org/officeDocument/2006/relationships/tags" Target="../tags/tag390.xml"/><Relationship Id="rId5" Type="http://schemas.openxmlformats.org/officeDocument/2006/relationships/tags" Target="../tags/tag389.xml"/><Relationship Id="rId4" Type="http://schemas.openxmlformats.org/officeDocument/2006/relationships/tags" Target="../tags/tag388.xml"/><Relationship Id="rId3" Type="http://schemas.openxmlformats.org/officeDocument/2006/relationships/tags" Target="../tags/tag387.xml"/><Relationship Id="rId2" Type="http://schemas.openxmlformats.org/officeDocument/2006/relationships/tags" Target="../tags/tag386.xml"/><Relationship Id="rId13" Type="http://schemas.openxmlformats.org/officeDocument/2006/relationships/notesSlide" Target="../notesSlides/notesSlide14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95.xml"/><Relationship Id="rId10" Type="http://schemas.openxmlformats.org/officeDocument/2006/relationships/tags" Target="../tags/tag394.xml"/><Relationship Id="rId1" Type="http://schemas.openxmlformats.org/officeDocument/2006/relationships/tags" Target="../tags/tag385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04.xml"/><Relationship Id="rId8" Type="http://schemas.openxmlformats.org/officeDocument/2006/relationships/tags" Target="../tags/tag403.xml"/><Relationship Id="rId7" Type="http://schemas.openxmlformats.org/officeDocument/2006/relationships/tags" Target="../tags/tag402.xml"/><Relationship Id="rId6" Type="http://schemas.openxmlformats.org/officeDocument/2006/relationships/tags" Target="../tags/tag401.xml"/><Relationship Id="rId5" Type="http://schemas.openxmlformats.org/officeDocument/2006/relationships/tags" Target="../tags/tag400.xml"/><Relationship Id="rId4" Type="http://schemas.openxmlformats.org/officeDocument/2006/relationships/tags" Target="../tags/tag399.xml"/><Relationship Id="rId3" Type="http://schemas.openxmlformats.org/officeDocument/2006/relationships/tags" Target="../tags/tag398.xml"/><Relationship Id="rId2" Type="http://schemas.openxmlformats.org/officeDocument/2006/relationships/tags" Target="../tags/tag397.xml"/><Relationship Id="rId13" Type="http://schemas.openxmlformats.org/officeDocument/2006/relationships/notesSlide" Target="../notesSlides/notesSlide15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06.xml"/><Relationship Id="rId10" Type="http://schemas.openxmlformats.org/officeDocument/2006/relationships/tags" Target="../tags/tag405.xml"/><Relationship Id="rId1" Type="http://schemas.openxmlformats.org/officeDocument/2006/relationships/tags" Target="../tags/tag396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15.xml"/><Relationship Id="rId8" Type="http://schemas.openxmlformats.org/officeDocument/2006/relationships/tags" Target="../tags/tag414.xml"/><Relationship Id="rId7" Type="http://schemas.openxmlformats.org/officeDocument/2006/relationships/tags" Target="../tags/tag413.xml"/><Relationship Id="rId6" Type="http://schemas.openxmlformats.org/officeDocument/2006/relationships/tags" Target="../tags/tag412.xml"/><Relationship Id="rId5" Type="http://schemas.openxmlformats.org/officeDocument/2006/relationships/tags" Target="../tags/tag411.xml"/><Relationship Id="rId4" Type="http://schemas.openxmlformats.org/officeDocument/2006/relationships/tags" Target="../tags/tag410.xml"/><Relationship Id="rId3" Type="http://schemas.openxmlformats.org/officeDocument/2006/relationships/tags" Target="../tags/tag409.xml"/><Relationship Id="rId2" Type="http://schemas.openxmlformats.org/officeDocument/2006/relationships/tags" Target="../tags/tag408.xml"/><Relationship Id="rId13" Type="http://schemas.openxmlformats.org/officeDocument/2006/relationships/notesSlide" Target="../notesSlides/notesSlide16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417.xml"/><Relationship Id="rId10" Type="http://schemas.openxmlformats.org/officeDocument/2006/relationships/tags" Target="../tags/tag416.xml"/><Relationship Id="rId1" Type="http://schemas.openxmlformats.org/officeDocument/2006/relationships/tags" Target="../tags/tag407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39.xml"/><Relationship Id="rId8" Type="http://schemas.openxmlformats.org/officeDocument/2006/relationships/tags" Target="../tags/tag238.xml"/><Relationship Id="rId7" Type="http://schemas.openxmlformats.org/officeDocument/2006/relationships/tags" Target="../tags/tag237.xml"/><Relationship Id="rId6" Type="http://schemas.openxmlformats.org/officeDocument/2006/relationships/tags" Target="../tags/tag236.xml"/><Relationship Id="rId5" Type="http://schemas.openxmlformats.org/officeDocument/2006/relationships/tags" Target="../tags/tag235.xml"/><Relationship Id="rId4" Type="http://schemas.openxmlformats.org/officeDocument/2006/relationships/tags" Target="../tags/tag234.xml"/><Relationship Id="rId3" Type="http://schemas.openxmlformats.org/officeDocument/2006/relationships/tags" Target="../tags/tag233.xml"/><Relationship Id="rId2" Type="http://schemas.openxmlformats.org/officeDocument/2006/relationships/tags" Target="../tags/tag232.xml"/><Relationship Id="rId14" Type="http://schemas.openxmlformats.org/officeDocument/2006/relationships/notesSlide" Target="../notesSlides/notesSlide1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41.xml"/><Relationship Id="rId11" Type="http://schemas.openxmlformats.org/officeDocument/2006/relationships/image" Target="../media/image10.png"/><Relationship Id="rId10" Type="http://schemas.openxmlformats.org/officeDocument/2006/relationships/tags" Target="../tags/tag240.xml"/><Relationship Id="rId1" Type="http://schemas.openxmlformats.org/officeDocument/2006/relationships/tags" Target="../tags/tag231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0.xml"/><Relationship Id="rId8" Type="http://schemas.openxmlformats.org/officeDocument/2006/relationships/tags" Target="../tags/tag249.xml"/><Relationship Id="rId7" Type="http://schemas.openxmlformats.org/officeDocument/2006/relationships/tags" Target="../tags/tag248.xml"/><Relationship Id="rId6" Type="http://schemas.openxmlformats.org/officeDocument/2006/relationships/tags" Target="../tags/tag247.xml"/><Relationship Id="rId5" Type="http://schemas.openxmlformats.org/officeDocument/2006/relationships/tags" Target="../tags/tag246.xml"/><Relationship Id="rId4" Type="http://schemas.openxmlformats.org/officeDocument/2006/relationships/tags" Target="../tags/tag245.xml"/><Relationship Id="rId3" Type="http://schemas.openxmlformats.org/officeDocument/2006/relationships/tags" Target="../tags/tag244.xml"/><Relationship Id="rId2" Type="http://schemas.openxmlformats.org/officeDocument/2006/relationships/tags" Target="../tags/tag243.xml"/><Relationship Id="rId13" Type="http://schemas.openxmlformats.org/officeDocument/2006/relationships/notesSlide" Target="../notesSlides/notesSlide2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252.xml"/><Relationship Id="rId10" Type="http://schemas.openxmlformats.org/officeDocument/2006/relationships/tags" Target="../tags/tag251.xml"/><Relationship Id="rId1" Type="http://schemas.openxmlformats.org/officeDocument/2006/relationships/tags" Target="../tags/tag24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1.xml"/><Relationship Id="rId8" Type="http://schemas.openxmlformats.org/officeDocument/2006/relationships/tags" Target="../tags/tag260.xml"/><Relationship Id="rId7" Type="http://schemas.openxmlformats.org/officeDocument/2006/relationships/tags" Target="../tags/tag259.xml"/><Relationship Id="rId6" Type="http://schemas.openxmlformats.org/officeDocument/2006/relationships/tags" Target="../tags/tag258.xml"/><Relationship Id="rId5" Type="http://schemas.openxmlformats.org/officeDocument/2006/relationships/tags" Target="../tags/tag257.xml"/><Relationship Id="rId4" Type="http://schemas.openxmlformats.org/officeDocument/2006/relationships/tags" Target="../tags/tag256.xml"/><Relationship Id="rId3" Type="http://schemas.openxmlformats.org/officeDocument/2006/relationships/tags" Target="../tags/tag255.xml"/><Relationship Id="rId2" Type="http://schemas.openxmlformats.org/officeDocument/2006/relationships/tags" Target="../tags/tag254.xml"/><Relationship Id="rId15" Type="http://schemas.openxmlformats.org/officeDocument/2006/relationships/notesSlide" Target="../notesSlides/notesSlide3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265.xml"/><Relationship Id="rId12" Type="http://schemas.openxmlformats.org/officeDocument/2006/relationships/tags" Target="../tags/tag264.xml"/><Relationship Id="rId11" Type="http://schemas.openxmlformats.org/officeDocument/2006/relationships/tags" Target="../tags/tag263.xml"/><Relationship Id="rId10" Type="http://schemas.openxmlformats.org/officeDocument/2006/relationships/tags" Target="../tags/tag262.xml"/><Relationship Id="rId1" Type="http://schemas.openxmlformats.org/officeDocument/2006/relationships/tags" Target="../tags/tag253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tags" Target="../tags/tag273.xml"/><Relationship Id="rId7" Type="http://schemas.openxmlformats.org/officeDocument/2006/relationships/tags" Target="../tags/tag272.xml"/><Relationship Id="rId6" Type="http://schemas.openxmlformats.org/officeDocument/2006/relationships/tags" Target="../tags/tag271.xml"/><Relationship Id="rId5" Type="http://schemas.openxmlformats.org/officeDocument/2006/relationships/tags" Target="../tags/tag270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4" Type="http://schemas.openxmlformats.org/officeDocument/2006/relationships/notesSlide" Target="../notesSlides/notesSlide4.xml"/><Relationship Id="rId13" Type="http://schemas.openxmlformats.org/officeDocument/2006/relationships/slideLayout" Target="../slideLayouts/slideLayout10.xml"/><Relationship Id="rId12" Type="http://schemas.openxmlformats.org/officeDocument/2006/relationships/tags" Target="../tags/tag277.xml"/><Relationship Id="rId11" Type="http://schemas.openxmlformats.org/officeDocument/2006/relationships/tags" Target="../tags/tag276.xml"/><Relationship Id="rId10" Type="http://schemas.openxmlformats.org/officeDocument/2006/relationships/tags" Target="../tags/tag275.xml"/><Relationship Id="rId1" Type="http://schemas.openxmlformats.org/officeDocument/2006/relationships/tags" Target="../tags/tag266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6.xml"/><Relationship Id="rId8" Type="http://schemas.openxmlformats.org/officeDocument/2006/relationships/tags" Target="../tags/tag285.xml"/><Relationship Id="rId7" Type="http://schemas.openxmlformats.org/officeDocument/2006/relationships/tags" Target="../tags/tag284.xml"/><Relationship Id="rId6" Type="http://schemas.openxmlformats.org/officeDocument/2006/relationships/tags" Target="../tags/tag283.xml"/><Relationship Id="rId5" Type="http://schemas.openxmlformats.org/officeDocument/2006/relationships/tags" Target="../tags/tag282.xml"/><Relationship Id="rId4" Type="http://schemas.openxmlformats.org/officeDocument/2006/relationships/tags" Target="../tags/tag281.xml"/><Relationship Id="rId3" Type="http://schemas.openxmlformats.org/officeDocument/2006/relationships/tags" Target="../tags/tag280.xml"/><Relationship Id="rId2" Type="http://schemas.openxmlformats.org/officeDocument/2006/relationships/tags" Target="../tags/tag279.xml"/><Relationship Id="rId15" Type="http://schemas.openxmlformats.org/officeDocument/2006/relationships/notesSlide" Target="../notesSlides/notesSlide5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290.xml"/><Relationship Id="rId12" Type="http://schemas.openxmlformats.org/officeDocument/2006/relationships/tags" Target="../tags/tag289.xml"/><Relationship Id="rId11" Type="http://schemas.openxmlformats.org/officeDocument/2006/relationships/tags" Target="../tags/tag288.xml"/><Relationship Id="rId10" Type="http://schemas.openxmlformats.org/officeDocument/2006/relationships/tags" Target="../tags/tag287.xml"/><Relationship Id="rId1" Type="http://schemas.openxmlformats.org/officeDocument/2006/relationships/tags" Target="../tags/tag278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299.xml"/><Relationship Id="rId8" Type="http://schemas.openxmlformats.org/officeDocument/2006/relationships/tags" Target="../tags/tag298.xml"/><Relationship Id="rId7" Type="http://schemas.openxmlformats.org/officeDocument/2006/relationships/tags" Target="../tags/tag297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tags" Target="../tags/tag293.xml"/><Relationship Id="rId2" Type="http://schemas.openxmlformats.org/officeDocument/2006/relationships/tags" Target="../tags/tag292.xml"/><Relationship Id="rId18" Type="http://schemas.openxmlformats.org/officeDocument/2006/relationships/notesSlide" Target="../notesSlides/notesSlide6.xml"/><Relationship Id="rId17" Type="http://schemas.openxmlformats.org/officeDocument/2006/relationships/slideLayout" Target="../slideLayouts/slideLayout10.xml"/><Relationship Id="rId16" Type="http://schemas.openxmlformats.org/officeDocument/2006/relationships/tags" Target="../tags/tag306.xml"/><Relationship Id="rId15" Type="http://schemas.openxmlformats.org/officeDocument/2006/relationships/tags" Target="../tags/tag305.xml"/><Relationship Id="rId14" Type="http://schemas.openxmlformats.org/officeDocument/2006/relationships/tags" Target="../tags/tag304.xml"/><Relationship Id="rId13" Type="http://schemas.openxmlformats.org/officeDocument/2006/relationships/tags" Target="../tags/tag303.xml"/><Relationship Id="rId12" Type="http://schemas.openxmlformats.org/officeDocument/2006/relationships/tags" Target="../tags/tag302.xml"/><Relationship Id="rId11" Type="http://schemas.openxmlformats.org/officeDocument/2006/relationships/tags" Target="../tags/tag301.xml"/><Relationship Id="rId10" Type="http://schemas.openxmlformats.org/officeDocument/2006/relationships/tags" Target="../tags/tag300.xml"/><Relationship Id="rId1" Type="http://schemas.openxmlformats.org/officeDocument/2006/relationships/tags" Target="../tags/tag291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15.xml"/><Relationship Id="rId8" Type="http://schemas.openxmlformats.org/officeDocument/2006/relationships/tags" Target="../tags/tag314.xml"/><Relationship Id="rId7" Type="http://schemas.openxmlformats.org/officeDocument/2006/relationships/tags" Target="../tags/tag313.xml"/><Relationship Id="rId6" Type="http://schemas.openxmlformats.org/officeDocument/2006/relationships/tags" Target="../tags/tag312.xml"/><Relationship Id="rId5" Type="http://schemas.openxmlformats.org/officeDocument/2006/relationships/tags" Target="../tags/tag311.xml"/><Relationship Id="rId4" Type="http://schemas.openxmlformats.org/officeDocument/2006/relationships/tags" Target="../tags/tag310.xml"/><Relationship Id="rId3" Type="http://schemas.openxmlformats.org/officeDocument/2006/relationships/tags" Target="../tags/tag309.xml"/><Relationship Id="rId2" Type="http://schemas.openxmlformats.org/officeDocument/2006/relationships/tags" Target="../tags/tag308.xml"/><Relationship Id="rId13" Type="http://schemas.openxmlformats.org/officeDocument/2006/relationships/notesSlide" Target="../notesSlides/notesSlide7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17.xml"/><Relationship Id="rId10" Type="http://schemas.openxmlformats.org/officeDocument/2006/relationships/tags" Target="../tags/tag316.xml"/><Relationship Id="rId1" Type="http://schemas.openxmlformats.org/officeDocument/2006/relationships/tags" Target="../tags/tag30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3" Type="http://schemas.openxmlformats.org/officeDocument/2006/relationships/notesSlide" Target="../notesSlides/notesSlide8.xml"/><Relationship Id="rId12" Type="http://schemas.openxmlformats.org/officeDocument/2006/relationships/slideLayout" Target="../slideLayouts/slideLayout10.xml"/><Relationship Id="rId11" Type="http://schemas.openxmlformats.org/officeDocument/2006/relationships/tags" Target="../tags/tag328.xml"/><Relationship Id="rId10" Type="http://schemas.openxmlformats.org/officeDocument/2006/relationships/tags" Target="../tags/tag327.xml"/><Relationship Id="rId1" Type="http://schemas.openxmlformats.org/officeDocument/2006/relationships/tags" Target="../tags/tag3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288113" y="2209064"/>
            <a:ext cx="7561077" cy="1389106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dirty="0">
                <a:solidFill>
                  <a:schemeClr val="accent1">
                    <a:lumMod val="75000"/>
                  </a:schemeClr>
                </a:solidFill>
                <a:sym typeface="+mn-lt"/>
              </a:rPr>
              <a:t>习作：续写故事</a:t>
            </a:r>
            <a:endParaRPr lang="zh-CN" altLang="en-US" dirty="0">
              <a:solidFill>
                <a:schemeClr val="accent1">
                  <a:lumMod val="75000"/>
                </a:schemeClr>
              </a:solidFill>
              <a:sym typeface="+mn-lt"/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288114" y="3676422"/>
            <a:ext cx="7561076" cy="1192938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47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9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91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633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dirty="0">
                <a:solidFill>
                  <a:schemeClr val="dk1">
                    <a:lumMod val="85000"/>
                    <a:lumOff val="15000"/>
                  </a:schemeClr>
                </a:solidFill>
                <a:sym typeface="+mn-lt"/>
              </a:rPr>
              <a:t>三年级上册</a:t>
            </a:r>
            <a:endParaRPr lang="zh-CN" altLang="en-US" dirty="0">
              <a:solidFill>
                <a:schemeClr val="dk1">
                  <a:lumMod val="85000"/>
                  <a:lumOff val="15000"/>
                </a:schemeClr>
              </a:solidFill>
              <a:sym typeface="+mn-lt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/>
        </p:nvSpPr>
        <p:spPr>
          <a:xfrm>
            <a:off x="976054" y="892039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0" name="矩形 9"/>
          <p:cNvSpPr/>
          <p:nvPr>
            <p:custDataLst>
              <p:tags r:id="rId10"/>
            </p:custDataLst>
          </p:nvPr>
        </p:nvSpPr>
        <p:spPr>
          <a:xfrm>
            <a:off x="2416429" y="1910598"/>
            <a:ext cx="9600948" cy="392615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536575" defTabSz="45720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插图和提示性文字可以帮助我们预测事情的经过及结果，让我们把一个不完整的故事写完整。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indent="536575" defTabSz="457200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1.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整体观察，了解图文内容，推想人物关系及故事的基本情节。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indent="536575" defTabSz="457200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2.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关注细节，推想人物心理。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indent="536575" defTabSz="457200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3.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结合生活经验预测故事的多种结局，把故事补充完整。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  <a:p>
            <a:pPr indent="536575" defTabSz="457200">
              <a:lnSpc>
                <a:spcPct val="150000"/>
              </a:lnSpc>
            </a:pPr>
            <a:r>
              <a:rPr lang="en-US" altLang="zh-CN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4. </a:t>
            </a:r>
            <a:r>
              <a:rPr lang="zh-CN" altLang="en-US" sz="2400" dirty="0">
                <a:solidFill>
                  <a:schemeClr val="dk1"/>
                </a:solidFill>
                <a:latin typeface="幼圆" charset="0"/>
                <a:cs typeface="幼圆" charset="0"/>
                <a:sym typeface="+mn-lt"/>
              </a:rPr>
              <a:t>按事情发展的顺序把故事写具体。</a:t>
            </a:r>
            <a:endParaRPr lang="zh-CN" altLang="en-US" sz="2400" dirty="0">
              <a:solidFill>
                <a:schemeClr val="dk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2" name="云形标注 3"/>
          <p:cNvSpPr/>
          <p:nvPr>
            <p:custDataLst>
              <p:tags r:id="rId11"/>
            </p:custDataLst>
          </p:nvPr>
        </p:nvSpPr>
        <p:spPr>
          <a:xfrm>
            <a:off x="0" y="2310765"/>
            <a:ext cx="2590800" cy="1750060"/>
          </a:xfrm>
          <a:prstGeom prst="cloudCallout">
            <a:avLst>
              <a:gd name="adj1" fmla="val 56524"/>
              <a:gd name="adj2" fmla="val 68211"/>
            </a:avLst>
          </a:prstGeom>
          <a:solidFill>
            <a:schemeClr val="lt1"/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400">
              <a:solidFill>
                <a:schemeClr val="lt1"/>
              </a:solidFill>
              <a:latin typeface="幼圆" charset="0"/>
              <a:cs typeface="幼圆" charset="0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56260" y="2477135"/>
            <a:ext cx="1557020" cy="14763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如何根据插图和提示续写故事呢？</a:t>
            </a:r>
            <a:endParaRPr lang="zh-CN" altLang="en-US" sz="20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>
            <p:custDataLst>
              <p:tags r:id="rId10"/>
            </p:custDataLst>
          </p:nvPr>
        </p:nvSpPr>
        <p:spPr>
          <a:xfrm>
            <a:off x="976054" y="892039"/>
            <a:ext cx="1816100" cy="829945"/>
          </a:xfrm>
          <a:prstGeom prst="rect">
            <a:avLst/>
          </a:prstGeom>
          <a:solidFill>
            <a:schemeClr val="lt1"/>
          </a:solidFill>
          <a:ln>
            <a:solidFill>
              <a:schemeClr val="lt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12"/>
          <p:cNvSpPr/>
          <p:nvPr/>
        </p:nvSpPr>
        <p:spPr>
          <a:xfrm>
            <a:off x="1658932" y="1970795"/>
            <a:ext cx="53506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accent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sz="320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  <a:sym typeface="+mn-lt"/>
              </a:rPr>
              <a:t>3.</a:t>
            </a:r>
            <a:r>
              <a:rPr lang="zh-CN" altLang="en-US" sz="320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  <a:sym typeface="+mn-lt"/>
              </a:rPr>
              <a:t>抓住人物，具体描写：</a:t>
            </a:r>
            <a:endParaRPr lang="zh-CN" altLang="en-US" sz="3200" dirty="0">
              <a:ln w="12700">
                <a:noFill/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18534" y="3008328"/>
            <a:ext cx="9524750" cy="20300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26670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在弄明白了图意后，我们在写的时候还要注意些什么呢？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lvl="0" indent="26670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在弄明白图意之后，就要抓住人物的语言、动作、神态以及心理活动等进行细致的描写。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>
            <p:custDataLst>
              <p:tags r:id="rId10"/>
            </p:custDataLst>
          </p:nvPr>
        </p:nvSpPr>
        <p:spPr>
          <a:xfrm>
            <a:off x="976054" y="892039"/>
            <a:ext cx="1816100" cy="829945"/>
          </a:xfrm>
          <a:prstGeom prst="rect">
            <a:avLst/>
          </a:prstGeom>
          <a:solidFill>
            <a:schemeClr val="lt1"/>
          </a:solidFill>
          <a:ln>
            <a:solidFill>
              <a:schemeClr val="lt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12"/>
          <p:cNvSpPr/>
          <p:nvPr/>
        </p:nvSpPr>
        <p:spPr>
          <a:xfrm>
            <a:off x="1658932" y="1970795"/>
            <a:ext cx="53506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accent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sz="320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  <a:sym typeface="+mn-lt"/>
              </a:rPr>
              <a:t>3.</a:t>
            </a:r>
            <a:r>
              <a:rPr lang="zh-CN" altLang="en-US" sz="320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  <a:sym typeface="+mn-lt"/>
              </a:rPr>
              <a:t>抓住人物，具体描写：</a:t>
            </a:r>
            <a:endParaRPr lang="zh-CN" altLang="en-US" sz="3200" dirty="0">
              <a:ln w="12700">
                <a:noFill/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00300" y="2975786"/>
            <a:ext cx="9524750" cy="20300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26670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还有哪些细节要注意呢？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lvl="0" indent="26670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要交代清楚事情发生的时间、地点、人物，事情的起因、经过、结果。 只有这样才能把事情写具体，主题才能突出。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>
            <p:custDataLst>
              <p:tags r:id="rId10"/>
            </p:custDataLst>
          </p:nvPr>
        </p:nvSpPr>
        <p:spPr>
          <a:xfrm>
            <a:off x="976054" y="892039"/>
            <a:ext cx="1816100" cy="829945"/>
          </a:xfrm>
          <a:prstGeom prst="rect">
            <a:avLst/>
          </a:prstGeom>
          <a:solidFill>
            <a:schemeClr val="lt1"/>
          </a:solidFill>
          <a:ln>
            <a:solidFill>
              <a:schemeClr val="lt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12"/>
          <p:cNvSpPr/>
          <p:nvPr/>
        </p:nvSpPr>
        <p:spPr>
          <a:xfrm>
            <a:off x="1658932" y="1970795"/>
            <a:ext cx="53506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accent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sz="320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  <a:sym typeface="+mn-lt"/>
              </a:rPr>
              <a:t>4.</a:t>
            </a:r>
            <a:r>
              <a:rPr lang="zh-CN" altLang="en-US" sz="320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  <a:sym typeface="+mn-lt"/>
              </a:rPr>
              <a:t>反复修改，交流感受：</a:t>
            </a:r>
            <a:endParaRPr lang="zh-CN" altLang="en-US" sz="3200" dirty="0">
              <a:ln w="12700">
                <a:noFill/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294732" y="2936147"/>
            <a:ext cx="9524750" cy="203009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26670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写完后我们还应该注意什么呢？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lvl="0" indent="26670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草稿写完后一边读一边用修改符号把明显错误的地方改正过来，再和同学们交流，说说你更喜欢谁写的故事。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2" name="AutoShape 2" descr="http://img2.imgtn.bdimg.com/it/u=1076923373,4158382753&amp;fm=26&amp;gp=0.jpg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36613" y="766763"/>
            <a:ext cx="19812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习作范例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TextBox 12"/>
          <p:cNvSpPr txBox="1">
            <a:spLocks noChangeArrowheads="1"/>
          </p:cNvSpPr>
          <p:nvPr/>
        </p:nvSpPr>
        <p:spPr bwMode="auto">
          <a:xfrm>
            <a:off x="873943" y="1605806"/>
            <a:ext cx="10201275" cy="4707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0" hangingPunct="1">
              <a:lnSpc>
                <a:spcPct val="150000"/>
              </a:lnSpc>
            </a:pPr>
            <a:r>
              <a:rPr lang="zh-CN" altLang="en-US" sz="32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旅行难忘的生日</a:t>
            </a:r>
            <a:endParaRPr lang="en-US" altLang="zh-CN" sz="32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 有一天，下课了，同桌小红和小华就讲起了家人给自己过生日的事。小红说：“我上个星期过九岁生日，妈妈给我买了一个很大的生日蛋糕，全家人给我庆祝生日，那一天我非常快乐。”小华说：“我也刚满九岁，全家人一起给我庆祝了生日，我觉得无比幸福。”他们的谈话被周围的同学听到了，大家都围在他俩的身边，七嘴八舌地讲起自己过生日的情形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1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36575" y="691430"/>
            <a:ext cx="10867555" cy="5908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看着同学们讲起自己的生日时一脸幸福的样子，听着同学们讲起自己过生日时的热闹场面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……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李晓明独自坐在课桌前，望着窗外心里默默地想：我也快过生日了，但是爸爸妈妈都在外地工作，到时候肯定回不来，生日只能是我和爷爷、奶奶一起过了，那多没意思呀！想到这里，李晓明伤心极了！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 李晓明伤心的这一幕被细心的小华发现了，于是他对同桌小红说：“李晓明的爸爸妈妈在外地工作，我们一起为他庆祝生日吧。”小红听了非常赞同，于是他俩就把这个想法告诉了老师和同学，得到了大家的一致赞同。于是大家就悄悄地商量给李晓明过生日的事情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1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661428" y="1252926"/>
            <a:ext cx="10867555" cy="46158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0" hangingPunct="1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就这样，在老师和同学们的精心准备中，迎来了李晓明的生日。那天正好是星期五，同学们吃过午饭，早早地来到学校，就忙碌起来了。  所有的准备都已妥当，就等着主角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——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李晓明的到来了。就在李晓明推开教室门的一刹那，老师和同学们一起为他唱起了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《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生日歌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》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。看到装扮一新的教室，看到讲桌上摆着的大蛋糕，看到老师、同学们热情的笑脸，看到大家送给他的生日礼物</a:t>
            </a:r>
            <a:r>
              <a:rPr lang="en-US" altLang="zh-CN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……   </a:t>
            </a: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李晓明流下了幸福的泪水。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1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116012" y="1926187"/>
            <a:ext cx="9958387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总评：</a:t>
            </a:r>
            <a:endParaRPr lang="en-US" altLang="zh-CN" sz="28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  本文作者在仔细观察图画的基础上进行了大胆的预测，按事情发展的顺序写出了生日难忘的原因，事情生动、具体，结尾耐人寻味，点明了主题。</a:t>
            </a:r>
            <a:endParaRPr lang="zh-CN" altLang="en-US" sz="28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" name="TextBox 7"/>
          <p:cNvSpPr txBox="1"/>
          <p:nvPr/>
        </p:nvSpPr>
        <p:spPr>
          <a:xfrm>
            <a:off x="874713" y="823913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习作导入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761346" y="1942730"/>
            <a:ext cx="10972512" cy="7143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68590" tIns="34295" rIns="68590" bIns="34295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buClrTx/>
              <a:buSzTx/>
              <a:tabLst>
                <a:tab pos="198120" algn="l"/>
              </a:tabLst>
            </a:pPr>
            <a:r>
              <a:rPr kumimoji="0" lang="zh-CN" altLang="en-US" sz="2800" i="0" u="none" strike="noStrike" cap="none" normalizeH="0" baseline="0" dirty="0">
                <a:ln>
                  <a:noFill/>
                </a:ln>
                <a:solidFill>
                  <a:schemeClr val="dk1"/>
                </a:solidFill>
                <a:effectLst/>
                <a:latin typeface="幼圆" charset="0"/>
                <a:ea typeface="幼圆" charset="0"/>
                <a:cs typeface="+mn-ea"/>
                <a:sym typeface="+mn-lt"/>
              </a:rPr>
              <a:t>下面的图讲了什么事情？接下来可能会发生什么？请你把故事写完。</a:t>
            </a:r>
            <a:endParaRPr kumimoji="0" lang="zh-CN" altLang="en-US" sz="2800" i="0" u="none" strike="noStrike" cap="none" normalizeH="0" baseline="0" dirty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94"/>
          <a:stretch>
            <a:fillRect/>
          </a:stretch>
        </p:blipFill>
        <p:spPr bwMode="auto">
          <a:xfrm>
            <a:off x="874713" y="2977370"/>
            <a:ext cx="10680142" cy="3220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" name="矩形 5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066138" y="1626422"/>
            <a:ext cx="10490835" cy="3046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latinLnBrk="0" hangingPunct="1"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说说本次习作对我们提出了哪些要求：</a:t>
            </a:r>
            <a:endParaRPr lang="en-US" altLang="zh-CN" sz="32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1.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能根据插图和提示续写故事，把故事写完整。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2.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能运用学过的修改符号修改习作中有明显错误的内容。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eaLnBrk="1" latinLnBrk="0" hangingPunct="1"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altLang="zh-CN" sz="32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3.</a:t>
            </a: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和同学交流习作之后，说说你更喜欢谁写的故事。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TextBox 17"/>
          <p:cNvSpPr txBox="1"/>
          <p:nvPr/>
        </p:nvSpPr>
        <p:spPr>
          <a:xfrm>
            <a:off x="696186" y="640616"/>
            <a:ext cx="19812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审题指导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8194" name="AutoShape 2" descr="http://img2.imgtn.bdimg.com/it/u=1076923373,4158382753&amp;fm=26&amp;gp=0.jpg"/>
          <p:cNvSpPr>
            <a:spLocks noChangeAspect="1" noChangeArrowheads="1"/>
          </p:cNvSpPr>
          <p:nvPr>
            <p:custDataLst>
              <p:tags r:id="rId10"/>
            </p:custDataLst>
          </p:nvPr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zh-CN" altLang="en-US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0" name="TextBox 9"/>
          <p:cNvSpPr txBox="1"/>
          <p:nvPr>
            <p:custDataLst>
              <p:tags r:id="rId11"/>
            </p:custDataLst>
          </p:nvPr>
        </p:nvSpPr>
        <p:spPr>
          <a:xfrm>
            <a:off x="874713" y="823913"/>
            <a:ext cx="1816100" cy="829945"/>
          </a:xfrm>
          <a:prstGeom prst="rect">
            <a:avLst/>
          </a:prstGeom>
          <a:solidFill>
            <a:schemeClr val="lt1"/>
          </a:solidFill>
          <a:ln>
            <a:solidFill>
              <a:schemeClr val="lt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980514" y="2215390"/>
            <a:ext cx="2011680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600" kern="100" dirty="0">
                <a:solidFill>
                  <a:schemeClr val="accent1"/>
                </a:solidFill>
                <a:latin typeface="幼圆" charset="0"/>
                <a:ea typeface="+mn-ea"/>
                <a:cs typeface="幼圆" charset="0"/>
                <a:sym typeface="+mn-lt"/>
              </a:rPr>
              <a:t>1.</a:t>
            </a:r>
            <a:r>
              <a:rPr lang="zh-CN" altLang="en-US" sz="3600" kern="100" dirty="0">
                <a:solidFill>
                  <a:schemeClr val="accent1"/>
                </a:solidFill>
                <a:latin typeface="幼圆" charset="0"/>
                <a:ea typeface="+mn-ea"/>
                <a:cs typeface="幼圆" charset="0"/>
                <a:sym typeface="+mn-lt"/>
              </a:rPr>
              <a:t>审题：</a:t>
            </a:r>
            <a:endParaRPr lang="zh-CN" altLang="en-US" sz="3600" kern="100" dirty="0">
              <a:solidFill>
                <a:schemeClr val="accent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7" name="Rectangle 2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1802963" y="3469583"/>
            <a:ext cx="8534906" cy="1383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>
              <a:lnSpc>
                <a:spcPct val="150000"/>
              </a:lnSpc>
            </a:pPr>
            <a:r>
              <a:rPr lang="zh-CN" altLang="en-US" sz="28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  本次习作要求续写故事，根据文中所给的图文，展开合理地想象把接下来发生的故事写完整。</a:t>
            </a:r>
            <a:endParaRPr kumimoji="0" lang="zh-CN" altLang="en-US" sz="2800" i="0" u="none" strike="noStrike" cap="none" normalizeH="0" baseline="0" dirty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3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矩形 2"/>
          <p:cNvSpPr/>
          <p:nvPr/>
        </p:nvSpPr>
        <p:spPr>
          <a:xfrm>
            <a:off x="1675722" y="1760538"/>
            <a:ext cx="3383280" cy="9220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kern="100" dirty="0">
                <a:solidFill>
                  <a:schemeClr val="accent1"/>
                </a:solidFill>
                <a:latin typeface="幼圆" charset="0"/>
                <a:ea typeface="+mn-ea"/>
                <a:cs typeface="幼圆" charset="0"/>
                <a:sym typeface="+mn-lt"/>
              </a:rPr>
              <a:t>2.</a:t>
            </a:r>
            <a:r>
              <a:rPr lang="zh-CN" altLang="en-US" sz="3600" kern="100" dirty="0">
                <a:solidFill>
                  <a:schemeClr val="accent1"/>
                </a:solidFill>
                <a:latin typeface="幼圆" charset="0"/>
                <a:ea typeface="+mn-ea"/>
                <a:cs typeface="幼圆" charset="0"/>
                <a:sym typeface="+mn-lt"/>
              </a:rPr>
              <a:t>选材和构思：</a:t>
            </a:r>
            <a:endParaRPr lang="zh-CN" altLang="en-US" sz="3600" kern="100" dirty="0">
              <a:solidFill>
                <a:schemeClr val="accent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4" name="Rectangle 1"/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1218534" y="2949080"/>
            <a:ext cx="9905740" cy="309181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628650">
              <a:lnSpc>
                <a:spcPct val="150000"/>
              </a:lnSpc>
            </a:pPr>
            <a:r>
              <a:rPr lang="zh-CN" altLang="en-US" sz="26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要想把图意表达清楚、内容叙述完整，就要在仔细观察的基础上进行预测，按事情发展的顺序把给李晓明过生日的过程写清楚，在预测的过程中要抓住人物的语言、动作、 神态、心理活动等来把事情写具体。写的时候要定好顺序，先写什么，再写什么，最后写什么。这样写起文章来才能做到了然于胸、文思泉涌。</a:t>
            </a:r>
            <a:endParaRPr lang="zh-CN" altLang="en-US" sz="26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TextBox 9"/>
          <p:cNvSpPr txBox="1"/>
          <p:nvPr>
            <p:custDataLst>
              <p:tags r:id="rId11"/>
            </p:custDataLst>
          </p:nvPr>
        </p:nvSpPr>
        <p:spPr>
          <a:xfrm>
            <a:off x="874713" y="823913"/>
            <a:ext cx="1816100" cy="829945"/>
          </a:xfrm>
          <a:prstGeom prst="rect">
            <a:avLst/>
          </a:prstGeom>
          <a:solidFill>
            <a:schemeClr val="lt1"/>
          </a:solidFill>
          <a:ln>
            <a:solidFill>
              <a:schemeClr val="lt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2" name="TextBox 9"/>
          <p:cNvSpPr txBox="1"/>
          <p:nvPr/>
        </p:nvSpPr>
        <p:spPr>
          <a:xfrm>
            <a:off x="965653" y="1007653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>
            <p:custDataLst>
              <p:tags r:id="rId10"/>
            </p:custDataLst>
          </p:nvPr>
        </p:nvSpPr>
        <p:spPr>
          <a:xfrm>
            <a:off x="2874861" y="3593785"/>
            <a:ext cx="1614315" cy="8299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写什么 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2" name="AutoShape 2"/>
          <p:cNvSpPr/>
          <p:nvPr>
            <p:custDataLst>
              <p:tags r:id="rId11"/>
            </p:custDataLst>
          </p:nvPr>
        </p:nvSpPr>
        <p:spPr bwMode="auto">
          <a:xfrm>
            <a:off x="4571246" y="2139192"/>
            <a:ext cx="528638" cy="3486151"/>
          </a:xfrm>
          <a:prstGeom prst="leftBrace">
            <a:avLst>
              <a:gd name="adj1" fmla="val 87294"/>
              <a:gd name="adj2" fmla="val 50000"/>
            </a:avLst>
          </a:prstGeom>
          <a:noFill/>
          <a:ln w="9525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180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23" name="Rectangle 1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5108299" y="1884048"/>
            <a:ext cx="3657602" cy="396938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304800" defTabSz="914400" fontAlgn="base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具体时间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lvl="0" indent="304800" defTabSz="914400" fontAlgn="base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具体地点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lvl="0" indent="304800" defTabSz="914400" fontAlgn="base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参加人物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lvl="0" indent="304800" defTabSz="914400" fontAlgn="base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商量过程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lvl="0" indent="304800" defTabSz="914400" fontAlgn="base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生日场面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lvl="0" indent="304800" defTabSz="914400" fontAlgn="base">
              <a:lnSpc>
                <a:spcPct val="150000"/>
              </a:lnSpc>
            </a:pPr>
            <a:r>
              <a:rPr lang="zh-CN" altLang="en-US" sz="28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人物感受</a:t>
            </a:r>
            <a:endParaRPr lang="zh-CN" altLang="en-US" sz="28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</p:spTree>
    <p:custDataLst>
      <p:tags r:id="rId13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 bldLvl="0" animBg="1"/>
      <p:bldP spid="23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3" name="TextBox 9"/>
          <p:cNvSpPr txBox="1"/>
          <p:nvPr/>
        </p:nvSpPr>
        <p:spPr>
          <a:xfrm>
            <a:off x="976054" y="892039"/>
            <a:ext cx="1816100" cy="829945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accent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accent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5" name="AutoShape 2"/>
          <p:cNvSpPr/>
          <p:nvPr>
            <p:custDataLst>
              <p:tags r:id="rId10"/>
            </p:custDataLst>
          </p:nvPr>
        </p:nvSpPr>
        <p:spPr bwMode="auto">
          <a:xfrm>
            <a:off x="5790488" y="3140732"/>
            <a:ext cx="285750" cy="1304925"/>
          </a:xfrm>
          <a:prstGeom prst="leftBrace">
            <a:avLst>
              <a:gd name="adj1" fmla="val 87561"/>
              <a:gd name="adj2" fmla="val 50000"/>
            </a:avLst>
          </a:prstGeom>
          <a:noFill/>
          <a:ln w="19050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180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6" name="Rectangle 4"/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104562" y="2023342"/>
            <a:ext cx="7591426" cy="1198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defTabSz="914400" fontAlgn="base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开头：起因：谈论过生日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buClrTx/>
              <a:buSzTx/>
              <a:buFontTx/>
              <a:buNone/>
            </a:pPr>
            <a:endParaRPr kumimoji="0" lang="zh-CN" altLang="en-US" sz="2400" i="0" u="none" strike="noStrike" cap="none" normalizeH="0" dirty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7" name="Rectangle 8"/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3885488" y="2994892"/>
            <a:ext cx="1906905" cy="119888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buClrTx/>
              <a:buSzTx/>
              <a:buFontTx/>
              <a:buNone/>
            </a:pPr>
            <a:endParaRPr kumimoji="0" lang="zh-CN" altLang="zh-CN" sz="2400" i="0" u="none" strike="noStrike" cap="none" normalizeH="0" baseline="0" dirty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  <a:p>
            <a:pPr lvl="0" indent="200025" defTabSz="914400" eaLnBrk="0" fontAlgn="base" hangingPunct="0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中间：经过</a:t>
            </a:r>
            <a:endParaRPr kumimoji="0" lang="zh-CN" altLang="en-US" sz="2400" i="0" u="none" strike="noStrike" cap="none" normalizeH="0" baseline="0" dirty="0">
              <a:ln>
                <a:noFill/>
              </a:ln>
              <a:solidFill>
                <a:schemeClr val="dk1"/>
              </a:solidFill>
              <a:effectLst/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8" name="矩形 7"/>
          <p:cNvSpPr/>
          <p:nvPr>
            <p:custDataLst>
              <p:tags r:id="rId13"/>
            </p:custDataLst>
          </p:nvPr>
        </p:nvSpPr>
        <p:spPr>
          <a:xfrm>
            <a:off x="2823623" y="3028792"/>
            <a:ext cx="589280" cy="23069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怎</a:t>
            </a:r>
            <a:endParaRPr lang="en-US" altLang="zh-CN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么</a:t>
            </a:r>
            <a:endParaRPr lang="en-US" altLang="zh-CN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写</a:t>
            </a:r>
            <a:endParaRPr lang="zh-CN" altLang="en-US" sz="3200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9" name="矩形 8"/>
          <p:cNvSpPr/>
          <p:nvPr>
            <p:custDataLst>
              <p:tags r:id="rId14"/>
            </p:custDataLst>
          </p:nvPr>
        </p:nvSpPr>
        <p:spPr>
          <a:xfrm>
            <a:off x="6097312" y="2872545"/>
            <a:ext cx="2083951" cy="17532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 fontAlgn="base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因生日难过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lvl="0" defTabSz="914400" fontAlgn="base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商议过生日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lvl="0" defTabSz="914400" fontAlgn="base">
              <a:lnSpc>
                <a:spcPct val="150000"/>
              </a:lnSpc>
            </a:pPr>
            <a:r>
              <a:rPr lang="zh-CN" altLang="en-US" sz="2400" dirty="0">
                <a:solidFill>
                  <a:schemeClr val="dk1"/>
                </a:solidFill>
                <a:latin typeface="幼圆" charset="0"/>
                <a:ea typeface="+mn-ea"/>
                <a:cs typeface="幼圆" charset="0"/>
                <a:sym typeface="+mn-lt"/>
              </a:rPr>
              <a:t>庆生日场面                       </a:t>
            </a:r>
            <a:endParaRPr lang="zh-CN" altLang="en-US" sz="2400" dirty="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216707" y="4882320"/>
            <a:ext cx="3535680" cy="6451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幼圆" charset="0"/>
                <a:ea typeface="幼圆" charset="0"/>
                <a:cs typeface="+mn-ea"/>
                <a:sym typeface="+mn-lt"/>
              </a:rPr>
              <a:t>结尾：人物感受（心情）</a:t>
            </a:r>
            <a:endParaRPr lang="zh-CN" altLang="en-US" sz="2400" dirty="0">
              <a:solidFill>
                <a:srgbClr val="000000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11" name="AutoShape 2"/>
          <p:cNvSpPr/>
          <p:nvPr>
            <p:custDataLst>
              <p:tags r:id="rId15"/>
            </p:custDataLst>
          </p:nvPr>
        </p:nvSpPr>
        <p:spPr bwMode="auto">
          <a:xfrm>
            <a:off x="3633074" y="2378732"/>
            <a:ext cx="471489" cy="2857501"/>
          </a:xfrm>
          <a:prstGeom prst="leftBrace">
            <a:avLst>
              <a:gd name="adj1" fmla="val 87294"/>
              <a:gd name="adj2" fmla="val 50000"/>
            </a:avLst>
          </a:prstGeom>
          <a:noFill/>
          <a:ln w="19050">
            <a:solidFill>
              <a:srgbClr val="000000"/>
            </a:solidFill>
            <a:round/>
          </a:ln>
        </p:spPr>
        <p:txBody>
          <a:bodyPr vert="horz" wrap="square" lIns="91440" tIns="45720" rIns="91440" bIns="45720" numCol="1" anchor="t" anchorCtr="0" compatLnSpc="1"/>
          <a:lstStyle/>
          <a:p>
            <a:pPr>
              <a:lnSpc>
                <a:spcPct val="150000"/>
              </a:lnSpc>
            </a:pPr>
            <a:endParaRPr lang="zh-CN" altLang="en-US" sz="1800">
              <a:solidFill>
                <a:schemeClr val="dk1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6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  <p:bldP spid="7" grpId="0" bldLvl="0" animBg="1"/>
      <p:bldP spid="8" grpId="0"/>
      <p:bldP spid="9" grpId="0"/>
      <p:bldP spid="10" grpId="0"/>
      <p:bldP spid="11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>
            <p:custDataLst>
              <p:tags r:id="rId10"/>
            </p:custDataLst>
          </p:nvPr>
        </p:nvSpPr>
        <p:spPr>
          <a:xfrm>
            <a:off x="976054" y="892039"/>
            <a:ext cx="1816100" cy="829945"/>
          </a:xfrm>
          <a:prstGeom prst="rect">
            <a:avLst/>
          </a:prstGeom>
          <a:solidFill>
            <a:schemeClr val="lt1"/>
          </a:solidFill>
          <a:ln>
            <a:solidFill>
              <a:schemeClr val="lt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12"/>
          <p:cNvSpPr/>
          <p:nvPr/>
        </p:nvSpPr>
        <p:spPr>
          <a:xfrm>
            <a:off x="1675424" y="2227464"/>
            <a:ext cx="56389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accent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sz="320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  <a:sym typeface="+mn-lt"/>
              </a:rPr>
              <a:t>1.</a:t>
            </a:r>
            <a:r>
              <a:rPr lang="zh-CN" altLang="en-US" sz="320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  <a:sym typeface="+mn-lt"/>
              </a:rPr>
              <a:t>仔细观察，确定内容：</a:t>
            </a:r>
            <a:endParaRPr lang="zh-CN" altLang="en-US" sz="3200" dirty="0">
              <a:ln w="12700">
                <a:noFill/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447128" y="3232233"/>
            <a:ext cx="9524750" cy="2676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26670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我们在观察图片时要注意什么？</a:t>
            </a:r>
            <a:endParaRPr lang="en-US" altLang="zh-CN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lvl="0" indent="26670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这次的习作中有四幅图，其中最后一幅图以问号的形式出现，要在认真观察的基础上展开丰富的想象，大胆预测，把第四幅图补充完整后，才能让事情的经过有一个完整性。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0924" y="5913222"/>
            <a:ext cx="989810" cy="1124409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TextBox 9"/>
          <p:cNvSpPr txBox="1"/>
          <p:nvPr>
            <p:custDataLst>
              <p:tags r:id="rId10"/>
            </p:custDataLst>
          </p:nvPr>
        </p:nvSpPr>
        <p:spPr>
          <a:xfrm>
            <a:off x="976054" y="892039"/>
            <a:ext cx="1816100" cy="829945"/>
          </a:xfrm>
          <a:prstGeom prst="rect">
            <a:avLst/>
          </a:prstGeom>
          <a:solidFill>
            <a:schemeClr val="lt1"/>
          </a:solidFill>
          <a:ln>
            <a:solidFill>
              <a:schemeClr val="lt1">
                <a:lumMod val="85000"/>
              </a:schemeClr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3200" b="1" dirty="0">
                <a:solidFill>
                  <a:schemeClr val="dk1"/>
                </a:solidFill>
                <a:latin typeface="幼圆" charset="0"/>
                <a:ea typeface="幼圆" charset="0"/>
                <a:cs typeface="+mn-ea"/>
                <a:sym typeface="+mn-lt"/>
              </a:rPr>
              <a:t>习作指导</a:t>
            </a:r>
            <a:endParaRPr lang="zh-CN" altLang="en-US" sz="3200" b="1" dirty="0">
              <a:solidFill>
                <a:schemeClr val="dk1"/>
              </a:solidFill>
              <a:latin typeface="幼圆" charset="0"/>
              <a:ea typeface="幼圆" charset="0"/>
              <a:cs typeface="+mn-ea"/>
              <a:sym typeface="+mn-lt"/>
            </a:endParaRPr>
          </a:p>
        </p:txBody>
      </p:sp>
      <p:sp>
        <p:nvSpPr>
          <p:cNvPr id="4" name="矩形 12"/>
          <p:cNvSpPr/>
          <p:nvPr/>
        </p:nvSpPr>
        <p:spPr>
          <a:xfrm>
            <a:off x="1658932" y="1970795"/>
            <a:ext cx="5350650" cy="82994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3200" dirty="0">
                <a:solidFill>
                  <a:schemeClr val="accent1"/>
                </a:solidFill>
                <a:latin typeface="幼圆" charset="0"/>
                <a:ea typeface="+mn-ea"/>
                <a:cs typeface="幼圆" charset="0"/>
                <a:sym typeface="+mn-lt"/>
              </a:rPr>
              <a:t> </a:t>
            </a:r>
            <a:r>
              <a:rPr lang="en-US" sz="320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  <a:sym typeface="+mn-lt"/>
              </a:rPr>
              <a:t>2.</a:t>
            </a:r>
            <a:r>
              <a:rPr lang="zh-CN" altLang="en-US" sz="320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幼圆" charset="0"/>
                <a:ea typeface="+mn-ea"/>
                <a:cs typeface="幼圆" charset="0"/>
                <a:sym typeface="+mn-lt"/>
              </a:rPr>
              <a:t>展开想象，大胆预测：</a:t>
            </a:r>
            <a:endParaRPr lang="zh-CN" altLang="en-US" sz="3200" dirty="0">
              <a:ln w="12700">
                <a:noFill/>
                <a:prstDash val="solid"/>
              </a:ln>
              <a:solidFill>
                <a:schemeClr val="accent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幼圆" charset="0"/>
              <a:ea typeface="+mn-ea"/>
              <a:cs typeface="幼圆" charset="0"/>
              <a:sym typeface="+mn-lt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523326" y="3112334"/>
            <a:ext cx="8839266" cy="267652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indent="26670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怎样把这件事件写清楚呢？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  <a:p>
            <a:pPr lvl="0" indent="266700">
              <a:lnSpc>
                <a:spcPct val="150000"/>
              </a:lnSpc>
            </a:pPr>
            <a:r>
              <a:rPr lang="zh-CN" altLang="en-US" sz="2800" dirty="0">
                <a:solidFill>
                  <a:srgbClr val="000000"/>
                </a:solidFill>
                <a:latin typeface="幼圆" charset="0"/>
                <a:ea typeface="+mn-ea"/>
                <a:cs typeface="幼圆" charset="0"/>
                <a:sym typeface="+mn-lt"/>
              </a:rPr>
              <a:t>   要想把事情写清楚，就得先仔细观察，看看图上都有哪些人，他们在干什么，接着要展开想象，预测同学们是怎样给李晓明过生日的。</a:t>
            </a:r>
            <a:endParaRPr lang="zh-CN" altLang="en-US" sz="2800" dirty="0">
              <a:solidFill>
                <a:srgbClr val="000000"/>
              </a:solidFill>
              <a:latin typeface="幼圆" charset="0"/>
              <a:ea typeface="+mn-ea"/>
              <a:cs typeface="幼圆" charset="0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ldLvl="0" animBg="1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29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2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2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5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2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3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6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2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76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27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2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8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2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6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7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2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9.xml><?xml version="1.0" encoding="utf-8"?>
<p:tagLst xmlns:p="http://schemas.openxmlformats.org/presentationml/2006/main">
  <p:tag name="KSO_WM_UNIT_FILL_FORE_SCHEMECOLOR_INDEX_BRIGHTNESS" val="0"/>
  <p:tag name="KSO_WM_UNIT_FILL_FORE_SCHEMECOLOR_INDEX" val="14"/>
  <p:tag name="KSO_WM_UNIT_FILL_TYPE" val="1"/>
  <p:tag name="KSO_WM_UNIT_LINE_FORE_SCHEMECOLOR_INDEX_BRIGHTNESS" val="0"/>
  <p:tag name="KSO_WM_UNIT_LINE_FORE_SCHEMECOLOR_INDEX" val="5"/>
  <p:tag name="KSO_WM_UNIT_LINE_FILL_TYPE" val="2"/>
  <p:tag name="KSO_WM_UNIT_TEXT_FILL_FORE_SCHEMECOLOR_INDEX_BRIGHTNESS" val="0"/>
  <p:tag name="KSO_WM_UNIT_TEXT_FILL_FORE_SCHEMECOLOR_INDEX" val="2"/>
  <p:tag name="KSO_WM_UNIT_TEXT_FILL_TYPE" val="1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5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1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6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2.xml><?xml version="1.0" encoding="utf-8"?>
<p:tagLst xmlns:p="http://schemas.openxmlformats.org/presentationml/2006/main">
  <p:tag name="KSO_WM_UNIT_FILL_FORE_SCHEMECOLOR_INDEX_BRIGHTNESS" val="0"/>
  <p:tag name="KSO_WM_UNIT_FILL_FORE_SCHEMECOLOR_INDEX" val="2"/>
  <p:tag name="KSO_WM_UNIT_FILL_TYPE" val="1"/>
  <p:tag name="KSO_WM_UNIT_LINE_FORE_SCHEMECOLOR_INDEX_BRIGHTNESS" val="-0.15"/>
  <p:tag name="KSO_WM_UNIT_LINE_FORE_SCHEMECOLOR_INDEX" val="14"/>
  <p:tag name="KSO_WM_UNIT_LINE_FILL_TYPE" val="2"/>
  <p:tag name="KSO_WM_UNIT_TEXT_FILL_FORE_SCHEMECOLOR_INDEX_BRIGHTNESS" val="0"/>
  <p:tag name="KSO_WM_UNIT_TEXT_FILL_FORE_SCHEMECOLOR_INDEX" val="13"/>
  <p:tag name="KSO_WM_UNIT_TEXT_FILL_TYPE" val="1"/>
</p:tagLst>
</file>

<file path=ppt/tags/tag373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3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3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8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3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4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9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3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0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a186b5ba-10cb-4a78-b9e7-b7fb0d950169}"/>
  <p:tag name="KSO_WM_UNIT_TYPE" val="i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8.xml><?xml version="1.0" encoding="utf-8"?>
<p:tagLst xmlns:p="http://schemas.openxmlformats.org/presentationml/2006/main">
  <p:tag name="COMMONDATA" val="eyJoZGlkIjoiZWE3NjZlYjJkMjNiZjRmNDUwNDg2MDIyMjNiOTJhMjAifQ==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3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dmkx05g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6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1742</Words>
  <Application>WPS 演示</Application>
  <PresentationFormat>自定义</PresentationFormat>
  <Paragraphs>113</Paragraphs>
  <Slides>17</Slides>
  <Notes>16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31" baseType="lpstr">
      <vt:lpstr>Arial</vt:lpstr>
      <vt:lpstr>宋体</vt:lpstr>
      <vt:lpstr>Wingdings</vt:lpstr>
      <vt:lpstr>等线 Light</vt:lpstr>
      <vt:lpstr>黑体</vt:lpstr>
      <vt:lpstr>微软雅黑</vt:lpstr>
      <vt:lpstr>Calibri</vt:lpstr>
      <vt:lpstr>Arial Unicode MS</vt:lpstr>
      <vt:lpstr>幼圆</vt:lpstr>
      <vt:lpstr>汉仪乐喵体W</vt:lpstr>
      <vt:lpstr>Arial</vt:lpstr>
      <vt:lpstr>幼圆</vt:lpstr>
      <vt:lpstr>3_Office 主题​​</vt:lpstr>
      <vt:lpstr>16_Office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</dc:creator>
  <cp:lastModifiedBy>万润仪器贸易公司</cp:lastModifiedBy>
  <cp:revision>159</cp:revision>
  <dcterms:created xsi:type="dcterms:W3CDTF">2020-01-17T12:50:00Z</dcterms:created>
  <dcterms:modified xsi:type="dcterms:W3CDTF">2022-05-28T05:07:50Z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2052-11.1.0.11744</vt:lpwstr>
  </property>
  <property fmtid="{D5CDD505-2E9C-101B-9397-08002B2CF9AE}" pid="4" name="ICV">
    <vt:lpwstr>C411BDC3C66844C2B88AEDF5DCBD80F0</vt:lpwstr>
  </property>
</Properties>
</file>