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Lst>
  <p:notesMasterIdLst>
    <p:notesMasterId r:id="rId5"/>
  </p:notesMasterIdLst>
  <p:sldIdLst>
    <p:sldId id="620" r:id="rId4"/>
    <p:sldId id="621" r:id="rId6"/>
    <p:sldId id="622" r:id="rId7"/>
    <p:sldId id="623" r:id="rId8"/>
    <p:sldId id="624" r:id="rId9"/>
    <p:sldId id="625" r:id="rId10"/>
    <p:sldId id="626" r:id="rId11"/>
    <p:sldId id="627" r:id="rId12"/>
    <p:sldId id="628" r:id="rId13"/>
    <p:sldId id="629" r:id="rId14"/>
    <p:sldId id="630" r:id="rId15"/>
    <p:sldId id="631" r:id="rId16"/>
    <p:sldId id="632" r:id="rId17"/>
    <p:sldId id="633" r:id="rId18"/>
    <p:sldId id="634" r:id="rId19"/>
    <p:sldId id="635" r:id="rId20"/>
    <p:sldId id="636" r:id="rId21"/>
    <p:sldId id="637" r:id="rId22"/>
    <p:sldId id="638" r:id="rId23"/>
  </p:sldIdLst>
  <p:sldSz cx="9144000" cy="5143500" type="screen16x9"/>
  <p:notesSz cx="6858000" cy="9144000"/>
  <p:custDataLst>
    <p:tags r:id="rId28"/>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48" autoAdjust="0"/>
    <p:restoredTop sz="94660"/>
  </p:normalViewPr>
  <p:slideViewPr>
    <p:cSldViewPr snapToGrid="0">
      <p:cViewPr varScale="1">
        <p:scale>
          <a:sx n="95" d="100"/>
          <a:sy n="95" d="100"/>
        </p:scale>
        <p:origin x="546" y="90"/>
      </p:cViewPr>
      <p:guideLst>
        <p:guide orient="horz" pos="1638"/>
        <p:guide pos="28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489.xml"/><Relationship Id="rId27" Type="http://schemas.openxmlformats.org/officeDocument/2006/relationships/commentAuthors" Target="commentAuthors.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95E84D-E216-43B2-9F62-3F93FE9D1EA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EDD04-66FF-4F0B-9BF6-B27C2DB74A4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p:sp>
      <p:sp>
        <p:nvSpPr>
          <p:cNvPr id="6146" name="备注占位符 2"/>
          <p:cNvSpPr>
            <a:spLocks noGrp="1"/>
          </p:cNvSpPr>
          <p:nvPr>
            <p:ph type="body"/>
          </p:nvPr>
        </p:nvSpPr>
        <p:spPr/>
        <p:txBody>
          <a:bodyPr lIns="91440" tIns="45720" rIns="91440" bIns="45720" anchor="t"/>
          <a:lstStyle/>
          <a:p>
            <a:pPr lvl="0"/>
            <a:endParaRPr lang="zh-CN" altLang="en-US"/>
          </a:p>
        </p:txBody>
      </p:sp>
      <p:sp>
        <p:nvSpPr>
          <p:cNvPr id="614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6.png"/><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6.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6.png"/><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6.png"/><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6.png"/><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8.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6.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6.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9.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6.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7.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85" name="圆角矩形 1"/>
          <p:cNvSpPr/>
          <p:nvPr/>
        </p:nvSpPr>
        <p:spPr>
          <a:xfrm>
            <a:off x="3743325" y="2578894"/>
            <a:ext cx="1976438" cy="450056"/>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kumimoji="1" lang="zh-CN" altLang="en-US" sz="1800" b="1" dirty="0"/>
          </a:p>
        </p:txBody>
      </p:sp>
      <p:sp>
        <p:nvSpPr>
          <p:cNvPr id="86" name="内容占位符 6"/>
          <p:cNvSpPr>
            <a:spLocks noGrp="1"/>
          </p:cNvSpPr>
          <p:nvPr>
            <p:ph sz="quarter" idx="10"/>
          </p:nvPr>
        </p:nvSpPr>
        <p:spPr>
          <a:xfrm>
            <a:off x="1864760" y="1387121"/>
            <a:ext cx="5732980" cy="685800"/>
          </a:xfrm>
          <a:prstGeom prst="rect">
            <a:avLst/>
          </a:prstGeom>
        </p:spPr>
        <p:txBody>
          <a:bodyPr lIns="68580" tIns="34290" rIns="68580" bIns="34290"/>
          <a:lstStyle>
            <a:lvl1pPr algn="ctr">
              <a:buFontTx/>
              <a:buNone/>
              <a:defRPr sz="45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7" name="内容占位符 8"/>
          <p:cNvSpPr>
            <a:spLocks noGrp="1"/>
          </p:cNvSpPr>
          <p:nvPr>
            <p:ph sz="quarter" idx="11"/>
          </p:nvPr>
        </p:nvSpPr>
        <p:spPr>
          <a:xfrm>
            <a:off x="3182467" y="2082593"/>
            <a:ext cx="3097565" cy="685800"/>
          </a:xfrm>
          <a:prstGeom prst="rect">
            <a:avLst/>
          </a:prstGeom>
        </p:spPr>
        <p:txBody>
          <a:bodyPr lIns="68580" tIns="34290" rIns="68580" bIns="34290"/>
          <a:lstStyle>
            <a:lvl1pPr algn="ctr">
              <a:buFontTx/>
              <a:buNone/>
              <a:defRPr sz="1500">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8" name="内容占位符 10"/>
          <p:cNvSpPr>
            <a:spLocks noGrp="1"/>
          </p:cNvSpPr>
          <p:nvPr>
            <p:ph sz="quarter" idx="12"/>
          </p:nvPr>
        </p:nvSpPr>
        <p:spPr>
          <a:xfrm>
            <a:off x="3742696" y="2632382"/>
            <a:ext cx="1977107" cy="685800"/>
          </a:xfrm>
          <a:prstGeom prst="rect">
            <a:avLst/>
          </a:prstGeom>
        </p:spPr>
        <p:txBody>
          <a:bodyPr lIns="68580" tIns="34290" rIns="68580" bIns="34290"/>
          <a:lstStyle>
            <a:lvl1pPr algn="ctr">
              <a:buFontTx/>
              <a:buNone/>
              <a:defRPr sz="18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502448"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4679158" y="714381"/>
            <a:ext cx="3962432" cy="4041680"/>
          </a:xfrm>
        </p:spPr>
        <p:txBody>
          <a:bodyPr lIns="90000" tIns="46800" rIns="90000" bIns="46800">
            <a:normAutofit/>
          </a:bodyPr>
          <a:lstStyle>
            <a:lvl1pPr>
              <a:defRPr sz="900" baseline="0">
                <a:solidFill>
                  <a:schemeClr val="tx1">
                    <a:lumMod val="85000"/>
                    <a:lumOff val="15000"/>
                  </a:schemeClr>
                </a:solidFill>
                <a:latin typeface="Arial" panose="020B0604020202020204" pitchFamily="34" charset="0"/>
                <a:ea typeface="幼圆" panose="02010509060101010101" pitchFamily="49" charset="-122"/>
              </a:defRPr>
            </a:lvl1pPr>
            <a:lvl2pPr>
              <a:defRPr sz="900" baseline="0">
                <a:solidFill>
                  <a:schemeClr val="tx1">
                    <a:lumMod val="85000"/>
                    <a:lumOff val="15000"/>
                  </a:schemeClr>
                </a:solidFill>
                <a:latin typeface="Arial" panose="020B0604020202020204" pitchFamily="34" charset="0"/>
                <a:ea typeface="幼圆" panose="02010509060101010101" pitchFamily="49" charset="-122"/>
              </a:defRPr>
            </a:lvl2pPr>
            <a:lvl3pPr>
              <a:defRPr sz="900" baseline="0">
                <a:solidFill>
                  <a:schemeClr val="tx1">
                    <a:lumMod val="85000"/>
                    <a:lumOff val="15000"/>
                  </a:schemeClr>
                </a:solidFill>
                <a:latin typeface="Arial" panose="020B0604020202020204" pitchFamily="34" charset="0"/>
                <a:ea typeface="幼圆" panose="02010509060101010101" pitchFamily="49" charset="-122"/>
              </a:defRPr>
            </a:lvl3pPr>
            <a:lvl4pPr>
              <a:defRPr sz="900" baseline="0">
                <a:solidFill>
                  <a:schemeClr val="tx1">
                    <a:lumMod val="85000"/>
                    <a:lumOff val="15000"/>
                  </a:schemeClr>
                </a:solidFill>
                <a:latin typeface="Arial" panose="020B0604020202020204" pitchFamily="34" charset="0"/>
                <a:ea typeface="幼圆" panose="02010509060101010101" pitchFamily="49" charset="-122"/>
              </a:defRPr>
            </a:lvl4pPr>
            <a:lvl5pPr>
              <a:defRPr sz="9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502448" y="714381"/>
            <a:ext cx="3962432" cy="285752"/>
          </a:xfrm>
        </p:spPr>
        <p:txBody>
          <a:bodyPr lIns="90000" tIns="46800" rIns="90000" bIns="46800" anchor="t" anchorCtr="0">
            <a:normAutofit/>
          </a:bodyPr>
          <a:lstStyle>
            <a:lvl1pPr marL="0" indent="0" eaLnBrk="1" fontAlgn="auto" latinLnBrk="0" hangingPunct="1">
              <a:lnSpc>
                <a:spcPct val="100000"/>
              </a:lnSpc>
              <a:spcAft>
                <a:spcPts val="0"/>
              </a:spcAft>
              <a:buNone/>
              <a:defRPr sz="1125"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502444" y="1054894"/>
            <a:ext cx="3962400"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4676813" y="714381"/>
            <a:ext cx="3962432" cy="285752"/>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125"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4676813" y="1054894"/>
            <a:ext cx="3962432"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997073" y="811340"/>
            <a:ext cx="2475702" cy="352082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579317" y="975808"/>
            <a:ext cx="892014" cy="116576"/>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2743200" y="3071336"/>
            <a:ext cx="1614488" cy="1711166"/>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3473013" y="3488807"/>
            <a:ext cx="593843" cy="954975"/>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465264" y="2864760"/>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464498" y="3232732"/>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462398" y="3600704"/>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461632" y="3968675"/>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464869" y="2133269"/>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462793" y="2501241"/>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2878222" y="205482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2878222" y="242027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2878222" y="278571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2878222" y="315116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2878222" y="351660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2878222" y="3882051"/>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2827812" y="1952852"/>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2827812" y="2320407"/>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2827812" y="305551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2827812" y="379062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48"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502448" y="714381"/>
            <a:ext cx="3962432" cy="404168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solidFill>
                <a:uFillTx/>
                <a:latin typeface="+mn-lt"/>
                <a:ea typeface="+mn-ea"/>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4679194"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竖排标题 1"/>
          <p:cNvSpPr>
            <a:spLocks noGrp="1"/>
          </p:cNvSpPr>
          <p:nvPr>
            <p:ph type="title" orient="vert"/>
            <p:custDataLst>
              <p:tags r:id="rId4"/>
            </p:custDataLst>
          </p:nvPr>
        </p:nvSpPr>
        <p:spPr>
          <a:xfrm>
            <a:off x="7928351" y="714381"/>
            <a:ext cx="713238" cy="404168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502444" y="714375"/>
            <a:ext cx="7371076" cy="4041680"/>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02448" y="714381"/>
            <a:ext cx="8139178" cy="404168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25675" y="2955475"/>
            <a:ext cx="2176461" cy="2350212"/>
          </a:xfrm>
          <a:prstGeom prst="rect">
            <a:avLst/>
          </a:prstGeom>
        </p:spPr>
      </p:pic>
      <p:grpSp>
        <p:nvGrpSpPr>
          <p:cNvPr id="28" name="组合 27"/>
          <p:cNvGrpSpPr/>
          <p:nvPr userDrawn="1">
            <p:custDataLst>
              <p:tags r:id="rId5"/>
            </p:custDataLst>
          </p:nvPr>
        </p:nvGrpSpPr>
        <p:grpSpPr>
          <a:xfrm rot="420000">
            <a:off x="7205663" y="2930843"/>
            <a:ext cx="2127885" cy="2197418"/>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36684" y="303371"/>
            <a:ext cx="1153001" cy="1110615"/>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35719" y="227171"/>
            <a:ext cx="1338739" cy="1418749"/>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1733435" y="1615466"/>
            <a:ext cx="5671430" cy="1020063"/>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1723800" y="2704100"/>
            <a:ext cx="5629621" cy="894418"/>
          </a:xfrm>
        </p:spPr>
        <p:txBody>
          <a:bodyPr lIns="90000" tIns="0" rIns="90000" bIns="46800">
            <a:normAutofit/>
          </a:bodyPr>
          <a:lstStyle>
            <a:lvl1pPr marL="0" indent="0" algn="ctr">
              <a:buNone/>
              <a:defRPr sz="1575"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228150"/>
            <a:ext cx="8704800" cy="468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hasCustomPrompt="1"/>
            <p:custDataLst>
              <p:tags r:id="rId5"/>
            </p:custDataLst>
          </p:nvPr>
        </p:nvSpPr>
        <p:spPr>
          <a:xfrm>
            <a:off x="961200" y="936900"/>
            <a:ext cx="7219800" cy="542700"/>
          </a:xfrm>
        </p:spPr>
        <p:txBody>
          <a:bodyPr anchor="ctr"/>
          <a:lstStyle>
            <a:lvl1pP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960835" y="1622700"/>
            <a:ext cx="7219950" cy="2583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5149691"/>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437400" y="577800"/>
            <a:ext cx="2970000" cy="661500"/>
          </a:xfrm>
        </p:spPr>
        <p:txBody>
          <a:bodyPr anchor="ctr"/>
          <a:lstStyle>
            <a:lvl1pPr>
              <a:defRPr sz="202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1323000"/>
            <a:ext cx="2967300" cy="3069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577454"/>
            <a:ext cx="4860000" cy="381595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293370" y="4106704"/>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199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685405" y="46733"/>
            <a:ext cx="1458595" cy="1197968"/>
          </a:xfrm>
          <a:prstGeom prst="rect">
            <a:avLst/>
          </a:prstGeom>
        </p:spPr>
      </p:pic>
      <p:sp>
        <p:nvSpPr>
          <p:cNvPr id="2" name="标题 1"/>
          <p:cNvSpPr>
            <a:spLocks noGrp="1"/>
          </p:cNvSpPr>
          <p:nvPr>
            <p:ph type="title"/>
            <p:custDataLst>
              <p:tags r:id="rId5"/>
            </p:custDataLst>
          </p:nvPr>
        </p:nvSpPr>
        <p:spPr>
          <a:xfrm>
            <a:off x="459000" y="585900"/>
            <a:ext cx="8232300" cy="469800"/>
          </a:xfrm>
        </p:spPr>
        <p:txBody>
          <a:bodyPr anchor="ctr"/>
          <a:lstStyle>
            <a:lvl1pPr algn="ctr">
              <a:defRPr sz="2025"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244700"/>
            <a:ext cx="8231981" cy="621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2106000"/>
            <a:ext cx="8224200" cy="25731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3771901"/>
            <a:ext cx="9144000" cy="13715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453600" y="502200"/>
            <a:ext cx="8232300" cy="423900"/>
          </a:xfrm>
        </p:spPr>
        <p:txBody>
          <a:bodyPr anchor="ctr"/>
          <a:lstStyle>
            <a:lvl1pPr algn="ct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1260900"/>
            <a:ext cx="8243100" cy="2408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3885300"/>
            <a:ext cx="8251200" cy="7587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430530" y="24289"/>
            <a:ext cx="1096328" cy="1161574"/>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137224" y="4076717"/>
            <a:ext cx="832176" cy="804742"/>
          </a:xfrm>
          <a:prstGeom prst="rect">
            <a:avLst/>
          </a:prstGeom>
        </p:spPr>
      </p:pic>
      <p:sp>
        <p:nvSpPr>
          <p:cNvPr id="2" name="标题 1"/>
          <p:cNvSpPr>
            <a:spLocks noGrp="1"/>
          </p:cNvSpPr>
          <p:nvPr>
            <p:ph type="title"/>
            <p:custDataLst>
              <p:tags r:id="rId5"/>
            </p:custDataLst>
          </p:nvPr>
        </p:nvSpPr>
        <p:spPr>
          <a:xfrm>
            <a:off x="434700" y="178200"/>
            <a:ext cx="8278200" cy="33147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34700" y="1247400"/>
            <a:ext cx="40068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4681800" y="1247400"/>
            <a:ext cx="40257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429300" y="3612600"/>
            <a:ext cx="40068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4689900" y="3609900"/>
            <a:ext cx="40257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71941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142100" y="1004400"/>
            <a:ext cx="6858000" cy="1790100"/>
          </a:xfrm>
        </p:spPr>
        <p:txBody>
          <a:bodyPr lIns="90000" tIns="46800" rIns="90000" bIns="46800" anchor="b"/>
          <a:lstStyle>
            <a:lvl1pPr algn="ctr">
              <a:defRPr sz="337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2897100"/>
            <a:ext cx="6858000" cy="1242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30492" y="-432435"/>
            <a:ext cx="2127885" cy="2197418"/>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7495223" y="3395663"/>
            <a:ext cx="1648778" cy="1747838"/>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2794159"/>
            <a:ext cx="1874520" cy="2349341"/>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6958965" y="3194209"/>
            <a:ext cx="2201704" cy="1966436"/>
          </a:xfrm>
          <a:prstGeom prst="rect">
            <a:avLst/>
          </a:prstGeom>
        </p:spPr>
      </p:pic>
      <p:sp>
        <p:nvSpPr>
          <p:cNvPr id="7" name="矩形 6"/>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7689533" y="294323"/>
            <a:ext cx="1153001" cy="1110615"/>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1716353" y="1606100"/>
            <a:ext cx="5671694" cy="1041992"/>
          </a:xfrm>
        </p:spPr>
        <p:txBody>
          <a:bodyPr lIns="90000" tIns="46800" rIns="90000" bIns="0" anchor="b" anchorCtr="0">
            <a:normAutofit/>
          </a:bodyPr>
          <a:lstStyle>
            <a:lvl1pPr algn="ctr">
              <a:defRPr sz="3375"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1716354" y="2682761"/>
            <a:ext cx="5671694" cy="894843"/>
          </a:xfrm>
        </p:spPr>
        <p:txBody>
          <a:bodyPr lIns="90000" tIns="0" rIns="90000" bIns="46800">
            <a:normAutofit/>
          </a:bodyPr>
          <a:lstStyle>
            <a:lvl1pPr marL="0" indent="0" algn="ctr" eaLnBrk="1" fontAlgn="auto" latinLnBrk="0" hangingPunct="1">
              <a:lnSpc>
                <a:spcPct val="100000"/>
              </a:lnSpc>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7604760" y="218123"/>
            <a:ext cx="1338739" cy="1418749"/>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502412" y="714381"/>
            <a:ext cx="8139178"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99736" y="3069827"/>
            <a:ext cx="2048434" cy="1678070"/>
          </a:xfrm>
          <a:prstGeom prst="rect">
            <a:avLst/>
          </a:prstGeom>
        </p:spPr>
      </p:pic>
      <p:grpSp>
        <p:nvGrpSpPr>
          <p:cNvPr id="25" name="组合 24"/>
          <p:cNvGrpSpPr/>
          <p:nvPr userDrawn="1">
            <p:custDataLst>
              <p:tags r:id="rId4"/>
            </p:custDataLst>
          </p:nvPr>
        </p:nvGrpSpPr>
        <p:grpSpPr>
          <a:xfrm>
            <a:off x="7078163" y="220976"/>
            <a:ext cx="1563393" cy="1789935"/>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184083" y="2635881"/>
            <a:ext cx="4775835" cy="758666"/>
          </a:xfrm>
        </p:spPr>
        <p:txBody>
          <a:bodyPr lIns="90000" tIns="0" rIns="90000" bIns="46800" anchor="t" anchorCtr="0">
            <a:normAutofit/>
          </a:bodyPr>
          <a:lstStyle>
            <a:lvl1pPr algn="ctr">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079771" y="731715"/>
            <a:ext cx="6984459" cy="368007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5.xml"/><Relationship Id="rId8" Type="http://schemas.openxmlformats.org/officeDocument/2006/relationships/slideLayout" Target="../slideLayouts/slideLayout14.xml"/><Relationship Id="rId7" Type="http://schemas.openxmlformats.org/officeDocument/2006/relationships/slideLayout" Target="../slideLayouts/slideLayout13.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3" Type="http://schemas.openxmlformats.org/officeDocument/2006/relationships/slideLayout" Target="../slideLayouts/slideLayout9.xml"/><Relationship Id="rId25" Type="http://schemas.openxmlformats.org/officeDocument/2006/relationships/theme" Target="../theme/theme2.xml"/><Relationship Id="rId24" Type="http://schemas.openxmlformats.org/officeDocument/2006/relationships/tags" Target="../tags/tag227.xml"/><Relationship Id="rId23" Type="http://schemas.openxmlformats.org/officeDocument/2006/relationships/tags" Target="../tags/tag226.xml"/><Relationship Id="rId22" Type="http://schemas.openxmlformats.org/officeDocument/2006/relationships/tags" Target="../tags/tag225.xml"/><Relationship Id="rId21" Type="http://schemas.openxmlformats.org/officeDocument/2006/relationships/tags" Target="../tags/tag224.xml"/><Relationship Id="rId20" Type="http://schemas.openxmlformats.org/officeDocument/2006/relationships/tags" Target="../tags/tag223.xml"/><Relationship Id="rId2" Type="http://schemas.openxmlformats.org/officeDocument/2006/relationships/slideLayout" Target="../slideLayouts/slideLayout8.xml"/><Relationship Id="rId19" Type="http://schemas.openxmlformats.org/officeDocument/2006/relationships/tags" Target="../tags/tag222.xml"/><Relationship Id="rId18" Type="http://schemas.openxmlformats.org/officeDocument/2006/relationships/slideLayout" Target="../slideLayouts/slideLayout24.xml"/><Relationship Id="rId17" Type="http://schemas.openxmlformats.org/officeDocument/2006/relationships/slideLayout" Target="../slideLayouts/slideLayout23.xml"/><Relationship Id="rId16" Type="http://schemas.openxmlformats.org/officeDocument/2006/relationships/slideLayout" Target="../slideLayouts/slideLayout22.xml"/><Relationship Id="rId15" Type="http://schemas.openxmlformats.org/officeDocument/2006/relationships/slideLayout" Target="../slideLayouts/slideLayout21.xml"/><Relationship Id="rId14" Type="http://schemas.openxmlformats.org/officeDocument/2006/relationships/slideLayout" Target="../slideLayouts/slideLayout20.xml"/><Relationship Id="rId13" Type="http://schemas.openxmlformats.org/officeDocument/2006/relationships/slideLayout" Target="../slideLayouts/slideLayout19.xml"/><Relationship Id="rId12" Type="http://schemas.openxmlformats.org/officeDocument/2006/relationships/slideLayout" Target="../slideLayouts/slideLayout18.xml"/><Relationship Id="rId11" Type="http://schemas.openxmlformats.org/officeDocument/2006/relationships/slideLayout" Target="../slideLayouts/slideLayout17.xml"/><Relationship Id="rId10" Type="http://schemas.openxmlformats.org/officeDocument/2006/relationships/slideLayout" Target="../slideLayouts/slideLayout16.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502412" y="332423"/>
            <a:ext cx="8139178" cy="331473"/>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502412" y="714381"/>
            <a:ext cx="8139178" cy="40416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59807" y="4762375"/>
            <a:ext cx="2025000" cy="237600"/>
          </a:xfrm>
          <a:prstGeom prst="rect">
            <a:avLst/>
          </a:prstGeom>
        </p:spPr>
        <p:txBody>
          <a:bodyPr vert="horz" lIns="91440" tIns="45720" rIns="91440" bIns="45720" rtlCol="0" anchor="ctr">
            <a:normAutofit/>
          </a:bodyPr>
          <a:lstStyle>
            <a:lvl1pPr algn="l">
              <a:defRPr sz="675">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3087000" y="4762375"/>
            <a:ext cx="2970000" cy="237600"/>
          </a:xfrm>
          <a:prstGeom prst="rect">
            <a:avLst/>
          </a:prstGeom>
        </p:spPr>
        <p:txBody>
          <a:bodyPr vert="horz" lIns="91440" tIns="45720" rIns="91440" bIns="45720" rtlCol="0" anchor="ctr">
            <a:normAutofit/>
          </a:bodyPr>
          <a:lstStyle>
            <a:lvl1pPr algn="ctr">
              <a:defRPr sz="675">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6457950" y="4762375"/>
            <a:ext cx="2025000" cy="237600"/>
          </a:xfrm>
          <a:prstGeom prst="rect">
            <a:avLst/>
          </a:prstGeom>
        </p:spPr>
        <p:txBody>
          <a:bodyPr vert="horz" lIns="91440" tIns="45720" rIns="91440" bIns="45720" rtlCol="0" anchor="ctr">
            <a:normAutofit/>
          </a:bodyPr>
          <a:lstStyle>
            <a:lvl1pPr algn="r">
              <a:defRPr sz="675">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lt1"/>
              </a:solidFill>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Lst>
  <p:txStyles>
    <p:titleStyle>
      <a:lvl1pPr algn="l" defTabSz="514350" rtl="0" eaLnBrk="1" fontAlgn="auto" latinLnBrk="0" hangingPunct="1">
        <a:lnSpc>
          <a:spcPct val="100000"/>
        </a:lnSpc>
        <a:spcBef>
          <a:spcPct val="0"/>
        </a:spcBef>
        <a:buNone/>
        <a:defRPr sz="135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289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386080" indent="-128270" algn="l" defTabSz="514350" rtl="0" eaLnBrk="1" fontAlgn="auto" latinLnBrk="0" hangingPunct="1">
        <a:lnSpc>
          <a:spcPct val="130000"/>
        </a:lnSpc>
        <a:spcBef>
          <a:spcPts val="0"/>
        </a:spcBef>
        <a:spcAft>
          <a:spcPts val="1000"/>
        </a:spcAft>
        <a:buFont typeface="Arial" panose="020B0604020202020204" pitchFamily="34" charset="0"/>
        <a:buChar char="•"/>
        <a:tabLst>
          <a:tab pos="905510" algn="l"/>
        </a:tabLst>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64325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900430"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1576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9" Type="http://schemas.openxmlformats.org/officeDocument/2006/relationships/tags" Target="../tags/tag375.xml"/><Relationship Id="rId8" Type="http://schemas.openxmlformats.org/officeDocument/2006/relationships/tags" Target="../tags/tag374.xml"/><Relationship Id="rId7" Type="http://schemas.openxmlformats.org/officeDocument/2006/relationships/tags" Target="../tags/tag373.xml"/><Relationship Id="rId6" Type="http://schemas.openxmlformats.org/officeDocument/2006/relationships/tags" Target="../tags/tag372.xml"/><Relationship Id="rId5" Type="http://schemas.openxmlformats.org/officeDocument/2006/relationships/tags" Target="../tags/tag371.xml"/><Relationship Id="rId4" Type="http://schemas.openxmlformats.org/officeDocument/2006/relationships/tags" Target="../tags/tag370.xml"/><Relationship Id="rId3" Type="http://schemas.openxmlformats.org/officeDocument/2006/relationships/tags" Target="../tags/tag369.xml"/><Relationship Id="rId2" Type="http://schemas.openxmlformats.org/officeDocument/2006/relationships/tags" Target="../tags/tag368.xml"/><Relationship Id="rId12" Type="http://schemas.openxmlformats.org/officeDocument/2006/relationships/slideLayout" Target="../slideLayouts/slideLayout13.xml"/><Relationship Id="rId11" Type="http://schemas.openxmlformats.org/officeDocument/2006/relationships/tags" Target="../tags/tag377.xml"/><Relationship Id="rId10" Type="http://schemas.openxmlformats.org/officeDocument/2006/relationships/tags" Target="../tags/tag376.xml"/><Relationship Id="rId1" Type="http://schemas.openxmlformats.org/officeDocument/2006/relationships/tags" Target="../tags/tag367.xml"/></Relationships>
</file>

<file path=ppt/slides/_rels/slide11.xml.rels><?xml version="1.0" encoding="UTF-8" standalone="yes"?>
<Relationships xmlns="http://schemas.openxmlformats.org/package/2006/relationships"><Relationship Id="rId9" Type="http://schemas.openxmlformats.org/officeDocument/2006/relationships/tags" Target="../tags/tag386.xml"/><Relationship Id="rId8" Type="http://schemas.openxmlformats.org/officeDocument/2006/relationships/tags" Target="../tags/tag385.xml"/><Relationship Id="rId7" Type="http://schemas.openxmlformats.org/officeDocument/2006/relationships/tags" Target="../tags/tag384.xml"/><Relationship Id="rId6" Type="http://schemas.openxmlformats.org/officeDocument/2006/relationships/tags" Target="../tags/tag383.xml"/><Relationship Id="rId5" Type="http://schemas.openxmlformats.org/officeDocument/2006/relationships/tags" Target="../tags/tag382.xml"/><Relationship Id="rId4" Type="http://schemas.openxmlformats.org/officeDocument/2006/relationships/tags" Target="../tags/tag381.xml"/><Relationship Id="rId3" Type="http://schemas.openxmlformats.org/officeDocument/2006/relationships/tags" Target="../tags/tag380.xml"/><Relationship Id="rId2" Type="http://schemas.openxmlformats.org/officeDocument/2006/relationships/tags" Target="../tags/tag379.xml"/><Relationship Id="rId13" Type="http://schemas.openxmlformats.org/officeDocument/2006/relationships/slideLayout" Target="../slideLayouts/slideLayout13.xml"/><Relationship Id="rId12" Type="http://schemas.openxmlformats.org/officeDocument/2006/relationships/tags" Target="../tags/tag388.xml"/><Relationship Id="rId11" Type="http://schemas.openxmlformats.org/officeDocument/2006/relationships/image" Target="../media/image10.png"/><Relationship Id="rId10" Type="http://schemas.openxmlformats.org/officeDocument/2006/relationships/tags" Target="../tags/tag387.xml"/><Relationship Id="rId1" Type="http://schemas.openxmlformats.org/officeDocument/2006/relationships/tags" Target="../tags/tag378.xml"/></Relationships>
</file>

<file path=ppt/slides/_rels/slide12.xml.rels><?xml version="1.0" encoding="UTF-8" standalone="yes"?>
<Relationships xmlns="http://schemas.openxmlformats.org/package/2006/relationships"><Relationship Id="rId9" Type="http://schemas.openxmlformats.org/officeDocument/2006/relationships/tags" Target="../tags/tag397.xml"/><Relationship Id="rId8" Type="http://schemas.openxmlformats.org/officeDocument/2006/relationships/tags" Target="../tags/tag396.xml"/><Relationship Id="rId7" Type="http://schemas.openxmlformats.org/officeDocument/2006/relationships/tags" Target="../tags/tag395.xml"/><Relationship Id="rId6" Type="http://schemas.openxmlformats.org/officeDocument/2006/relationships/tags" Target="../tags/tag394.xml"/><Relationship Id="rId5" Type="http://schemas.openxmlformats.org/officeDocument/2006/relationships/tags" Target="../tags/tag393.xml"/><Relationship Id="rId4" Type="http://schemas.openxmlformats.org/officeDocument/2006/relationships/tags" Target="../tags/tag392.xml"/><Relationship Id="rId3" Type="http://schemas.openxmlformats.org/officeDocument/2006/relationships/tags" Target="../tags/tag391.xml"/><Relationship Id="rId23" Type="http://schemas.openxmlformats.org/officeDocument/2006/relationships/slideLayout" Target="../slideLayouts/slideLayout13.xml"/><Relationship Id="rId22" Type="http://schemas.openxmlformats.org/officeDocument/2006/relationships/tags" Target="../tags/tag410.xml"/><Relationship Id="rId21" Type="http://schemas.openxmlformats.org/officeDocument/2006/relationships/tags" Target="../tags/tag409.xml"/><Relationship Id="rId20" Type="http://schemas.openxmlformats.org/officeDocument/2006/relationships/tags" Target="../tags/tag408.xml"/><Relationship Id="rId2" Type="http://schemas.openxmlformats.org/officeDocument/2006/relationships/tags" Target="../tags/tag390.xml"/><Relationship Id="rId19" Type="http://schemas.openxmlformats.org/officeDocument/2006/relationships/tags" Target="../tags/tag407.xml"/><Relationship Id="rId18" Type="http://schemas.openxmlformats.org/officeDocument/2006/relationships/tags" Target="../tags/tag406.xml"/><Relationship Id="rId17" Type="http://schemas.openxmlformats.org/officeDocument/2006/relationships/tags" Target="../tags/tag405.xml"/><Relationship Id="rId16" Type="http://schemas.openxmlformats.org/officeDocument/2006/relationships/tags" Target="../tags/tag404.xml"/><Relationship Id="rId15" Type="http://schemas.openxmlformats.org/officeDocument/2006/relationships/tags" Target="../tags/tag403.xml"/><Relationship Id="rId14" Type="http://schemas.openxmlformats.org/officeDocument/2006/relationships/tags" Target="../tags/tag402.xml"/><Relationship Id="rId13" Type="http://schemas.openxmlformats.org/officeDocument/2006/relationships/tags" Target="../tags/tag401.xml"/><Relationship Id="rId12" Type="http://schemas.openxmlformats.org/officeDocument/2006/relationships/tags" Target="../tags/tag400.xml"/><Relationship Id="rId11" Type="http://schemas.openxmlformats.org/officeDocument/2006/relationships/tags" Target="../tags/tag399.xml"/><Relationship Id="rId10" Type="http://schemas.openxmlformats.org/officeDocument/2006/relationships/tags" Target="../tags/tag398.xml"/><Relationship Id="rId1" Type="http://schemas.openxmlformats.org/officeDocument/2006/relationships/tags" Target="../tags/tag389.xml"/></Relationships>
</file>

<file path=ppt/slides/_rels/slide13.xml.rels><?xml version="1.0" encoding="UTF-8" standalone="yes"?>
<Relationships xmlns="http://schemas.openxmlformats.org/package/2006/relationships"><Relationship Id="rId9" Type="http://schemas.openxmlformats.org/officeDocument/2006/relationships/tags" Target="../tags/tag419.xml"/><Relationship Id="rId8" Type="http://schemas.openxmlformats.org/officeDocument/2006/relationships/tags" Target="../tags/tag418.xml"/><Relationship Id="rId7" Type="http://schemas.openxmlformats.org/officeDocument/2006/relationships/tags" Target="../tags/tag417.xml"/><Relationship Id="rId6" Type="http://schemas.openxmlformats.org/officeDocument/2006/relationships/tags" Target="../tags/tag416.xml"/><Relationship Id="rId5" Type="http://schemas.openxmlformats.org/officeDocument/2006/relationships/tags" Target="../tags/tag415.xml"/><Relationship Id="rId4" Type="http://schemas.openxmlformats.org/officeDocument/2006/relationships/tags" Target="../tags/tag414.xml"/><Relationship Id="rId3" Type="http://schemas.openxmlformats.org/officeDocument/2006/relationships/tags" Target="../tags/tag413.xml"/><Relationship Id="rId21" Type="http://schemas.openxmlformats.org/officeDocument/2006/relationships/slideLayout" Target="../slideLayouts/slideLayout13.xml"/><Relationship Id="rId20" Type="http://schemas.openxmlformats.org/officeDocument/2006/relationships/tags" Target="../tags/tag430.xml"/><Relationship Id="rId2" Type="http://schemas.openxmlformats.org/officeDocument/2006/relationships/tags" Target="../tags/tag412.xml"/><Relationship Id="rId19" Type="http://schemas.openxmlformats.org/officeDocument/2006/relationships/tags" Target="../tags/tag429.xml"/><Relationship Id="rId18" Type="http://schemas.openxmlformats.org/officeDocument/2006/relationships/tags" Target="../tags/tag428.xml"/><Relationship Id="rId17" Type="http://schemas.openxmlformats.org/officeDocument/2006/relationships/tags" Target="../tags/tag427.xml"/><Relationship Id="rId16" Type="http://schemas.openxmlformats.org/officeDocument/2006/relationships/tags" Target="../tags/tag426.xml"/><Relationship Id="rId15" Type="http://schemas.openxmlformats.org/officeDocument/2006/relationships/tags" Target="../tags/tag425.xml"/><Relationship Id="rId14" Type="http://schemas.openxmlformats.org/officeDocument/2006/relationships/tags" Target="../tags/tag424.xml"/><Relationship Id="rId13" Type="http://schemas.openxmlformats.org/officeDocument/2006/relationships/tags" Target="../tags/tag423.xml"/><Relationship Id="rId12" Type="http://schemas.openxmlformats.org/officeDocument/2006/relationships/tags" Target="../tags/tag422.xml"/><Relationship Id="rId11" Type="http://schemas.openxmlformats.org/officeDocument/2006/relationships/tags" Target="../tags/tag421.xml"/><Relationship Id="rId10" Type="http://schemas.openxmlformats.org/officeDocument/2006/relationships/tags" Target="../tags/tag420.xml"/><Relationship Id="rId1" Type="http://schemas.openxmlformats.org/officeDocument/2006/relationships/tags" Target="../tags/tag411.xml"/></Relationships>
</file>

<file path=ppt/slides/_rels/slide14.xml.rels><?xml version="1.0" encoding="UTF-8" standalone="yes"?>
<Relationships xmlns="http://schemas.openxmlformats.org/package/2006/relationships"><Relationship Id="rId9" Type="http://schemas.openxmlformats.org/officeDocument/2006/relationships/tags" Target="../tags/tag439.xml"/><Relationship Id="rId8" Type="http://schemas.openxmlformats.org/officeDocument/2006/relationships/tags" Target="../tags/tag438.xml"/><Relationship Id="rId7" Type="http://schemas.openxmlformats.org/officeDocument/2006/relationships/tags" Target="../tags/tag437.xml"/><Relationship Id="rId6" Type="http://schemas.openxmlformats.org/officeDocument/2006/relationships/tags" Target="../tags/tag436.xml"/><Relationship Id="rId5" Type="http://schemas.openxmlformats.org/officeDocument/2006/relationships/tags" Target="../tags/tag435.xml"/><Relationship Id="rId4" Type="http://schemas.openxmlformats.org/officeDocument/2006/relationships/tags" Target="../tags/tag434.xml"/><Relationship Id="rId3" Type="http://schemas.openxmlformats.org/officeDocument/2006/relationships/tags" Target="../tags/tag433.xml"/><Relationship Id="rId2" Type="http://schemas.openxmlformats.org/officeDocument/2006/relationships/tags" Target="../tags/tag432.xml"/><Relationship Id="rId12" Type="http://schemas.openxmlformats.org/officeDocument/2006/relationships/slideLayout" Target="../slideLayouts/slideLayout13.xml"/><Relationship Id="rId11" Type="http://schemas.openxmlformats.org/officeDocument/2006/relationships/tags" Target="../tags/tag441.xml"/><Relationship Id="rId10" Type="http://schemas.openxmlformats.org/officeDocument/2006/relationships/tags" Target="../tags/tag440.xml"/><Relationship Id="rId1" Type="http://schemas.openxmlformats.org/officeDocument/2006/relationships/tags" Target="../tags/tag431.xml"/></Relationships>
</file>

<file path=ppt/slides/_rels/slide15.xml.rels><?xml version="1.0" encoding="UTF-8" standalone="yes"?>
<Relationships xmlns="http://schemas.openxmlformats.org/package/2006/relationships"><Relationship Id="rId9" Type="http://schemas.openxmlformats.org/officeDocument/2006/relationships/tags" Target="../tags/tag450.xml"/><Relationship Id="rId8" Type="http://schemas.openxmlformats.org/officeDocument/2006/relationships/tags" Target="../tags/tag449.xml"/><Relationship Id="rId7" Type="http://schemas.openxmlformats.org/officeDocument/2006/relationships/tags" Target="../tags/tag448.xml"/><Relationship Id="rId6" Type="http://schemas.openxmlformats.org/officeDocument/2006/relationships/tags" Target="../tags/tag447.xml"/><Relationship Id="rId5" Type="http://schemas.openxmlformats.org/officeDocument/2006/relationships/tags" Target="../tags/tag446.xml"/><Relationship Id="rId4" Type="http://schemas.openxmlformats.org/officeDocument/2006/relationships/tags" Target="../tags/tag445.xml"/><Relationship Id="rId3" Type="http://schemas.openxmlformats.org/officeDocument/2006/relationships/tags" Target="../tags/tag444.xml"/><Relationship Id="rId2" Type="http://schemas.openxmlformats.org/officeDocument/2006/relationships/tags" Target="../tags/tag443.xml"/><Relationship Id="rId12" Type="http://schemas.openxmlformats.org/officeDocument/2006/relationships/slideLayout" Target="../slideLayouts/slideLayout13.xml"/><Relationship Id="rId11" Type="http://schemas.openxmlformats.org/officeDocument/2006/relationships/tags" Target="../tags/tag452.xml"/><Relationship Id="rId10" Type="http://schemas.openxmlformats.org/officeDocument/2006/relationships/tags" Target="../tags/tag451.xml"/><Relationship Id="rId1" Type="http://schemas.openxmlformats.org/officeDocument/2006/relationships/tags" Target="../tags/tag442.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tags" Target="../tags/tag455.xml"/><Relationship Id="rId2" Type="http://schemas.openxmlformats.org/officeDocument/2006/relationships/tags" Target="../tags/tag454.xml"/><Relationship Id="rId1" Type="http://schemas.openxmlformats.org/officeDocument/2006/relationships/tags" Target="../tags/tag453.xml"/></Relationships>
</file>

<file path=ppt/slides/_rels/slide17.xml.rels><?xml version="1.0" encoding="UTF-8" standalone="yes"?>
<Relationships xmlns="http://schemas.openxmlformats.org/package/2006/relationships"><Relationship Id="rId9" Type="http://schemas.openxmlformats.org/officeDocument/2006/relationships/tags" Target="../tags/tag464.xml"/><Relationship Id="rId8" Type="http://schemas.openxmlformats.org/officeDocument/2006/relationships/tags" Target="../tags/tag463.xml"/><Relationship Id="rId7" Type="http://schemas.openxmlformats.org/officeDocument/2006/relationships/tags" Target="../tags/tag462.xml"/><Relationship Id="rId6" Type="http://schemas.openxmlformats.org/officeDocument/2006/relationships/tags" Target="../tags/tag461.xml"/><Relationship Id="rId5" Type="http://schemas.openxmlformats.org/officeDocument/2006/relationships/tags" Target="../tags/tag460.xml"/><Relationship Id="rId4" Type="http://schemas.openxmlformats.org/officeDocument/2006/relationships/tags" Target="../tags/tag459.xml"/><Relationship Id="rId3" Type="http://schemas.openxmlformats.org/officeDocument/2006/relationships/tags" Target="../tags/tag458.xml"/><Relationship Id="rId2" Type="http://schemas.openxmlformats.org/officeDocument/2006/relationships/tags" Target="../tags/tag457.xml"/><Relationship Id="rId14" Type="http://schemas.openxmlformats.org/officeDocument/2006/relationships/notesSlide" Target="../notesSlides/notesSlide2.xml"/><Relationship Id="rId13" Type="http://schemas.openxmlformats.org/officeDocument/2006/relationships/slideLayout" Target="../slideLayouts/slideLayout13.xml"/><Relationship Id="rId12" Type="http://schemas.openxmlformats.org/officeDocument/2006/relationships/tags" Target="../tags/tag466.xml"/><Relationship Id="rId11" Type="http://schemas.openxmlformats.org/officeDocument/2006/relationships/image" Target="../media/image11.png"/><Relationship Id="rId10" Type="http://schemas.openxmlformats.org/officeDocument/2006/relationships/tags" Target="../tags/tag465.xml"/><Relationship Id="rId1" Type="http://schemas.openxmlformats.org/officeDocument/2006/relationships/tags" Target="../tags/tag456.xml"/></Relationships>
</file>

<file path=ppt/slides/_rels/slide18.xml.rels><?xml version="1.0" encoding="UTF-8" standalone="yes"?>
<Relationships xmlns="http://schemas.openxmlformats.org/package/2006/relationships"><Relationship Id="rId9" Type="http://schemas.openxmlformats.org/officeDocument/2006/relationships/tags" Target="../tags/tag475.xml"/><Relationship Id="rId8" Type="http://schemas.openxmlformats.org/officeDocument/2006/relationships/tags" Target="../tags/tag474.xml"/><Relationship Id="rId7" Type="http://schemas.openxmlformats.org/officeDocument/2006/relationships/tags" Target="../tags/tag473.xml"/><Relationship Id="rId6" Type="http://schemas.openxmlformats.org/officeDocument/2006/relationships/tags" Target="../tags/tag472.xml"/><Relationship Id="rId5" Type="http://schemas.openxmlformats.org/officeDocument/2006/relationships/tags" Target="../tags/tag471.xml"/><Relationship Id="rId4" Type="http://schemas.openxmlformats.org/officeDocument/2006/relationships/tags" Target="../tags/tag470.xml"/><Relationship Id="rId3" Type="http://schemas.openxmlformats.org/officeDocument/2006/relationships/tags" Target="../tags/tag469.xml"/><Relationship Id="rId2" Type="http://schemas.openxmlformats.org/officeDocument/2006/relationships/tags" Target="../tags/tag468.xml"/><Relationship Id="rId14" Type="http://schemas.openxmlformats.org/officeDocument/2006/relationships/notesSlide" Target="../notesSlides/notesSlide3.xml"/><Relationship Id="rId13" Type="http://schemas.openxmlformats.org/officeDocument/2006/relationships/slideLayout" Target="../slideLayouts/slideLayout13.xml"/><Relationship Id="rId12" Type="http://schemas.openxmlformats.org/officeDocument/2006/relationships/tags" Target="../tags/tag477.xml"/><Relationship Id="rId11" Type="http://schemas.openxmlformats.org/officeDocument/2006/relationships/image" Target="../media/image11.png"/><Relationship Id="rId10" Type="http://schemas.openxmlformats.org/officeDocument/2006/relationships/tags" Target="../tags/tag476.xml"/><Relationship Id="rId1" Type="http://schemas.openxmlformats.org/officeDocument/2006/relationships/tags" Target="../tags/tag467.xml"/></Relationships>
</file>

<file path=ppt/slides/_rels/slide19.xml.rels><?xml version="1.0" encoding="UTF-8" standalone="yes"?>
<Relationships xmlns="http://schemas.openxmlformats.org/package/2006/relationships"><Relationship Id="rId9" Type="http://schemas.openxmlformats.org/officeDocument/2006/relationships/tags" Target="../tags/tag486.xml"/><Relationship Id="rId8" Type="http://schemas.openxmlformats.org/officeDocument/2006/relationships/tags" Target="../tags/tag485.xml"/><Relationship Id="rId7" Type="http://schemas.openxmlformats.org/officeDocument/2006/relationships/tags" Target="../tags/tag484.xml"/><Relationship Id="rId6" Type="http://schemas.openxmlformats.org/officeDocument/2006/relationships/tags" Target="../tags/tag483.xml"/><Relationship Id="rId5" Type="http://schemas.openxmlformats.org/officeDocument/2006/relationships/tags" Target="../tags/tag482.xml"/><Relationship Id="rId4" Type="http://schemas.openxmlformats.org/officeDocument/2006/relationships/tags" Target="../tags/tag481.xml"/><Relationship Id="rId3" Type="http://schemas.openxmlformats.org/officeDocument/2006/relationships/tags" Target="../tags/tag480.xml"/><Relationship Id="rId2" Type="http://schemas.openxmlformats.org/officeDocument/2006/relationships/tags" Target="../tags/tag479.xml"/><Relationship Id="rId14" Type="http://schemas.openxmlformats.org/officeDocument/2006/relationships/notesSlide" Target="../notesSlides/notesSlide4.xml"/><Relationship Id="rId13" Type="http://schemas.openxmlformats.org/officeDocument/2006/relationships/slideLayout" Target="../slideLayouts/slideLayout13.xml"/><Relationship Id="rId12" Type="http://schemas.openxmlformats.org/officeDocument/2006/relationships/tags" Target="../tags/tag488.xml"/><Relationship Id="rId11" Type="http://schemas.openxmlformats.org/officeDocument/2006/relationships/image" Target="../media/image11.png"/><Relationship Id="rId10" Type="http://schemas.openxmlformats.org/officeDocument/2006/relationships/tags" Target="../tags/tag487.xml"/><Relationship Id="rId1" Type="http://schemas.openxmlformats.org/officeDocument/2006/relationships/tags" Target="../tags/tag478.xml"/></Relationships>
</file>

<file path=ppt/slides/_rels/slide2.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1" Type="http://schemas.openxmlformats.org/officeDocument/2006/relationships/slideLayout" Target="../slideLayouts/slideLayout13.xml"/><Relationship Id="rId10" Type="http://schemas.openxmlformats.org/officeDocument/2006/relationships/tags" Target="../tags/tag240.xml"/><Relationship Id="rId1" Type="http://schemas.openxmlformats.org/officeDocument/2006/relationships/tags" Target="../tags/tag231.xml"/></Relationships>
</file>

<file path=ppt/slides/_rels/slide3.xml.rels><?xml version="1.0" encoding="UTF-8" standalone="yes"?>
<Relationships xmlns="http://schemas.openxmlformats.org/package/2006/relationships"><Relationship Id="rId9" Type="http://schemas.openxmlformats.org/officeDocument/2006/relationships/tags" Target="../tags/tag249.xml"/><Relationship Id="rId8" Type="http://schemas.openxmlformats.org/officeDocument/2006/relationships/tags" Target="../tags/tag248.xml"/><Relationship Id="rId7" Type="http://schemas.openxmlformats.org/officeDocument/2006/relationships/tags" Target="../tags/tag247.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tags" Target="../tags/tag242.xml"/><Relationship Id="rId11" Type="http://schemas.openxmlformats.org/officeDocument/2006/relationships/slideLayout" Target="../slideLayouts/slideLayout13.xml"/><Relationship Id="rId10" Type="http://schemas.openxmlformats.org/officeDocument/2006/relationships/tags" Target="../tags/tag250.xml"/><Relationship Id="rId1" Type="http://schemas.openxmlformats.org/officeDocument/2006/relationships/tags" Target="../tags/tag241.xml"/></Relationships>
</file>

<file path=ppt/slides/_rels/slide4.xml.rels><?xml version="1.0" encoding="UTF-8" standalone="yes"?>
<Relationships xmlns="http://schemas.openxmlformats.org/package/2006/relationships"><Relationship Id="rId9" Type="http://schemas.openxmlformats.org/officeDocument/2006/relationships/tags" Target="../tags/tag259.xml"/><Relationship Id="rId8" Type="http://schemas.openxmlformats.org/officeDocument/2006/relationships/tags" Target="../tags/tag258.xml"/><Relationship Id="rId7" Type="http://schemas.openxmlformats.org/officeDocument/2006/relationships/tags" Target="../tags/tag257.xml"/><Relationship Id="rId6" Type="http://schemas.openxmlformats.org/officeDocument/2006/relationships/tags" Target="../tags/tag256.xml"/><Relationship Id="rId5" Type="http://schemas.openxmlformats.org/officeDocument/2006/relationships/tags" Target="../tags/tag255.xml"/><Relationship Id="rId4" Type="http://schemas.openxmlformats.org/officeDocument/2006/relationships/tags" Target="../tags/tag254.xml"/><Relationship Id="rId3" Type="http://schemas.openxmlformats.org/officeDocument/2006/relationships/tags" Target="../tags/tag253.xml"/><Relationship Id="rId2" Type="http://schemas.openxmlformats.org/officeDocument/2006/relationships/tags" Target="../tags/tag252.xml"/><Relationship Id="rId11" Type="http://schemas.openxmlformats.org/officeDocument/2006/relationships/slideLayout" Target="../slideLayouts/slideLayout13.xml"/><Relationship Id="rId10" Type="http://schemas.openxmlformats.org/officeDocument/2006/relationships/tags" Target="../tags/tag260.xml"/><Relationship Id="rId1" Type="http://schemas.openxmlformats.org/officeDocument/2006/relationships/tags" Target="../tags/tag251.xml"/></Relationships>
</file>

<file path=ppt/slides/_rels/slide5.xml.rels><?xml version="1.0" encoding="UTF-8" standalone="yes"?>
<Relationships xmlns="http://schemas.openxmlformats.org/package/2006/relationships"><Relationship Id="rId9" Type="http://schemas.openxmlformats.org/officeDocument/2006/relationships/tags" Target="../tags/tag269.xml"/><Relationship Id="rId8" Type="http://schemas.openxmlformats.org/officeDocument/2006/relationships/tags" Target="../tags/tag268.xml"/><Relationship Id="rId7" Type="http://schemas.openxmlformats.org/officeDocument/2006/relationships/tags" Target="../tags/tag267.xml"/><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tags" Target="../tags/tag264.xml"/><Relationship Id="rId3" Type="http://schemas.openxmlformats.org/officeDocument/2006/relationships/tags" Target="../tags/tag263.xml"/><Relationship Id="rId2" Type="http://schemas.openxmlformats.org/officeDocument/2006/relationships/tags" Target="../tags/tag262.xml"/><Relationship Id="rId12" Type="http://schemas.openxmlformats.org/officeDocument/2006/relationships/slideLayout" Target="../slideLayouts/slideLayout13.xml"/><Relationship Id="rId11" Type="http://schemas.openxmlformats.org/officeDocument/2006/relationships/tags" Target="../tags/tag271.xml"/><Relationship Id="rId10" Type="http://schemas.openxmlformats.org/officeDocument/2006/relationships/tags" Target="../tags/tag270.xml"/><Relationship Id="rId1" Type="http://schemas.openxmlformats.org/officeDocument/2006/relationships/tags" Target="../tags/tag261.xml"/></Relationships>
</file>

<file path=ppt/slides/_rels/slide6.xml.rels><?xml version="1.0" encoding="UTF-8" standalone="yes"?>
<Relationships xmlns="http://schemas.openxmlformats.org/package/2006/relationships"><Relationship Id="rId9" Type="http://schemas.openxmlformats.org/officeDocument/2006/relationships/tags" Target="../tags/tag280.xml"/><Relationship Id="rId8" Type="http://schemas.openxmlformats.org/officeDocument/2006/relationships/tags" Target="../tags/tag279.xml"/><Relationship Id="rId7" Type="http://schemas.openxmlformats.org/officeDocument/2006/relationships/tags" Target="../tags/tag278.xml"/><Relationship Id="rId6" Type="http://schemas.openxmlformats.org/officeDocument/2006/relationships/tags" Target="../tags/tag277.xml"/><Relationship Id="rId5" Type="http://schemas.openxmlformats.org/officeDocument/2006/relationships/tags" Target="../tags/tag276.xml"/><Relationship Id="rId4" Type="http://schemas.openxmlformats.org/officeDocument/2006/relationships/tags" Target="../tags/tag275.xml"/><Relationship Id="rId3" Type="http://schemas.openxmlformats.org/officeDocument/2006/relationships/tags" Target="../tags/tag274.xml"/><Relationship Id="rId2" Type="http://schemas.openxmlformats.org/officeDocument/2006/relationships/tags" Target="../tags/tag273.xml"/><Relationship Id="rId12" Type="http://schemas.openxmlformats.org/officeDocument/2006/relationships/slideLayout" Target="../slideLayouts/slideLayout13.xml"/><Relationship Id="rId11" Type="http://schemas.openxmlformats.org/officeDocument/2006/relationships/tags" Target="../tags/tag282.xml"/><Relationship Id="rId10" Type="http://schemas.openxmlformats.org/officeDocument/2006/relationships/tags" Target="../tags/tag281.xml"/><Relationship Id="rId1" Type="http://schemas.openxmlformats.org/officeDocument/2006/relationships/tags" Target="../tags/tag272.xml"/></Relationships>
</file>

<file path=ppt/slides/_rels/slide7.xml.rels><?xml version="1.0" encoding="UTF-8" standalone="yes"?>
<Relationships xmlns="http://schemas.openxmlformats.org/package/2006/relationships"><Relationship Id="rId9" Type="http://schemas.openxmlformats.org/officeDocument/2006/relationships/tags" Target="../tags/tag291.xml"/><Relationship Id="rId8" Type="http://schemas.openxmlformats.org/officeDocument/2006/relationships/tags" Target="../tags/tag290.xml"/><Relationship Id="rId7" Type="http://schemas.openxmlformats.org/officeDocument/2006/relationships/tags" Target="../tags/tag289.xml"/><Relationship Id="rId6" Type="http://schemas.openxmlformats.org/officeDocument/2006/relationships/tags" Target="../tags/tag288.xml"/><Relationship Id="rId5" Type="http://schemas.openxmlformats.org/officeDocument/2006/relationships/tags" Target="../tags/tag287.xml"/><Relationship Id="rId4" Type="http://schemas.openxmlformats.org/officeDocument/2006/relationships/tags" Target="../tags/tag286.xml"/><Relationship Id="rId31" Type="http://schemas.openxmlformats.org/officeDocument/2006/relationships/slideLayout" Target="../slideLayouts/slideLayout13.xml"/><Relationship Id="rId30" Type="http://schemas.openxmlformats.org/officeDocument/2006/relationships/tags" Target="../tags/tag312.xml"/><Relationship Id="rId3" Type="http://schemas.openxmlformats.org/officeDocument/2006/relationships/tags" Target="../tags/tag285.xml"/><Relationship Id="rId29" Type="http://schemas.openxmlformats.org/officeDocument/2006/relationships/tags" Target="../tags/tag311.xml"/><Relationship Id="rId28" Type="http://schemas.openxmlformats.org/officeDocument/2006/relationships/tags" Target="../tags/tag310.xml"/><Relationship Id="rId27" Type="http://schemas.openxmlformats.org/officeDocument/2006/relationships/tags" Target="../tags/tag309.xml"/><Relationship Id="rId26" Type="http://schemas.openxmlformats.org/officeDocument/2006/relationships/tags" Target="../tags/tag308.xml"/><Relationship Id="rId25" Type="http://schemas.openxmlformats.org/officeDocument/2006/relationships/tags" Target="../tags/tag307.xml"/><Relationship Id="rId24" Type="http://schemas.openxmlformats.org/officeDocument/2006/relationships/tags" Target="../tags/tag306.xml"/><Relationship Id="rId23" Type="http://schemas.openxmlformats.org/officeDocument/2006/relationships/tags" Target="../tags/tag305.xml"/><Relationship Id="rId22" Type="http://schemas.openxmlformats.org/officeDocument/2006/relationships/tags" Target="../tags/tag304.xml"/><Relationship Id="rId21" Type="http://schemas.openxmlformats.org/officeDocument/2006/relationships/tags" Target="../tags/tag303.xml"/><Relationship Id="rId20" Type="http://schemas.openxmlformats.org/officeDocument/2006/relationships/tags" Target="../tags/tag302.xml"/><Relationship Id="rId2" Type="http://schemas.openxmlformats.org/officeDocument/2006/relationships/tags" Target="../tags/tag284.xml"/><Relationship Id="rId19" Type="http://schemas.openxmlformats.org/officeDocument/2006/relationships/tags" Target="../tags/tag301.xml"/><Relationship Id="rId18" Type="http://schemas.openxmlformats.org/officeDocument/2006/relationships/tags" Target="../tags/tag300.xml"/><Relationship Id="rId17" Type="http://schemas.openxmlformats.org/officeDocument/2006/relationships/tags" Target="../tags/tag299.xml"/><Relationship Id="rId16" Type="http://schemas.openxmlformats.org/officeDocument/2006/relationships/tags" Target="../tags/tag298.xml"/><Relationship Id="rId15" Type="http://schemas.openxmlformats.org/officeDocument/2006/relationships/tags" Target="../tags/tag297.xml"/><Relationship Id="rId14" Type="http://schemas.openxmlformats.org/officeDocument/2006/relationships/tags" Target="../tags/tag296.xml"/><Relationship Id="rId13" Type="http://schemas.openxmlformats.org/officeDocument/2006/relationships/tags" Target="../tags/tag295.xml"/><Relationship Id="rId12" Type="http://schemas.openxmlformats.org/officeDocument/2006/relationships/tags" Target="../tags/tag294.xml"/><Relationship Id="rId11" Type="http://schemas.openxmlformats.org/officeDocument/2006/relationships/tags" Target="../tags/tag293.xml"/><Relationship Id="rId10" Type="http://schemas.openxmlformats.org/officeDocument/2006/relationships/tags" Target="../tags/tag292.xml"/><Relationship Id="rId1" Type="http://schemas.openxmlformats.org/officeDocument/2006/relationships/tags" Target="../tags/tag283.xml"/></Relationships>
</file>

<file path=ppt/slides/_rels/slide8.xml.rels><?xml version="1.0" encoding="UTF-8" standalone="yes"?>
<Relationships xmlns="http://schemas.openxmlformats.org/package/2006/relationships"><Relationship Id="rId9" Type="http://schemas.openxmlformats.org/officeDocument/2006/relationships/tags" Target="../tags/tag321.xml"/><Relationship Id="rId8" Type="http://schemas.openxmlformats.org/officeDocument/2006/relationships/tags" Target="../tags/tag320.xml"/><Relationship Id="rId7" Type="http://schemas.openxmlformats.org/officeDocument/2006/relationships/tags" Target="../tags/tag319.xml"/><Relationship Id="rId6" Type="http://schemas.openxmlformats.org/officeDocument/2006/relationships/tags" Target="../tags/tag318.xml"/><Relationship Id="rId5" Type="http://schemas.openxmlformats.org/officeDocument/2006/relationships/tags" Target="../tags/tag317.xml"/><Relationship Id="rId4" Type="http://schemas.openxmlformats.org/officeDocument/2006/relationships/tags" Target="../tags/tag316.xml"/><Relationship Id="rId3" Type="http://schemas.openxmlformats.org/officeDocument/2006/relationships/tags" Target="../tags/tag315.xml"/><Relationship Id="rId28" Type="http://schemas.openxmlformats.org/officeDocument/2006/relationships/slideLayout" Target="../slideLayouts/slideLayout13.xml"/><Relationship Id="rId27" Type="http://schemas.openxmlformats.org/officeDocument/2006/relationships/tags" Target="../tags/tag338.xml"/><Relationship Id="rId26" Type="http://schemas.openxmlformats.org/officeDocument/2006/relationships/tags" Target="../tags/tag337.xml"/><Relationship Id="rId25" Type="http://schemas.openxmlformats.org/officeDocument/2006/relationships/tags" Target="../tags/tag336.xml"/><Relationship Id="rId24" Type="http://schemas.openxmlformats.org/officeDocument/2006/relationships/tags" Target="../tags/tag335.xml"/><Relationship Id="rId23" Type="http://schemas.openxmlformats.org/officeDocument/2006/relationships/tags" Target="../tags/tag334.xml"/><Relationship Id="rId22" Type="http://schemas.openxmlformats.org/officeDocument/2006/relationships/tags" Target="../tags/tag333.xml"/><Relationship Id="rId21" Type="http://schemas.openxmlformats.org/officeDocument/2006/relationships/tags" Target="../tags/tag332.xml"/><Relationship Id="rId20" Type="http://schemas.openxmlformats.org/officeDocument/2006/relationships/tags" Target="../tags/tag331.xml"/><Relationship Id="rId2" Type="http://schemas.openxmlformats.org/officeDocument/2006/relationships/tags" Target="../tags/tag314.xml"/><Relationship Id="rId19" Type="http://schemas.openxmlformats.org/officeDocument/2006/relationships/tags" Target="../tags/tag330.xml"/><Relationship Id="rId18" Type="http://schemas.openxmlformats.org/officeDocument/2006/relationships/image" Target="../media/image10.png"/><Relationship Id="rId17" Type="http://schemas.openxmlformats.org/officeDocument/2006/relationships/tags" Target="../tags/tag329.xml"/><Relationship Id="rId16" Type="http://schemas.openxmlformats.org/officeDocument/2006/relationships/tags" Target="../tags/tag328.xml"/><Relationship Id="rId15" Type="http://schemas.openxmlformats.org/officeDocument/2006/relationships/tags" Target="../tags/tag327.xml"/><Relationship Id="rId14" Type="http://schemas.openxmlformats.org/officeDocument/2006/relationships/tags" Target="../tags/tag326.xml"/><Relationship Id="rId13" Type="http://schemas.openxmlformats.org/officeDocument/2006/relationships/tags" Target="../tags/tag325.xml"/><Relationship Id="rId12" Type="http://schemas.openxmlformats.org/officeDocument/2006/relationships/tags" Target="../tags/tag324.xml"/><Relationship Id="rId11" Type="http://schemas.openxmlformats.org/officeDocument/2006/relationships/tags" Target="../tags/tag323.xml"/><Relationship Id="rId10" Type="http://schemas.openxmlformats.org/officeDocument/2006/relationships/tags" Target="../tags/tag322.xml"/><Relationship Id="rId1" Type="http://schemas.openxmlformats.org/officeDocument/2006/relationships/tags" Target="../tags/tag313.xml"/></Relationships>
</file>

<file path=ppt/slides/_rels/slide9.xml.rels><?xml version="1.0" encoding="UTF-8" standalone="yes"?>
<Relationships xmlns="http://schemas.openxmlformats.org/package/2006/relationships"><Relationship Id="rId9" Type="http://schemas.openxmlformats.org/officeDocument/2006/relationships/tags" Target="../tags/tag347.xml"/><Relationship Id="rId8" Type="http://schemas.openxmlformats.org/officeDocument/2006/relationships/tags" Target="../tags/tag346.xml"/><Relationship Id="rId7" Type="http://schemas.openxmlformats.org/officeDocument/2006/relationships/tags" Target="../tags/tag345.xml"/><Relationship Id="rId6" Type="http://schemas.openxmlformats.org/officeDocument/2006/relationships/tags" Target="../tags/tag344.xml"/><Relationship Id="rId5" Type="http://schemas.openxmlformats.org/officeDocument/2006/relationships/tags" Target="../tags/tag343.xml"/><Relationship Id="rId4" Type="http://schemas.openxmlformats.org/officeDocument/2006/relationships/tags" Target="../tags/tag342.xml"/><Relationship Id="rId3" Type="http://schemas.openxmlformats.org/officeDocument/2006/relationships/tags" Target="../tags/tag341.xml"/><Relationship Id="rId29" Type="http://schemas.openxmlformats.org/officeDocument/2006/relationships/slideLayout" Target="../slideLayouts/slideLayout13.xml"/><Relationship Id="rId28" Type="http://schemas.openxmlformats.org/officeDocument/2006/relationships/tags" Target="../tags/tag366.xml"/><Relationship Id="rId27" Type="http://schemas.openxmlformats.org/officeDocument/2006/relationships/tags" Target="../tags/tag365.xml"/><Relationship Id="rId26" Type="http://schemas.openxmlformats.org/officeDocument/2006/relationships/tags" Target="../tags/tag364.xml"/><Relationship Id="rId25" Type="http://schemas.openxmlformats.org/officeDocument/2006/relationships/tags" Target="../tags/tag363.xml"/><Relationship Id="rId24" Type="http://schemas.openxmlformats.org/officeDocument/2006/relationships/tags" Target="../tags/tag362.xml"/><Relationship Id="rId23" Type="http://schemas.openxmlformats.org/officeDocument/2006/relationships/tags" Target="../tags/tag361.xml"/><Relationship Id="rId22" Type="http://schemas.openxmlformats.org/officeDocument/2006/relationships/tags" Target="../tags/tag360.xml"/><Relationship Id="rId21" Type="http://schemas.openxmlformats.org/officeDocument/2006/relationships/tags" Target="../tags/tag359.xml"/><Relationship Id="rId20" Type="http://schemas.openxmlformats.org/officeDocument/2006/relationships/tags" Target="../tags/tag358.xml"/><Relationship Id="rId2" Type="http://schemas.openxmlformats.org/officeDocument/2006/relationships/tags" Target="../tags/tag340.xml"/><Relationship Id="rId19" Type="http://schemas.openxmlformats.org/officeDocument/2006/relationships/tags" Target="../tags/tag357.xml"/><Relationship Id="rId18" Type="http://schemas.openxmlformats.org/officeDocument/2006/relationships/tags" Target="../tags/tag356.xml"/><Relationship Id="rId17" Type="http://schemas.openxmlformats.org/officeDocument/2006/relationships/tags" Target="../tags/tag355.xml"/><Relationship Id="rId16" Type="http://schemas.openxmlformats.org/officeDocument/2006/relationships/tags" Target="../tags/tag354.xml"/><Relationship Id="rId15" Type="http://schemas.openxmlformats.org/officeDocument/2006/relationships/tags" Target="../tags/tag353.xml"/><Relationship Id="rId14" Type="http://schemas.openxmlformats.org/officeDocument/2006/relationships/tags" Target="../tags/tag352.xml"/><Relationship Id="rId13" Type="http://schemas.openxmlformats.org/officeDocument/2006/relationships/tags" Target="../tags/tag351.xml"/><Relationship Id="rId12" Type="http://schemas.openxmlformats.org/officeDocument/2006/relationships/tags" Target="../tags/tag350.xml"/><Relationship Id="rId11" Type="http://schemas.openxmlformats.org/officeDocument/2006/relationships/tags" Target="../tags/tag349.xml"/><Relationship Id="rId10" Type="http://schemas.openxmlformats.org/officeDocument/2006/relationships/tags" Target="../tags/tag348.xml"/><Relationship Id="rId1" Type="http://schemas.openxmlformats.org/officeDocument/2006/relationships/tags" Target="../tags/tag3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custDataLst>
              <p:tags r:id="rId1"/>
            </p:custDataLst>
          </p:nvPr>
        </p:nvSpPr>
        <p:spPr>
          <a:xfrm>
            <a:off x="1716353" y="1606100"/>
            <a:ext cx="5671694" cy="1041992"/>
          </a:xfrm>
          <a:prstGeom prst="rect">
            <a:avLst/>
          </a:prstGeom>
        </p:spPr>
        <p:txBody>
          <a:bodyPr vert="horz" lIns="90000" tIns="46800" rIns="90000" bIns="0" rtlCol="0" anchor="b" anchorCtr="0">
            <a:normAutofit/>
          </a:bodyPr>
          <a:lstStyle>
            <a:lvl1pPr algn="ctr" defTabSz="514350" rtl="0" eaLnBrk="1" fontAlgn="auto" latinLnBrk="0" hangingPunct="1">
              <a:lnSpc>
                <a:spcPct val="100000"/>
              </a:lnSpc>
              <a:spcBef>
                <a:spcPct val="0"/>
              </a:spcBef>
              <a:buNone/>
              <a:defRPr sz="3375"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3300" dirty="0">
                <a:solidFill>
                  <a:schemeClr val="accent1">
                    <a:lumMod val="75000"/>
                  </a:schemeClr>
                </a:solidFill>
                <a:sym typeface="+mn-lt"/>
              </a:rPr>
              <a:t>第四单元复习</a:t>
            </a:r>
            <a:endParaRPr lang="zh-CN" altLang="en-US" sz="3300" dirty="0">
              <a:solidFill>
                <a:schemeClr val="accent1">
                  <a:lumMod val="75000"/>
                </a:schemeClr>
              </a:solidFill>
              <a:sym typeface="+mn-lt"/>
            </a:endParaRPr>
          </a:p>
        </p:txBody>
      </p:sp>
      <p:sp>
        <p:nvSpPr>
          <p:cNvPr id="27" name="副标题 26"/>
          <p:cNvSpPr>
            <a:spLocks noGrp="1"/>
          </p:cNvSpPr>
          <p:nvPr>
            <p:custDataLst>
              <p:tags r:id="rId2"/>
            </p:custDataLst>
          </p:nvPr>
        </p:nvSpPr>
        <p:spPr>
          <a:xfrm>
            <a:off x="1716354" y="2682761"/>
            <a:ext cx="5671694" cy="894843"/>
          </a:xfrm>
          <a:prstGeom prst="rect">
            <a:avLst/>
          </a:prstGeom>
        </p:spPr>
        <p:txBody>
          <a:bodyPr vert="horz" lIns="90000" tIns="0" rIns="90000" bIns="46800" rtlCol="0">
            <a:normAutofit/>
          </a:bodyPr>
          <a:lstStyle>
            <a:lvl1pPr marL="0" indent="0" algn="ctr" defTabSz="514350" rtl="0" eaLnBrk="1" fontAlgn="auto" latinLnBrk="0" hangingPunct="1">
              <a:lnSpc>
                <a:spcPct val="100000"/>
              </a:lnSpc>
              <a:spcBef>
                <a:spcPts val="0"/>
              </a:spcBef>
              <a:spcAft>
                <a:spcPts val="1000"/>
              </a:spcAft>
              <a:buFont typeface="Arial" panose="020B0604020202020204" pitchFamily="34" charset="0"/>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257175" indent="0" algn="ctr" defTabSz="514350" rtl="0" eaLnBrk="1" fontAlgn="auto" latinLnBrk="0" hangingPunct="1">
              <a:lnSpc>
                <a:spcPct val="130000"/>
              </a:lnSpc>
              <a:spcBef>
                <a:spcPts val="0"/>
              </a:spcBef>
              <a:spcAft>
                <a:spcPts val="1000"/>
              </a:spcAft>
              <a:buFont typeface="Arial" panose="020B0604020202020204" pitchFamily="34" charset="0"/>
              <a:buNone/>
              <a:tabLst>
                <a:tab pos="905510" algn="l"/>
              </a:tabLst>
              <a:defRPr sz="112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514350" indent="0" algn="ctr" defTabSz="514350" rtl="0" eaLnBrk="1" fontAlgn="auto" latinLnBrk="0" hangingPunct="1">
              <a:lnSpc>
                <a:spcPct val="130000"/>
              </a:lnSpc>
              <a:spcBef>
                <a:spcPts val="0"/>
              </a:spcBef>
              <a:spcAft>
                <a:spcPts val="1000"/>
              </a:spcAft>
              <a:buFont typeface="Arial" panose="020B0604020202020204" pitchFamily="34" charset="0"/>
              <a:buNone/>
              <a:defRPr sz="101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771525"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028700"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28587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6pPr>
            <a:lvl7pPr marL="154305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7pPr>
            <a:lvl8pPr marL="180022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8pPr>
            <a:lvl9pPr marL="205740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zh-CN" altLang="en-US" sz="1300" dirty="0">
                <a:solidFill>
                  <a:schemeClr val="dk1">
                    <a:lumMod val="85000"/>
                    <a:lumOff val="15000"/>
                  </a:schemeClr>
                </a:solidFill>
                <a:sym typeface="+mn-lt"/>
              </a:rPr>
              <a:t>三年级上册</a:t>
            </a:r>
            <a:endParaRPr lang="zh-CN" altLang="en-US" sz="1300" dirty="0">
              <a:solidFill>
                <a:schemeClr val="dk1">
                  <a:lumMod val="85000"/>
                  <a:lumOff val="15000"/>
                </a:schemeClr>
              </a:solidFill>
              <a:sym typeface="+mn-lt"/>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952583" y="491205"/>
            <a:ext cx="7558086"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cs typeface="幼圆" charset="0"/>
                <a:sym typeface="+mn-lt"/>
              </a:rPr>
              <a:t>六、近义词</a:t>
            </a:r>
            <a:endParaRPr lang="zh-CN" altLang="en-US" sz="2200" b="1"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准备</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预备     讨厌</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厌恶     陌生</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生疏	</a:t>
            </a:r>
            <a:endParaRPr lang="en-US" altLang="zh-CN"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浓密</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稠密     牢固</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坚固     特别</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特殊	</a:t>
            </a:r>
            <a:endParaRPr lang="en-US" altLang="zh-CN"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洪亮</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响亮     同情</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怜悯     诧异</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惊诧	</a:t>
            </a:r>
            <a:endParaRPr lang="en-US" altLang="zh-CN"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安心</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放心     百发百中</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百步穿杨</a:t>
            </a:r>
            <a:endParaRPr lang="zh-CN" altLang="en-US" sz="2200" dirty="0">
              <a:solidFill>
                <a:schemeClr val="dk1"/>
              </a:solidFill>
              <a:effectLst/>
              <a:latin typeface="幼圆" charset="0"/>
              <a:cs typeface="幼圆" charset="0"/>
              <a:sym typeface="+mn-lt"/>
            </a:endParaRPr>
          </a:p>
        </p:txBody>
      </p:sp>
    </p:spTree>
    <p:custDataLst>
      <p:tags r:id="rId1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960220" y="601563"/>
            <a:ext cx="7558086" cy="2122805"/>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cs typeface="幼圆" charset="0"/>
                <a:sym typeface="+mn-lt"/>
              </a:rPr>
              <a:t>七、反义词</a:t>
            </a:r>
            <a:endParaRPr lang="zh-CN" altLang="en-US" sz="2200" b="1"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安心</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担心     注意</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忽视     偶尔</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经常</a:t>
            </a:r>
            <a:endParaRPr lang="zh-CN" altLang="en-US"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浓密</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稀疏     牢固</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薄弱     明白</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糊涂</a:t>
            </a:r>
            <a:endParaRPr lang="zh-CN" altLang="en-US"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陌生</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熟悉     继续</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中断     批评</a:t>
            </a:r>
            <a:r>
              <a:rPr lang="en-US" altLang="zh-CN" sz="2200" dirty="0">
                <a:solidFill>
                  <a:schemeClr val="dk1"/>
                </a:solidFill>
                <a:effectLst/>
                <a:latin typeface="幼圆" charset="0"/>
                <a:cs typeface="幼圆" charset="0"/>
                <a:sym typeface="+mn-lt"/>
              </a:rPr>
              <a:t>—</a:t>
            </a:r>
            <a:r>
              <a:rPr lang="zh-CN" altLang="en-US" sz="2200" dirty="0">
                <a:solidFill>
                  <a:schemeClr val="dk1"/>
                </a:solidFill>
                <a:effectLst/>
                <a:latin typeface="幼圆" charset="0"/>
                <a:cs typeface="幼圆" charset="0"/>
                <a:sym typeface="+mn-lt"/>
              </a:rPr>
              <a:t>表扬</a:t>
            </a:r>
            <a:endParaRPr lang="zh-CN" altLang="en-US" sz="2200" dirty="0">
              <a:solidFill>
                <a:schemeClr val="dk1"/>
              </a:solidFill>
              <a:effectLst/>
              <a:latin typeface="幼圆" charset="0"/>
              <a:cs typeface="幼圆" charset="0"/>
              <a:sym typeface="+mn-lt"/>
            </a:endParaRPr>
          </a:p>
        </p:txBody>
      </p:sp>
      <p:pic>
        <p:nvPicPr>
          <p:cNvPr id="3" name="图片 2"/>
          <p:cNvPicPr>
            <a:picLocks noChangeAspect="1"/>
          </p:cNvPicPr>
          <p:nvPr/>
        </p:nvPicPr>
        <p:blipFill rotWithShape="1">
          <a:blip r:embed="rId11" cstate="print">
            <a:extLst>
              <a:ext uri="{28A0092B-C50C-407E-A947-70E740481C1C}">
                <a14:useLocalDpi xmlns:a14="http://schemas.microsoft.com/office/drawing/2010/main" val="0"/>
              </a:ext>
            </a:extLst>
          </a:blip>
          <a:srcRect l="24726" r="41130" b="76279"/>
          <a:stretch>
            <a:fillRect/>
          </a:stretch>
        </p:blipFill>
        <p:spPr>
          <a:xfrm>
            <a:off x="6714776" y="3541379"/>
            <a:ext cx="2232248" cy="1275095"/>
          </a:xfrm>
          <a:prstGeom prst="rect">
            <a:avLst/>
          </a:prstGeom>
        </p:spPr>
      </p:pic>
    </p:spTree>
    <p:custDataLst>
      <p:tags r:id="rId1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5" name="组合 14"/>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757238" y="686461"/>
            <a:ext cx="7808119" cy="4661535"/>
          </a:xfrm>
          <a:prstGeom prst="rect">
            <a:avLst/>
          </a:prstGeom>
          <a:noFill/>
        </p:spPr>
        <p:txBody>
          <a:bodyPr wrap="square">
            <a:spAutoFit/>
          </a:bodyPr>
          <a:lstStyle/>
          <a:p>
            <a:pPr algn="just">
              <a:lnSpc>
                <a:spcPct val="150000"/>
              </a:lnSpc>
            </a:pPr>
            <a:r>
              <a:rPr lang="zh-CN" altLang="en-US" sz="2200" b="1" dirty="0">
                <a:solidFill>
                  <a:schemeClr val="dk1"/>
                </a:solidFill>
                <a:latin typeface="幼圆" charset="0"/>
                <a:cs typeface="幼圆" charset="0"/>
                <a:sym typeface="+mn-lt"/>
              </a:rPr>
              <a:t>八</a:t>
            </a:r>
            <a:r>
              <a:rPr lang="zh-CN" altLang="en-US" sz="2200" b="1" dirty="0">
                <a:solidFill>
                  <a:schemeClr val="dk1"/>
                </a:solidFill>
                <a:effectLst/>
                <a:latin typeface="幼圆" charset="0"/>
                <a:cs typeface="幼圆" charset="0"/>
                <a:sym typeface="+mn-lt"/>
              </a:rPr>
              <a:t>、词语搭配</a:t>
            </a:r>
            <a:endParaRPr lang="zh-CN" altLang="en-US" sz="2200" b="1" dirty="0">
              <a:solidFill>
                <a:schemeClr val="dk1"/>
              </a:solidFill>
              <a:effectLst/>
              <a:latin typeface="幼圆" charset="0"/>
              <a:cs typeface="幼圆" charset="0"/>
              <a:sym typeface="+mn-lt"/>
            </a:endParaRPr>
          </a:p>
          <a:p>
            <a:pPr algn="just">
              <a:lnSpc>
                <a:spcPct val="150000"/>
              </a:lnSpc>
            </a:pPr>
            <a:r>
              <a:rPr lang="en-US" altLang="zh-CN" sz="2200" dirty="0">
                <a:solidFill>
                  <a:schemeClr val="dk1"/>
                </a:solidFill>
                <a:latin typeface="幼圆" charset="0"/>
                <a:cs typeface="幼圆" charset="0"/>
                <a:sym typeface="+mn-lt"/>
              </a:rPr>
              <a:t>(    )</a:t>
            </a:r>
            <a:r>
              <a:rPr lang="zh-CN" altLang="en-US" sz="2200" dirty="0">
                <a:solidFill>
                  <a:schemeClr val="dk1"/>
                </a:solidFill>
                <a:latin typeface="幼圆" charset="0"/>
                <a:cs typeface="幼圆" charset="0"/>
                <a:sym typeface="+mn-lt"/>
              </a:rPr>
              <a:t>出来	                   </a:t>
            </a:r>
            <a:r>
              <a:rPr lang="en-US" altLang="zh-CN" sz="2200" dirty="0">
                <a:solidFill>
                  <a:schemeClr val="dk1"/>
                </a:solidFill>
                <a:latin typeface="幼圆" charset="0"/>
                <a:cs typeface="幼圆" charset="0"/>
                <a:sym typeface="+mn-lt"/>
              </a:rPr>
              <a:t>(    )</a:t>
            </a:r>
            <a:r>
              <a:rPr lang="zh-CN" altLang="en-US" sz="2200" dirty="0">
                <a:solidFill>
                  <a:schemeClr val="dk1"/>
                </a:solidFill>
                <a:latin typeface="幼圆" charset="0"/>
                <a:cs typeface="幼圆" charset="0"/>
                <a:sym typeface="+mn-lt"/>
              </a:rPr>
              <a:t>故事	          </a:t>
            </a:r>
            <a:r>
              <a:rPr lang="en-US" altLang="zh-CN" sz="2200" dirty="0">
                <a:solidFill>
                  <a:schemeClr val="dk1"/>
                </a:solidFill>
                <a:latin typeface="幼圆" charset="0"/>
                <a:cs typeface="幼圆" charset="0"/>
                <a:sym typeface="+mn-lt"/>
              </a:rPr>
              <a:t>(    )</a:t>
            </a:r>
            <a:r>
              <a:rPr lang="zh-CN" altLang="en-US" sz="2200" dirty="0">
                <a:solidFill>
                  <a:schemeClr val="dk1"/>
                </a:solidFill>
                <a:latin typeface="幼圆" charset="0"/>
                <a:cs typeface="幼圆" charset="0"/>
                <a:sym typeface="+mn-lt"/>
              </a:rPr>
              <a:t>太阳	   </a:t>
            </a:r>
            <a:endParaRPr lang="en-US" altLang="zh-CN" sz="2200" dirty="0">
              <a:solidFill>
                <a:schemeClr val="dk1"/>
              </a:solidFill>
              <a:latin typeface="幼圆" charset="0"/>
              <a:cs typeface="幼圆" charset="0"/>
              <a:sym typeface="+mn-lt"/>
            </a:endParaRPr>
          </a:p>
          <a:p>
            <a:pPr algn="just">
              <a:lnSpc>
                <a:spcPct val="150000"/>
              </a:lnSpc>
            </a:pPr>
            <a:r>
              <a:rPr lang="en-US" altLang="zh-CN" sz="2200" dirty="0">
                <a:solidFill>
                  <a:schemeClr val="dk1"/>
                </a:solidFill>
                <a:latin typeface="幼圆" charset="0"/>
                <a:cs typeface="幼圆" charset="0"/>
                <a:sym typeface="+mn-lt"/>
              </a:rPr>
              <a:t>(    )</a:t>
            </a:r>
            <a:r>
              <a:rPr lang="zh-CN" altLang="en-US" sz="2200" dirty="0">
                <a:solidFill>
                  <a:schemeClr val="dk1"/>
                </a:solidFill>
                <a:latin typeface="幼圆" charset="0"/>
                <a:cs typeface="幼圆" charset="0"/>
                <a:sym typeface="+mn-lt"/>
              </a:rPr>
              <a:t>风筝	                   </a:t>
            </a:r>
            <a:r>
              <a:rPr lang="en-US" altLang="zh-CN" sz="2200" dirty="0">
                <a:solidFill>
                  <a:schemeClr val="dk1"/>
                </a:solidFill>
                <a:latin typeface="幼圆" charset="0"/>
                <a:cs typeface="幼圆" charset="0"/>
                <a:sym typeface="+mn-lt"/>
              </a:rPr>
              <a:t>(       )</a:t>
            </a:r>
            <a:r>
              <a:rPr lang="zh-CN" altLang="en-US" sz="2200" dirty="0">
                <a:solidFill>
                  <a:schemeClr val="dk1"/>
                </a:solidFill>
                <a:latin typeface="幼圆" charset="0"/>
                <a:cs typeface="幼圆" charset="0"/>
                <a:sym typeface="+mn-lt"/>
              </a:rPr>
              <a:t>屋顶  </a:t>
            </a: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 </a:t>
            </a:r>
            <a:r>
              <a:rPr lang="en-US" altLang="zh-CN" sz="2200" dirty="0">
                <a:solidFill>
                  <a:schemeClr val="dk1"/>
                </a:solidFill>
                <a:latin typeface="幼圆" charset="0"/>
                <a:cs typeface="幼圆" charset="0"/>
                <a:sym typeface="+mn-lt"/>
              </a:rPr>
              <a:t>(       )</a:t>
            </a:r>
            <a:r>
              <a:rPr lang="zh-CN" altLang="en-US" sz="2200" dirty="0">
                <a:solidFill>
                  <a:schemeClr val="dk1"/>
                </a:solidFill>
                <a:latin typeface="幼圆" charset="0"/>
                <a:cs typeface="幼圆" charset="0"/>
                <a:sym typeface="+mn-lt"/>
              </a:rPr>
              <a:t>的网	                   </a:t>
            </a:r>
            <a:r>
              <a:rPr lang="en-US" altLang="zh-CN" sz="2200" dirty="0">
                <a:solidFill>
                  <a:schemeClr val="dk1"/>
                </a:solidFill>
                <a:latin typeface="幼圆" charset="0"/>
                <a:cs typeface="幼圆" charset="0"/>
                <a:sym typeface="+mn-lt"/>
              </a:rPr>
              <a:t>(        )</a:t>
            </a:r>
            <a:r>
              <a:rPr lang="zh-CN" altLang="en-US" sz="2200" dirty="0">
                <a:solidFill>
                  <a:schemeClr val="dk1"/>
                </a:solidFill>
                <a:latin typeface="幼圆" charset="0"/>
                <a:cs typeface="幼圆" charset="0"/>
                <a:sym typeface="+mn-lt"/>
              </a:rPr>
              <a:t>的胡子	</a:t>
            </a:r>
            <a:endParaRPr lang="en-US" altLang="zh-CN" sz="2200" dirty="0">
              <a:solidFill>
                <a:schemeClr val="dk1"/>
              </a:solidFill>
              <a:latin typeface="幼圆" charset="0"/>
              <a:cs typeface="幼圆" charset="0"/>
              <a:sym typeface="+mn-lt"/>
            </a:endParaRPr>
          </a:p>
          <a:p>
            <a:pPr algn="just">
              <a:lnSpc>
                <a:spcPct val="150000"/>
              </a:lnSpc>
            </a:pPr>
            <a:r>
              <a:rPr lang="en-US" altLang="zh-CN" sz="2200" dirty="0">
                <a:solidFill>
                  <a:schemeClr val="dk1"/>
                </a:solidFill>
                <a:effectLst/>
                <a:latin typeface="幼圆" charset="0"/>
                <a:cs typeface="幼圆" charset="0"/>
                <a:sym typeface="+mn-lt"/>
              </a:rPr>
              <a:t>(        </a:t>
            </a:r>
            <a:r>
              <a:rPr lang="en-US" altLang="zh-CN" sz="2200" dirty="0">
                <a:solidFill>
                  <a:schemeClr val="dk1"/>
                </a:solidFill>
                <a:latin typeface="幼圆" charset="0"/>
                <a:cs typeface="幼圆" charset="0"/>
                <a:sym typeface="+mn-lt"/>
              </a:rPr>
              <a:t>)</a:t>
            </a:r>
            <a:r>
              <a:rPr lang="zh-CN" altLang="en-US" sz="2200" dirty="0">
                <a:solidFill>
                  <a:schemeClr val="dk1"/>
                </a:solidFill>
                <a:effectLst/>
                <a:latin typeface="幼圆" charset="0"/>
                <a:cs typeface="幼圆" charset="0"/>
                <a:sym typeface="+mn-lt"/>
              </a:rPr>
              <a:t>的声音              （       ）的果酱 </a:t>
            </a:r>
            <a:endParaRPr lang="en-US" altLang="zh-CN"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             ）地响 	</a:t>
            </a:r>
            <a:r>
              <a:rPr lang="zh-CN" altLang="en-US" sz="2200" dirty="0">
                <a:solidFill>
                  <a:schemeClr val="dk1"/>
                </a:solidFill>
                <a:latin typeface="幼圆" charset="0"/>
                <a:cs typeface="幼圆" charset="0"/>
                <a:sym typeface="+mn-lt"/>
              </a:rPr>
              <a:t>（       </a:t>
            </a:r>
            <a:r>
              <a:rPr lang="zh-CN" altLang="en-US" sz="2200" dirty="0">
                <a:solidFill>
                  <a:schemeClr val="dk1"/>
                </a:solidFill>
                <a:effectLst/>
                <a:latin typeface="幼圆" charset="0"/>
                <a:cs typeface="幼圆" charset="0"/>
                <a:sym typeface="+mn-lt"/>
              </a:rPr>
              <a:t>）地爬</a:t>
            </a:r>
            <a:endParaRPr lang="zh-CN" altLang="en-US" sz="2200" dirty="0">
              <a:solidFill>
                <a:schemeClr val="dk1"/>
              </a:solidFill>
              <a:effectLst/>
              <a:latin typeface="幼圆" charset="0"/>
              <a:cs typeface="幼圆" charset="0"/>
              <a:sym typeface="+mn-lt"/>
            </a:endParaRPr>
          </a:p>
          <a:p>
            <a:pPr algn="just">
              <a:lnSpc>
                <a:spcPct val="150000"/>
              </a:lnSpc>
            </a:pPr>
            <a:endParaRPr lang="zh-CN" altLang="en-US" sz="2200" dirty="0">
              <a:solidFill>
                <a:schemeClr val="dk1"/>
              </a:solidFill>
              <a:effectLst/>
              <a:latin typeface="幼圆" charset="0"/>
              <a:cs typeface="幼圆" charset="0"/>
              <a:sym typeface="+mn-lt"/>
            </a:endParaRPr>
          </a:p>
        </p:txBody>
      </p:sp>
      <p:sp>
        <p:nvSpPr>
          <p:cNvPr id="2" name="文本框 1"/>
          <p:cNvSpPr txBox="1"/>
          <p:nvPr>
            <p:custDataLst>
              <p:tags r:id="rId11"/>
            </p:custDataLst>
          </p:nvPr>
        </p:nvSpPr>
        <p:spPr>
          <a:xfrm>
            <a:off x="894303" y="1303116"/>
            <a:ext cx="4622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跳</a:t>
            </a:r>
            <a:endParaRPr lang="zh-CN" altLang="en-US" sz="2200" dirty="0">
              <a:solidFill>
                <a:schemeClr val="dk1"/>
              </a:solidFill>
              <a:latin typeface="幼圆" charset="0"/>
              <a:ea typeface="幼圆" charset="0"/>
              <a:cs typeface="+mn-ea"/>
              <a:sym typeface="+mn-lt"/>
            </a:endParaRPr>
          </a:p>
        </p:txBody>
      </p:sp>
      <p:sp>
        <p:nvSpPr>
          <p:cNvPr id="5" name="文本框 4"/>
          <p:cNvSpPr txBox="1"/>
          <p:nvPr>
            <p:custDataLst>
              <p:tags r:id="rId12"/>
            </p:custDataLst>
          </p:nvPr>
        </p:nvSpPr>
        <p:spPr>
          <a:xfrm>
            <a:off x="3722206" y="1303116"/>
            <a:ext cx="4622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讲</a:t>
            </a:r>
            <a:endParaRPr lang="zh-CN" altLang="en-US" sz="2200" dirty="0">
              <a:solidFill>
                <a:schemeClr val="dk1"/>
              </a:solidFill>
              <a:latin typeface="幼圆" charset="0"/>
              <a:ea typeface="幼圆" charset="0"/>
              <a:cs typeface="+mn-ea"/>
              <a:sym typeface="+mn-lt"/>
            </a:endParaRPr>
          </a:p>
        </p:txBody>
      </p:sp>
      <p:sp>
        <p:nvSpPr>
          <p:cNvPr id="6" name="文本框 5"/>
          <p:cNvSpPr txBox="1"/>
          <p:nvPr>
            <p:custDataLst>
              <p:tags r:id="rId13"/>
            </p:custDataLst>
          </p:nvPr>
        </p:nvSpPr>
        <p:spPr>
          <a:xfrm>
            <a:off x="5779476" y="1316513"/>
            <a:ext cx="466794" cy="429895"/>
          </a:xfrm>
          <a:prstGeom prst="rect">
            <a:avLst/>
          </a:prstGeom>
          <a:noFill/>
        </p:spPr>
        <p:txBody>
          <a:bodyPr wrap="square" rtlCol="0">
            <a:spAutoFit/>
          </a:bodyPr>
          <a:lstStyle/>
          <a:p>
            <a:r>
              <a:rPr lang="zh-CN" altLang="en-US" sz="2200" dirty="0">
                <a:solidFill>
                  <a:schemeClr val="dk1"/>
                </a:solidFill>
                <a:latin typeface="幼圆" charset="0"/>
                <a:ea typeface="幼圆" charset="0"/>
                <a:cs typeface="+mn-ea"/>
                <a:sym typeface="+mn-lt"/>
              </a:rPr>
              <a:t>晒</a:t>
            </a:r>
            <a:endParaRPr lang="zh-CN" altLang="en-US" sz="2200" dirty="0">
              <a:solidFill>
                <a:schemeClr val="dk1"/>
              </a:solidFill>
              <a:latin typeface="幼圆" charset="0"/>
              <a:ea typeface="幼圆" charset="0"/>
              <a:cs typeface="+mn-ea"/>
              <a:sym typeface="+mn-lt"/>
            </a:endParaRPr>
          </a:p>
        </p:txBody>
      </p:sp>
      <p:sp>
        <p:nvSpPr>
          <p:cNvPr id="7" name="文本框 6"/>
          <p:cNvSpPr txBox="1"/>
          <p:nvPr>
            <p:custDataLst>
              <p:tags r:id="rId14"/>
            </p:custDataLst>
          </p:nvPr>
        </p:nvSpPr>
        <p:spPr>
          <a:xfrm>
            <a:off x="870856" y="1835567"/>
            <a:ext cx="4622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放</a:t>
            </a:r>
            <a:endParaRPr lang="zh-CN" altLang="en-US" sz="2200" dirty="0">
              <a:solidFill>
                <a:schemeClr val="dk1"/>
              </a:solidFill>
              <a:latin typeface="幼圆" charset="0"/>
              <a:ea typeface="幼圆" charset="0"/>
              <a:cs typeface="+mn-ea"/>
              <a:sym typeface="+mn-lt"/>
            </a:endParaRPr>
          </a:p>
        </p:txBody>
      </p:sp>
      <p:sp>
        <p:nvSpPr>
          <p:cNvPr id="8" name="文本框 7"/>
          <p:cNvSpPr txBox="1"/>
          <p:nvPr>
            <p:custDataLst>
              <p:tags r:id="rId15"/>
            </p:custDataLst>
          </p:nvPr>
        </p:nvSpPr>
        <p:spPr>
          <a:xfrm>
            <a:off x="3686292" y="185554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飞过</a:t>
            </a:r>
            <a:endParaRPr lang="zh-CN" altLang="en-US" sz="2200" dirty="0">
              <a:solidFill>
                <a:schemeClr val="dk1"/>
              </a:solidFill>
              <a:latin typeface="幼圆" charset="0"/>
              <a:ea typeface="幼圆" charset="0"/>
              <a:cs typeface="+mn-ea"/>
              <a:sym typeface="+mn-lt"/>
            </a:endParaRPr>
          </a:p>
        </p:txBody>
      </p:sp>
      <p:sp>
        <p:nvSpPr>
          <p:cNvPr id="9" name="文本框 8"/>
          <p:cNvSpPr txBox="1"/>
          <p:nvPr>
            <p:custDataLst>
              <p:tags r:id="rId16"/>
            </p:custDataLst>
          </p:nvPr>
        </p:nvSpPr>
        <p:spPr>
          <a:xfrm>
            <a:off x="963188" y="233669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漂亮</a:t>
            </a:r>
            <a:endParaRPr lang="zh-CN" altLang="en-US" sz="2200" dirty="0">
              <a:solidFill>
                <a:schemeClr val="dk1"/>
              </a:solidFill>
              <a:latin typeface="幼圆" charset="0"/>
              <a:ea typeface="幼圆" charset="0"/>
              <a:cs typeface="+mn-ea"/>
              <a:sym typeface="+mn-lt"/>
            </a:endParaRPr>
          </a:p>
        </p:txBody>
      </p:sp>
      <p:sp>
        <p:nvSpPr>
          <p:cNvPr id="10" name="文本框 9"/>
          <p:cNvSpPr txBox="1"/>
          <p:nvPr>
            <p:custDataLst>
              <p:tags r:id="rId17"/>
            </p:custDataLst>
          </p:nvPr>
        </p:nvSpPr>
        <p:spPr>
          <a:xfrm>
            <a:off x="894303" y="280927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小小</a:t>
            </a:r>
            <a:endParaRPr lang="zh-CN" altLang="en-US" sz="2200" dirty="0">
              <a:solidFill>
                <a:schemeClr val="dk1"/>
              </a:solidFill>
              <a:latin typeface="幼圆" charset="0"/>
              <a:ea typeface="幼圆" charset="0"/>
              <a:cs typeface="+mn-ea"/>
              <a:sym typeface="+mn-lt"/>
            </a:endParaRPr>
          </a:p>
        </p:txBody>
      </p:sp>
      <p:sp>
        <p:nvSpPr>
          <p:cNvPr id="11" name="文本框 10"/>
          <p:cNvSpPr txBox="1"/>
          <p:nvPr>
            <p:custDataLst>
              <p:tags r:id="rId18"/>
            </p:custDataLst>
          </p:nvPr>
        </p:nvSpPr>
        <p:spPr>
          <a:xfrm>
            <a:off x="3750379" y="230418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浓密</a:t>
            </a:r>
            <a:endParaRPr lang="zh-CN" altLang="en-US" sz="2200" dirty="0">
              <a:solidFill>
                <a:schemeClr val="dk1"/>
              </a:solidFill>
              <a:latin typeface="幼圆" charset="0"/>
              <a:ea typeface="幼圆" charset="0"/>
              <a:cs typeface="+mn-ea"/>
              <a:sym typeface="+mn-lt"/>
            </a:endParaRPr>
          </a:p>
        </p:txBody>
      </p:sp>
      <p:sp>
        <p:nvSpPr>
          <p:cNvPr id="12" name="文本框 11"/>
          <p:cNvSpPr txBox="1"/>
          <p:nvPr>
            <p:custDataLst>
              <p:tags r:id="rId19"/>
            </p:custDataLst>
          </p:nvPr>
        </p:nvSpPr>
        <p:spPr>
          <a:xfrm>
            <a:off x="3750380" y="280927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甜甜</a:t>
            </a:r>
            <a:endParaRPr lang="zh-CN" altLang="en-US" sz="2200" dirty="0">
              <a:solidFill>
                <a:schemeClr val="dk1"/>
              </a:solidFill>
              <a:latin typeface="幼圆" charset="0"/>
              <a:ea typeface="幼圆" charset="0"/>
              <a:cs typeface="+mn-ea"/>
              <a:sym typeface="+mn-lt"/>
            </a:endParaRPr>
          </a:p>
        </p:txBody>
      </p:sp>
      <p:sp>
        <p:nvSpPr>
          <p:cNvPr id="13" name="文本框 12"/>
          <p:cNvSpPr txBox="1"/>
          <p:nvPr>
            <p:custDataLst>
              <p:tags r:id="rId20"/>
            </p:custDataLst>
          </p:nvPr>
        </p:nvSpPr>
        <p:spPr>
          <a:xfrm>
            <a:off x="986636" y="3310402"/>
            <a:ext cx="13004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吱吱呀呀</a:t>
            </a:r>
            <a:endParaRPr lang="zh-CN" altLang="en-US" sz="2200" dirty="0">
              <a:solidFill>
                <a:schemeClr val="dk1"/>
              </a:solidFill>
              <a:latin typeface="幼圆" charset="0"/>
              <a:ea typeface="幼圆" charset="0"/>
              <a:cs typeface="+mn-ea"/>
              <a:sym typeface="+mn-lt"/>
            </a:endParaRPr>
          </a:p>
        </p:txBody>
      </p:sp>
      <p:sp>
        <p:nvSpPr>
          <p:cNvPr id="14" name="文本框 13"/>
          <p:cNvSpPr txBox="1"/>
          <p:nvPr>
            <p:custDataLst>
              <p:tags r:id="rId21"/>
            </p:custDataLst>
          </p:nvPr>
        </p:nvSpPr>
        <p:spPr>
          <a:xfrm>
            <a:off x="3750380" y="327255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飞快</a:t>
            </a:r>
            <a:endParaRPr lang="zh-CN" altLang="en-US" sz="2200" dirty="0">
              <a:solidFill>
                <a:schemeClr val="dk1"/>
              </a:solidFill>
              <a:latin typeface="幼圆" charset="0"/>
              <a:ea typeface="幼圆" charset="0"/>
              <a:cs typeface="+mn-ea"/>
              <a:sym typeface="+mn-lt"/>
            </a:endParaRPr>
          </a:p>
        </p:txBody>
      </p:sp>
    </p:spTree>
    <p:custDataLst>
      <p:tags r:id="rId2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ppt_x"/>
                                          </p:val>
                                        </p:tav>
                                        <p:tav tm="100000">
                                          <p:val>
                                            <p:strVal val="#ppt_x"/>
                                          </p:val>
                                        </p:tav>
                                      </p:tavLst>
                                    </p:anim>
                                    <p:anim calcmode="lin" valueType="num">
                                      <p:cBhvr additive="base">
                                        <p:cTn id="6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9" grpId="0"/>
      <p:bldP spid="10" grpId="0"/>
      <p:bldP spid="11" grpId="0"/>
      <p:bldP spid="12"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878682" y="893630"/>
            <a:ext cx="7808119" cy="3138170"/>
          </a:xfrm>
          <a:prstGeom prst="rect">
            <a:avLst/>
          </a:prstGeom>
          <a:noFill/>
        </p:spPr>
        <p:txBody>
          <a:bodyPr wrap="square">
            <a:spAutoFit/>
          </a:bodyPr>
          <a:lstStyle/>
          <a:p>
            <a:pPr algn="just">
              <a:lnSpc>
                <a:spcPct val="150000"/>
              </a:lnSpc>
            </a:pPr>
            <a:r>
              <a:rPr lang="zh-CN" altLang="en-US" sz="2200" dirty="0">
                <a:solidFill>
                  <a:schemeClr val="dk1"/>
                </a:solidFill>
                <a:effectLst/>
                <a:latin typeface="幼圆" charset="0"/>
                <a:cs typeface="幼圆" charset="0"/>
                <a:sym typeface="+mn-lt"/>
              </a:rPr>
              <a:t>（                      ）地变长 	   （      ）地练</a:t>
            </a:r>
            <a:endParaRPr lang="zh-CN" altLang="en-US"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       ）地走开 	         一（    ）缝	</a:t>
            </a:r>
            <a:endParaRPr lang="en-US" altLang="zh-CN"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一（    ）网                   一（   ）胡子	</a:t>
            </a:r>
            <a:endParaRPr lang="en-US" altLang="zh-CN"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一（    ）圈套 	               一（   ）公鸡 	</a:t>
            </a:r>
            <a:endParaRPr lang="en-US" altLang="zh-CN" sz="2200"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effectLst/>
                <a:latin typeface="幼圆" charset="0"/>
                <a:cs typeface="幼圆" charset="0"/>
                <a:sym typeface="+mn-lt"/>
              </a:rPr>
              <a:t>一（    ）男孩</a:t>
            </a:r>
            <a:endParaRPr lang="zh-CN" altLang="en-US" sz="2200" dirty="0">
              <a:solidFill>
                <a:schemeClr val="dk1"/>
              </a:solidFill>
              <a:effectLst/>
              <a:latin typeface="幼圆" charset="0"/>
              <a:cs typeface="幼圆" charset="0"/>
              <a:sym typeface="+mn-lt"/>
            </a:endParaRPr>
          </a:p>
        </p:txBody>
      </p:sp>
      <p:sp>
        <p:nvSpPr>
          <p:cNvPr id="2" name="文本框 1"/>
          <p:cNvSpPr txBox="1"/>
          <p:nvPr>
            <p:custDataLst>
              <p:tags r:id="rId11"/>
            </p:custDataLst>
          </p:nvPr>
        </p:nvSpPr>
        <p:spPr>
          <a:xfrm>
            <a:off x="1189126" y="969907"/>
            <a:ext cx="1859280" cy="429895"/>
          </a:xfrm>
          <a:prstGeom prst="rect">
            <a:avLst/>
          </a:prstGeom>
          <a:noFill/>
        </p:spPr>
        <p:txBody>
          <a:bodyPr wrap="none" rtlCol="0">
            <a:spAutoFit/>
          </a:bodyPr>
          <a:lstStyle/>
          <a:p>
            <a:r>
              <a:rPr lang="zh-CN" altLang="en-US" sz="2200" dirty="0">
                <a:solidFill>
                  <a:schemeClr val="dk1"/>
                </a:solidFill>
                <a:effectLst/>
                <a:latin typeface="幼圆" charset="0"/>
                <a:ea typeface="幼圆" charset="0"/>
                <a:cs typeface="+mn-ea"/>
                <a:sym typeface="+mn-lt"/>
              </a:rPr>
              <a:t>一点儿一点儿</a:t>
            </a:r>
            <a:endParaRPr lang="zh-CN" altLang="en-US" sz="2200" dirty="0">
              <a:solidFill>
                <a:schemeClr val="dk1"/>
              </a:solidFill>
              <a:effectLst/>
              <a:latin typeface="幼圆" charset="0"/>
              <a:ea typeface="幼圆" charset="0"/>
              <a:cs typeface="+mn-ea"/>
              <a:sym typeface="+mn-lt"/>
            </a:endParaRPr>
          </a:p>
        </p:txBody>
      </p:sp>
      <p:sp>
        <p:nvSpPr>
          <p:cNvPr id="5" name="文本框 4"/>
          <p:cNvSpPr txBox="1"/>
          <p:nvPr>
            <p:custDataLst>
              <p:tags r:id="rId12"/>
            </p:custDataLst>
          </p:nvPr>
        </p:nvSpPr>
        <p:spPr>
          <a:xfrm>
            <a:off x="4782741" y="103665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偷偷</a:t>
            </a:r>
            <a:endParaRPr lang="zh-CN" altLang="en-US" sz="2200" dirty="0">
              <a:solidFill>
                <a:schemeClr val="dk1"/>
              </a:solidFill>
              <a:latin typeface="幼圆" charset="0"/>
              <a:ea typeface="幼圆" charset="0"/>
              <a:cs typeface="+mn-ea"/>
              <a:sym typeface="+mn-lt"/>
            </a:endParaRPr>
          </a:p>
        </p:txBody>
      </p:sp>
      <p:sp>
        <p:nvSpPr>
          <p:cNvPr id="6" name="文本框 5"/>
          <p:cNvSpPr txBox="1"/>
          <p:nvPr>
            <p:custDataLst>
              <p:tags r:id="rId13"/>
            </p:custDataLst>
          </p:nvPr>
        </p:nvSpPr>
        <p:spPr>
          <a:xfrm>
            <a:off x="1189126" y="149305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默默</a:t>
            </a:r>
            <a:endParaRPr lang="zh-CN" altLang="en-US" sz="2200" dirty="0">
              <a:solidFill>
                <a:schemeClr val="dk1"/>
              </a:solidFill>
              <a:latin typeface="幼圆" charset="0"/>
              <a:ea typeface="幼圆" charset="0"/>
              <a:cs typeface="+mn-ea"/>
              <a:sym typeface="+mn-lt"/>
            </a:endParaRPr>
          </a:p>
        </p:txBody>
      </p:sp>
      <p:sp>
        <p:nvSpPr>
          <p:cNvPr id="7" name="文本框 6"/>
          <p:cNvSpPr txBox="1"/>
          <p:nvPr>
            <p:custDataLst>
              <p:tags r:id="rId14"/>
            </p:custDataLst>
          </p:nvPr>
        </p:nvSpPr>
        <p:spPr>
          <a:xfrm>
            <a:off x="4215588" y="1467540"/>
            <a:ext cx="4622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条</a:t>
            </a:r>
            <a:endParaRPr lang="zh-CN" altLang="en-US" sz="2200" dirty="0">
              <a:solidFill>
                <a:schemeClr val="dk1"/>
              </a:solidFill>
              <a:latin typeface="幼圆" charset="0"/>
              <a:ea typeface="幼圆" charset="0"/>
              <a:cs typeface="+mn-ea"/>
              <a:sym typeface="+mn-lt"/>
            </a:endParaRPr>
          </a:p>
        </p:txBody>
      </p:sp>
      <p:sp>
        <p:nvSpPr>
          <p:cNvPr id="8" name="文本框 7"/>
          <p:cNvSpPr txBox="1"/>
          <p:nvPr>
            <p:custDataLst>
              <p:tags r:id="rId15"/>
            </p:custDataLst>
          </p:nvPr>
        </p:nvSpPr>
        <p:spPr>
          <a:xfrm>
            <a:off x="1471255" y="2016199"/>
            <a:ext cx="4622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张</a:t>
            </a:r>
            <a:endParaRPr lang="zh-CN" altLang="en-US" sz="2200" dirty="0">
              <a:solidFill>
                <a:schemeClr val="dk1"/>
              </a:solidFill>
              <a:latin typeface="幼圆" charset="0"/>
              <a:ea typeface="幼圆" charset="0"/>
              <a:cs typeface="+mn-ea"/>
              <a:sym typeface="+mn-lt"/>
            </a:endParaRPr>
          </a:p>
        </p:txBody>
      </p:sp>
      <p:sp>
        <p:nvSpPr>
          <p:cNvPr id="9" name="文本框 8"/>
          <p:cNvSpPr txBox="1"/>
          <p:nvPr>
            <p:custDataLst>
              <p:tags r:id="rId16"/>
            </p:custDataLst>
          </p:nvPr>
        </p:nvSpPr>
        <p:spPr>
          <a:xfrm>
            <a:off x="4315947" y="2002139"/>
            <a:ext cx="4622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根</a:t>
            </a:r>
            <a:endParaRPr lang="zh-CN" altLang="en-US" sz="2200" dirty="0">
              <a:solidFill>
                <a:schemeClr val="dk1"/>
              </a:solidFill>
              <a:latin typeface="幼圆" charset="0"/>
              <a:ea typeface="幼圆" charset="0"/>
              <a:cs typeface="+mn-ea"/>
              <a:sym typeface="+mn-lt"/>
            </a:endParaRPr>
          </a:p>
        </p:txBody>
      </p:sp>
      <p:sp>
        <p:nvSpPr>
          <p:cNvPr id="10" name="文本框 9"/>
          <p:cNvSpPr txBox="1"/>
          <p:nvPr>
            <p:custDataLst>
              <p:tags r:id="rId17"/>
            </p:custDataLst>
          </p:nvPr>
        </p:nvSpPr>
        <p:spPr>
          <a:xfrm>
            <a:off x="1471255" y="2522321"/>
            <a:ext cx="4622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个</a:t>
            </a:r>
            <a:endParaRPr lang="zh-CN" altLang="en-US" sz="2200" dirty="0">
              <a:solidFill>
                <a:schemeClr val="dk1"/>
              </a:solidFill>
              <a:latin typeface="幼圆" charset="0"/>
              <a:ea typeface="幼圆" charset="0"/>
              <a:cs typeface="+mn-ea"/>
              <a:sym typeface="+mn-lt"/>
            </a:endParaRPr>
          </a:p>
        </p:txBody>
      </p:sp>
      <p:sp>
        <p:nvSpPr>
          <p:cNvPr id="11" name="文本框 10"/>
          <p:cNvSpPr txBox="1"/>
          <p:nvPr>
            <p:custDataLst>
              <p:tags r:id="rId18"/>
            </p:custDataLst>
          </p:nvPr>
        </p:nvSpPr>
        <p:spPr>
          <a:xfrm>
            <a:off x="4612234" y="2536738"/>
            <a:ext cx="4622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只</a:t>
            </a:r>
            <a:endParaRPr lang="zh-CN" altLang="en-US" sz="2200" dirty="0">
              <a:solidFill>
                <a:schemeClr val="dk1"/>
              </a:solidFill>
              <a:latin typeface="幼圆" charset="0"/>
              <a:ea typeface="幼圆" charset="0"/>
              <a:cs typeface="+mn-ea"/>
              <a:sym typeface="+mn-lt"/>
            </a:endParaRPr>
          </a:p>
        </p:txBody>
      </p:sp>
      <p:sp>
        <p:nvSpPr>
          <p:cNvPr id="12" name="文本框 11"/>
          <p:cNvSpPr txBox="1"/>
          <p:nvPr>
            <p:custDataLst>
              <p:tags r:id="rId19"/>
            </p:custDataLst>
          </p:nvPr>
        </p:nvSpPr>
        <p:spPr>
          <a:xfrm>
            <a:off x="1471255" y="3028443"/>
            <a:ext cx="4622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个</a:t>
            </a:r>
            <a:endParaRPr lang="zh-CN" altLang="en-US" sz="2200" dirty="0">
              <a:solidFill>
                <a:schemeClr val="dk1"/>
              </a:solidFill>
              <a:latin typeface="幼圆" charset="0"/>
              <a:ea typeface="幼圆" charset="0"/>
              <a:cs typeface="+mn-ea"/>
              <a:sym typeface="+mn-lt"/>
            </a:endParaRPr>
          </a:p>
        </p:txBody>
      </p:sp>
    </p:spTree>
    <p:custDataLst>
      <p:tags r:id="rId2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 calcmode="lin" valueType="num">
                                      <p:cBhvr additive="base">
                                        <p:cTn id="3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 calcmode="lin" valueType="num">
                                      <p:cBhvr additive="base">
                                        <p:cTn id="3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0">
                                            <p:txEl>
                                              <p:pRg st="0" end="0"/>
                                            </p:txEl>
                                          </p:spTgt>
                                        </p:tgtEl>
                                        <p:attrNameLst>
                                          <p:attrName>style.visibility</p:attrName>
                                        </p:attrNameLst>
                                      </p:cBhvr>
                                      <p:to>
                                        <p:strVal val="visible"/>
                                      </p:to>
                                    </p:set>
                                    <p:anim calcmode="lin" valueType="num">
                                      <p:cBhvr additive="base">
                                        <p:cTn id="4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1">
                                            <p:txEl>
                                              <p:pRg st="0" end="0"/>
                                            </p:txEl>
                                          </p:spTgt>
                                        </p:tgtEl>
                                        <p:attrNameLst>
                                          <p:attrName>style.visibility</p:attrName>
                                        </p:attrNameLst>
                                      </p:cBhvr>
                                      <p:to>
                                        <p:strVal val="visible"/>
                                      </p:to>
                                    </p:set>
                                    <p:anim calcmode="lin" valueType="num">
                                      <p:cBhvr additive="base">
                                        <p:cTn id="49"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2">
                                            <p:txEl>
                                              <p:pRg st="0" end="0"/>
                                            </p:txEl>
                                          </p:spTgt>
                                        </p:tgtEl>
                                        <p:attrNameLst>
                                          <p:attrName>style.visibility</p:attrName>
                                        </p:attrNameLst>
                                      </p:cBhvr>
                                      <p:to>
                                        <p:strVal val="visible"/>
                                      </p:to>
                                    </p:set>
                                    <p:anim calcmode="lin" valueType="num">
                                      <p:cBhvr additive="base">
                                        <p:cTn id="55"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900112" y="706617"/>
            <a:ext cx="7447360" cy="2814955"/>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cs typeface="幼圆" charset="0"/>
                <a:sym typeface="+mn-lt"/>
              </a:rPr>
              <a:t>九、词语积累</a:t>
            </a:r>
            <a:endParaRPr lang="en-US" altLang="zh-CN" sz="2200" b="1" dirty="0">
              <a:solidFill>
                <a:schemeClr val="dk1"/>
              </a:solidFill>
              <a:effectLst/>
              <a:latin typeface="幼圆" charset="0"/>
              <a:cs typeface="幼圆" charset="0"/>
              <a:sym typeface="+mn-lt"/>
            </a:endParaRPr>
          </a:p>
          <a:p>
            <a:pPr marL="457200" indent="-457200" algn="just">
              <a:lnSpc>
                <a:spcPct val="150000"/>
              </a:lnSpc>
              <a:buAutoNum type="arabicPeriod"/>
            </a:pPr>
            <a:r>
              <a:rPr lang="zh-CN" altLang="en-US" sz="2400" dirty="0">
                <a:solidFill>
                  <a:schemeClr val="dk1"/>
                </a:solidFill>
                <a:latin typeface="幼圆" charset="0"/>
                <a:cs typeface="幼圆" charset="0"/>
                <a:sym typeface="+mn-lt"/>
              </a:rPr>
              <a:t>含“笑”字的词语：</a:t>
            </a:r>
            <a:endParaRPr lang="en-US" altLang="zh-CN" sz="2400" dirty="0">
              <a:solidFill>
                <a:schemeClr val="dk1"/>
              </a:solidFill>
              <a:latin typeface="幼圆" charset="0"/>
              <a:cs typeface="幼圆" charset="0"/>
              <a:sym typeface="+mn-lt"/>
            </a:endParaRPr>
          </a:p>
          <a:p>
            <a:pPr algn="just">
              <a:lnSpc>
                <a:spcPct val="150000"/>
              </a:lnSpc>
            </a:pPr>
            <a:r>
              <a:rPr lang="zh-CN" altLang="en-US" sz="2400" dirty="0">
                <a:solidFill>
                  <a:schemeClr val="dk1"/>
                </a:solidFill>
                <a:latin typeface="幼圆" charset="0"/>
                <a:cs typeface="幼圆" charset="0"/>
                <a:sym typeface="+mn-lt"/>
              </a:rPr>
              <a:t>捧腹大笑    眉开眼笑	喜笑颜开   </a:t>
            </a:r>
            <a:endParaRPr lang="en-US" altLang="zh-CN" sz="2400" dirty="0">
              <a:solidFill>
                <a:schemeClr val="dk1"/>
              </a:solidFill>
              <a:latin typeface="幼圆" charset="0"/>
              <a:cs typeface="幼圆" charset="0"/>
              <a:sym typeface="+mn-lt"/>
            </a:endParaRPr>
          </a:p>
          <a:p>
            <a:pPr algn="just">
              <a:lnSpc>
                <a:spcPct val="150000"/>
              </a:lnSpc>
            </a:pPr>
            <a:r>
              <a:rPr lang="zh-CN" altLang="en-US" sz="2400" dirty="0">
                <a:solidFill>
                  <a:schemeClr val="dk1"/>
                </a:solidFill>
                <a:latin typeface="幼圆" charset="0"/>
                <a:cs typeface="幼圆" charset="0"/>
                <a:sym typeface="+mn-lt"/>
              </a:rPr>
              <a:t>破涕为笑    哄堂大笑</a:t>
            </a:r>
            <a:endParaRPr lang="zh-CN" altLang="en-US" sz="2400" dirty="0">
              <a:solidFill>
                <a:schemeClr val="dk1"/>
              </a:solidFill>
              <a:latin typeface="幼圆" charset="0"/>
              <a:cs typeface="幼圆" charset="0"/>
              <a:sym typeface="+mn-lt"/>
            </a:endParaRPr>
          </a:p>
          <a:p>
            <a:pPr algn="just">
              <a:lnSpc>
                <a:spcPct val="150000"/>
              </a:lnSpc>
            </a:pPr>
            <a:r>
              <a:rPr lang="en-US" altLang="zh-CN" sz="2400" dirty="0">
                <a:solidFill>
                  <a:schemeClr val="dk1"/>
                </a:solidFill>
                <a:latin typeface="幼圆" charset="0"/>
                <a:cs typeface="幼圆" charset="0"/>
                <a:sym typeface="+mn-lt"/>
              </a:rPr>
              <a:t>2. </a:t>
            </a:r>
            <a:r>
              <a:rPr lang="zh-CN" altLang="en-US" sz="2400" dirty="0">
                <a:solidFill>
                  <a:schemeClr val="dk1"/>
                </a:solidFill>
                <a:latin typeface="幼圆" charset="0"/>
                <a:cs typeface="幼圆" charset="0"/>
                <a:sym typeface="+mn-lt"/>
              </a:rPr>
              <a:t>拟声词：  喵喵   叽叽   汪汪   咩咩</a:t>
            </a:r>
            <a:endParaRPr lang="zh-CN" altLang="en-US" sz="2400" dirty="0">
              <a:solidFill>
                <a:schemeClr val="dk1"/>
              </a:solidFill>
              <a:latin typeface="幼圆" charset="0"/>
              <a:cs typeface="幼圆" charset="0"/>
              <a:sym typeface="+mn-lt"/>
            </a:endParaRPr>
          </a:p>
        </p:txBody>
      </p:sp>
    </p:spTree>
    <p:custDataLst>
      <p:tags r:id="rId1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675085" y="884585"/>
            <a:ext cx="7793830"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cs typeface="幼圆" charset="0"/>
                <a:sym typeface="+mn-lt"/>
              </a:rPr>
              <a:t>十、佳句积累</a:t>
            </a:r>
            <a:endParaRPr lang="zh-CN" altLang="en-US" sz="2200" b="1" dirty="0">
              <a:solidFill>
                <a:schemeClr val="dk1"/>
              </a:solidFill>
              <a:effectLst/>
              <a:latin typeface="幼圆" charset="0"/>
              <a:cs typeface="幼圆" charset="0"/>
              <a:sym typeface="+mn-lt"/>
            </a:endParaRPr>
          </a:p>
          <a:p>
            <a:pPr algn="just">
              <a:lnSpc>
                <a:spcPct val="150000"/>
              </a:lnSpc>
            </a:pPr>
            <a:r>
              <a:rPr lang="en-US" altLang="zh-CN" sz="2200" dirty="0">
                <a:solidFill>
                  <a:schemeClr val="dk1"/>
                </a:solidFill>
                <a:effectLst/>
                <a:latin typeface="幼圆" charset="0"/>
                <a:cs typeface="幼圆" charset="0"/>
                <a:sym typeface="+mn-lt"/>
              </a:rPr>
              <a:t>1. </a:t>
            </a:r>
            <a:r>
              <a:rPr lang="zh-CN" altLang="en-US" sz="2200" dirty="0">
                <a:solidFill>
                  <a:schemeClr val="dk1"/>
                </a:solidFill>
                <a:effectLst/>
                <a:latin typeface="幼圆" charset="0"/>
                <a:cs typeface="幼圆" charset="0"/>
                <a:sym typeface="+mn-lt"/>
              </a:rPr>
              <a:t>感叹句</a:t>
            </a:r>
            <a:r>
              <a:rPr lang="en-US" altLang="zh-CN" sz="2200" dirty="0">
                <a:solidFill>
                  <a:schemeClr val="dk1"/>
                </a:solidFill>
                <a:effectLst/>
                <a:latin typeface="幼圆" charset="0"/>
                <a:cs typeface="幼圆" charset="0"/>
                <a:sym typeface="+mn-lt"/>
              </a:rPr>
              <a:t>: </a:t>
            </a:r>
            <a:r>
              <a:rPr lang="zh-CN" altLang="en-US" sz="2200" dirty="0">
                <a:solidFill>
                  <a:schemeClr val="dk1"/>
                </a:solidFill>
                <a:effectLst/>
                <a:latin typeface="幼圆" charset="0"/>
                <a:cs typeface="幼圆" charset="0"/>
                <a:sym typeface="+mn-lt"/>
              </a:rPr>
              <a:t>对一根胡子来说，果酱是多么好的营养品啊！</a:t>
            </a:r>
            <a:endParaRPr lang="zh-CN" altLang="en-US" sz="2200" dirty="0">
              <a:solidFill>
                <a:schemeClr val="dk1"/>
              </a:solidFill>
              <a:effectLst/>
              <a:latin typeface="幼圆" charset="0"/>
              <a:cs typeface="幼圆" charset="0"/>
              <a:sym typeface="+mn-lt"/>
            </a:endParaRPr>
          </a:p>
          <a:p>
            <a:pPr algn="just">
              <a:lnSpc>
                <a:spcPct val="150000"/>
              </a:lnSpc>
            </a:pPr>
            <a:r>
              <a:rPr lang="en-US" altLang="zh-CN" sz="2200" dirty="0">
                <a:solidFill>
                  <a:schemeClr val="dk1"/>
                </a:solidFill>
                <a:effectLst/>
                <a:latin typeface="幼圆" charset="0"/>
                <a:cs typeface="幼圆" charset="0"/>
                <a:sym typeface="+mn-lt"/>
              </a:rPr>
              <a:t>2. </a:t>
            </a:r>
            <a:r>
              <a:rPr lang="zh-CN" altLang="en-US" sz="2200" dirty="0">
                <a:solidFill>
                  <a:schemeClr val="dk1"/>
                </a:solidFill>
                <a:effectLst/>
                <a:latin typeface="幼圆" charset="0"/>
                <a:cs typeface="幼圆" charset="0"/>
                <a:sym typeface="+mn-lt"/>
              </a:rPr>
              <a:t>排比句：</a:t>
            </a:r>
            <a:endParaRPr lang="en-US" altLang="zh-CN" sz="2200" dirty="0">
              <a:solidFill>
                <a:schemeClr val="dk1"/>
              </a:solidFill>
              <a:effectLst/>
              <a:latin typeface="幼圆" charset="0"/>
              <a:cs typeface="幼圆" charset="0"/>
              <a:sym typeface="+mn-lt"/>
            </a:endParaRPr>
          </a:p>
          <a:p>
            <a:pPr algn="just">
              <a:lnSpc>
                <a:spcPct val="150000"/>
              </a:lnSpc>
            </a:pPr>
            <a:r>
              <a:rPr lang="en-US" altLang="zh-CN" sz="2200" dirty="0">
                <a:solidFill>
                  <a:schemeClr val="dk1"/>
                </a:solidFill>
                <a:effectLst/>
                <a:latin typeface="幼圆" charset="0"/>
                <a:cs typeface="幼圆" charset="0"/>
                <a:sym typeface="+mn-lt"/>
              </a:rPr>
              <a:t>(1)</a:t>
            </a:r>
            <a:r>
              <a:rPr lang="zh-CN" altLang="en-US" sz="2200" dirty="0">
                <a:solidFill>
                  <a:schemeClr val="dk1"/>
                </a:solidFill>
                <a:effectLst/>
                <a:latin typeface="幼圆" charset="0"/>
                <a:cs typeface="幼圆" charset="0"/>
                <a:sym typeface="+mn-lt"/>
              </a:rPr>
              <a:t>它不会像狗一样叫，不会像猫一样叫，也不会像牛那样哞哞叫，更不会像马那样嘶鸣。</a:t>
            </a:r>
            <a:endParaRPr lang="zh-CN" altLang="en-US" sz="2200" dirty="0">
              <a:solidFill>
                <a:schemeClr val="dk1"/>
              </a:solidFill>
              <a:effectLst/>
              <a:latin typeface="幼圆" charset="0"/>
              <a:cs typeface="幼圆" charset="0"/>
              <a:sym typeface="+mn-lt"/>
            </a:endParaRPr>
          </a:p>
          <a:p>
            <a:pPr algn="just">
              <a:lnSpc>
                <a:spcPct val="150000"/>
              </a:lnSpc>
            </a:pPr>
            <a:r>
              <a:rPr lang="en-US" altLang="zh-CN" sz="2200" dirty="0">
                <a:solidFill>
                  <a:schemeClr val="dk1"/>
                </a:solidFill>
                <a:effectLst/>
                <a:latin typeface="幼圆" charset="0"/>
                <a:cs typeface="幼圆" charset="0"/>
                <a:sym typeface="+mn-lt"/>
              </a:rPr>
              <a:t>(2)</a:t>
            </a:r>
            <a:r>
              <a:rPr lang="zh-CN" altLang="en-US" sz="2200" dirty="0">
                <a:solidFill>
                  <a:schemeClr val="dk1"/>
                </a:solidFill>
                <a:effectLst/>
                <a:latin typeface="幼圆" charset="0"/>
                <a:cs typeface="幼圆" charset="0"/>
                <a:sym typeface="+mn-lt"/>
              </a:rPr>
              <a:t>一天早晨，它在树林里练习，发出的喔喔喔的叫声是那么逼真，那么好听，那么洪亮。</a:t>
            </a:r>
            <a:endParaRPr lang="zh-CN" altLang="en-US" sz="2200" dirty="0">
              <a:solidFill>
                <a:schemeClr val="dk1"/>
              </a:solidFill>
              <a:effectLst/>
              <a:latin typeface="幼圆" charset="0"/>
              <a:cs typeface="幼圆" charset="0"/>
              <a:sym typeface="+mn-lt"/>
            </a:endParaRPr>
          </a:p>
        </p:txBody>
      </p:sp>
    </p:spTree>
    <p:custDataLst>
      <p:tags r:id="rId1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107"/>
          <p:cNvSpPr txBox="1"/>
          <p:nvPr>
            <p:custDataLst>
              <p:tags r:id="rId1"/>
            </p:custDataLst>
          </p:nvPr>
        </p:nvSpPr>
        <p:spPr>
          <a:xfrm>
            <a:off x="2184083" y="1743551"/>
            <a:ext cx="4775835" cy="875824"/>
          </a:xfrm>
          <a:prstGeom prst="rect">
            <a:avLst/>
          </a:prstGeom>
          <a:noFill/>
        </p:spPr>
        <p:txBody>
          <a:bodyPr wrap="square"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r>
              <a:rPr kumimoji="0" lang="en-US" altLang="zh-CN" sz="4500"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rPr>
              <a:t>PART.01</a:t>
            </a:r>
            <a:endParaRPr kumimoji="0" lang="en-US" altLang="zh-CN" sz="4500" b="1" i="0" u="none" strike="noStrike" kern="1200" cap="none" spc="300" normalizeH="0" noProof="0" dirty="0">
              <a:ln>
                <a:noFill/>
              </a:ln>
              <a:solidFill>
                <a:schemeClr val="accent1">
                  <a:lumMod val="75000"/>
                </a:schemeClr>
              </a:solidFill>
              <a:effectLst/>
              <a:uLnTx/>
              <a:uFillTx/>
              <a:latin typeface="Arial" panose="020B0604020202020204" pitchFamily="34" charset="0"/>
              <a:ea typeface="幼圆" panose="02010509060101010101" pitchFamily="49" charset="-122"/>
              <a:sym typeface="Arial" panose="020B0604020202020204" pitchFamily="34" charset="0"/>
            </a:endParaRPr>
          </a:p>
        </p:txBody>
      </p:sp>
      <p:sp>
        <p:nvSpPr>
          <p:cNvPr id="12" name="标题 11"/>
          <p:cNvSpPr>
            <a:spLocks noGrp="1"/>
          </p:cNvSpPr>
          <p:nvPr>
            <p:custDataLst>
              <p:tags r:id="rId2"/>
            </p:custDataLst>
          </p:nvPr>
        </p:nvSpPr>
        <p:spPr>
          <a:xfrm>
            <a:off x="2184083" y="2635881"/>
            <a:ext cx="4775835" cy="758666"/>
          </a:xfrm>
          <a:prstGeom prst="rect">
            <a:avLst/>
          </a:prstGeom>
        </p:spPr>
        <p:txBody>
          <a:bodyPr vert="horz" lIns="90000" tIns="0" rIns="90000" bIns="46800" rtlCol="0" anchor="t" anchorCtr="0">
            <a:normAutofit/>
          </a:bodyPr>
          <a:lstStyle>
            <a:lvl1pPr algn="ctr" defTabSz="685800" rtl="0" eaLnBrk="1" fontAlgn="auto" latinLnBrk="0" hangingPunct="1">
              <a:lnSpc>
                <a:spcPct val="100000"/>
              </a:lnSpc>
              <a:spcBef>
                <a:spcPct val="0"/>
              </a:spcBef>
              <a:buNone/>
              <a:defRPr sz="180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dirty="0">
                <a:solidFill>
                  <a:schemeClr val="accent1">
                    <a:lumMod val="75000"/>
                  </a:schemeClr>
                </a:solidFill>
                <a:sym typeface="+mn-lt"/>
              </a:rPr>
              <a:t>第四单元课文知识点</a:t>
            </a:r>
            <a:endParaRPr lang="zh-CN" altLang="en-US" dirty="0">
              <a:solidFill>
                <a:schemeClr val="accent1">
                  <a:lumMod val="75000"/>
                </a:schemeClr>
              </a:solidFill>
              <a:sym typeface="+mn-lt"/>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585256" y="1236048"/>
            <a:ext cx="7961662" cy="2007235"/>
          </a:xfrm>
          <a:prstGeom prst="rect">
            <a:avLst/>
          </a:prstGeom>
          <a:noFill/>
          <a:ln w="9525">
            <a:noFill/>
          </a:ln>
        </p:spPr>
        <p:txBody>
          <a:bodyPr wrap="square" lIns="68580" tIns="34290" rIns="68580" bIns="34290" anchor="t">
            <a:spAutoFit/>
          </a:bodyPr>
          <a:lstStyle/>
          <a:p>
            <a:pPr>
              <a:lnSpc>
                <a:spcPct val="150000"/>
              </a:lnSpc>
            </a:pPr>
            <a:r>
              <a:rPr lang="en-US" altLang="zh-CN" sz="3600" b="1" dirty="0">
                <a:solidFill>
                  <a:schemeClr val="dk1"/>
                </a:solidFill>
                <a:latin typeface="幼圆" charset="0"/>
                <a:cs typeface="幼圆" charset="0"/>
                <a:sym typeface="+mn-lt"/>
              </a:rPr>
              <a:t>   </a:t>
            </a:r>
            <a:r>
              <a:rPr lang="en-US" altLang="zh-CN" sz="2400" b="1" dirty="0">
                <a:solidFill>
                  <a:schemeClr val="dk1"/>
                </a:solidFill>
                <a:latin typeface="幼圆" charset="0"/>
                <a:cs typeface="幼圆" charset="0"/>
                <a:sym typeface="+mn-lt"/>
              </a:rPr>
              <a:t>《</a:t>
            </a:r>
            <a:r>
              <a:rPr lang="zh-CN" altLang="en-US" sz="2400" b="1" dirty="0">
                <a:solidFill>
                  <a:schemeClr val="dk1"/>
                </a:solidFill>
                <a:latin typeface="幼圆" charset="0"/>
                <a:cs typeface="幼圆" charset="0"/>
                <a:sym typeface="+mn-lt"/>
              </a:rPr>
              <a:t>总也倒不了的老屋</a:t>
            </a:r>
            <a:r>
              <a:rPr lang="en-US" altLang="zh-CN" sz="2400" b="1" dirty="0">
                <a:solidFill>
                  <a:schemeClr val="dk1"/>
                </a:solidFill>
                <a:latin typeface="幼圆" charset="0"/>
                <a:cs typeface="幼圆" charset="0"/>
                <a:sym typeface="+mn-lt"/>
              </a:rPr>
              <a:t>》</a:t>
            </a:r>
            <a:r>
              <a:rPr lang="zh-CN" altLang="en-US" sz="2400" b="1" dirty="0">
                <a:solidFill>
                  <a:schemeClr val="dk1"/>
                </a:solidFill>
                <a:latin typeface="幼圆" charset="0"/>
                <a:cs typeface="幼圆" charset="0"/>
                <a:sym typeface="+mn-lt"/>
              </a:rPr>
              <a:t>写了一座即将倒下去的老屋为了帮助小猫、老母鸡、小蜘蛛摆脱困境，坚持不倒下的事，赞扬了老屋关爱弱小、无私奉献的品质。</a:t>
            </a:r>
            <a:endParaRPr lang="zh-CN" altLang="en-US" sz="2400" b="1" dirty="0">
              <a:solidFill>
                <a:schemeClr val="dk1"/>
              </a:solidFill>
              <a:latin typeface="幼圆" charset="0"/>
              <a:cs typeface="幼圆" charset="0"/>
              <a:sym typeface="+mn-lt"/>
            </a:endParaRPr>
          </a:p>
        </p:txBody>
      </p:sp>
      <p:pic>
        <p:nvPicPr>
          <p:cNvPr id="17" name="图片 16"/>
          <p:cNvPicPr>
            <a:picLocks noChangeAspect="1"/>
          </p:cNvPicPr>
          <p:nvPr/>
        </p:nvPicPr>
        <p:blipFill>
          <a:blip r:embed="rId11"/>
          <a:stretch>
            <a:fillRect/>
          </a:stretch>
        </p:blipFill>
        <p:spPr>
          <a:xfrm>
            <a:off x="313055" y="288925"/>
            <a:ext cx="2628900" cy="802005"/>
          </a:xfrm>
          <a:prstGeom prst="rect">
            <a:avLst/>
          </a:prstGeom>
        </p:spPr>
      </p:pic>
      <p:sp>
        <p:nvSpPr>
          <p:cNvPr id="18" name="矩形 17"/>
          <p:cNvSpPr/>
          <p:nvPr/>
        </p:nvSpPr>
        <p:spPr>
          <a:xfrm>
            <a:off x="464185" y="391795"/>
            <a:ext cx="2477770" cy="737235"/>
          </a:xfrm>
          <a:prstGeom prst="rect">
            <a:avLst/>
          </a:prstGeom>
        </p:spPr>
        <p:txBody>
          <a:bodyPr wrap="square">
            <a:spAutoFit/>
          </a:bodyPr>
          <a:lstStyle/>
          <a:p>
            <a:pPr algn="just">
              <a:lnSpc>
                <a:spcPct val="150000"/>
              </a:lnSpc>
            </a:pPr>
            <a:r>
              <a:rPr lang="zh-CN" altLang="en-US" sz="2800" b="1" dirty="0">
                <a:solidFill>
                  <a:schemeClr val="dk1">
                    <a:lumMod val="85000"/>
                    <a:lumOff val="15000"/>
                  </a:schemeClr>
                </a:solidFill>
                <a:effectLst/>
                <a:latin typeface="幼圆" charset="0"/>
                <a:ea typeface="幼圆" charset="0"/>
                <a:cs typeface="+mn-ea"/>
                <a:sym typeface="+mn-lt"/>
              </a:rPr>
              <a:t>本单元知识点</a:t>
            </a:r>
            <a:endParaRPr lang="zh-CN" altLang="en-US" sz="2800" b="1" dirty="0">
              <a:solidFill>
                <a:schemeClr val="dk1">
                  <a:lumMod val="85000"/>
                  <a:lumOff val="15000"/>
                </a:schemeClr>
              </a:solidFill>
              <a:effectLst/>
              <a:latin typeface="幼圆" charset="0"/>
              <a:ea typeface="幼圆" charset="0"/>
              <a:cs typeface="+mn-ea"/>
              <a:sym typeface="+mn-lt"/>
            </a:endParaRPr>
          </a:p>
        </p:txBody>
      </p:sp>
    </p:spTree>
    <p:custDataLst>
      <p:tags r:id="rId12"/>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541162" y="1334772"/>
            <a:ext cx="7961662" cy="3300095"/>
          </a:xfrm>
          <a:prstGeom prst="rect">
            <a:avLst/>
          </a:prstGeom>
          <a:noFill/>
          <a:ln w="9525">
            <a:noFill/>
          </a:ln>
        </p:spPr>
        <p:txBody>
          <a:bodyPr wrap="square" lIns="68580" tIns="34290" rIns="68580" bIns="34290" anchor="t">
            <a:spAutoFit/>
          </a:bodyPr>
          <a:lstStyle/>
          <a:p>
            <a:pPr>
              <a:lnSpc>
                <a:spcPct val="150000"/>
              </a:lnSpc>
            </a:pPr>
            <a:r>
              <a:rPr lang="en-US" altLang="zh-CN" sz="2800" b="1" dirty="0">
                <a:solidFill>
                  <a:schemeClr val="dk1"/>
                </a:solidFill>
                <a:latin typeface="幼圆" charset="0"/>
                <a:cs typeface="幼圆" charset="0"/>
                <a:sym typeface="+mn-lt"/>
              </a:rPr>
              <a:t>     《</a:t>
            </a:r>
            <a:r>
              <a:rPr lang="zh-CN" altLang="en-US" sz="2800" b="1" dirty="0">
                <a:solidFill>
                  <a:schemeClr val="dk1"/>
                </a:solidFill>
                <a:latin typeface="幼圆" charset="0"/>
                <a:cs typeface="幼圆" charset="0"/>
                <a:sym typeface="+mn-lt"/>
              </a:rPr>
              <a:t>胡萝卜先生的长胡子</a:t>
            </a:r>
            <a:r>
              <a:rPr lang="en-US" altLang="zh-CN" sz="2800" b="1" dirty="0">
                <a:solidFill>
                  <a:schemeClr val="dk1"/>
                </a:solidFill>
                <a:latin typeface="幼圆" charset="0"/>
                <a:cs typeface="幼圆" charset="0"/>
                <a:sym typeface="+mn-lt"/>
              </a:rPr>
              <a:t>》</a:t>
            </a:r>
            <a:r>
              <a:rPr lang="zh-CN" altLang="en-US" sz="2800" b="1" dirty="0">
                <a:solidFill>
                  <a:schemeClr val="dk1"/>
                </a:solidFill>
                <a:latin typeface="幼圆" charset="0"/>
                <a:cs typeface="幼圆" charset="0"/>
                <a:sym typeface="+mn-lt"/>
              </a:rPr>
              <a:t>用幽默的语言记叙了胡萝卜先生的一根胡子吸收了果酱的营养后不断变长，神奇的长胡子帮助了小男孩，也会帮助鸟太太解决困难的故事，给了我们无限的想象空间和续编童话故事的空间。</a:t>
            </a:r>
            <a:endParaRPr lang="zh-CN" altLang="en-US" sz="2800" b="1" dirty="0">
              <a:solidFill>
                <a:schemeClr val="dk1"/>
              </a:solidFill>
              <a:latin typeface="幼圆" charset="0"/>
              <a:cs typeface="幼圆" charset="0"/>
              <a:sym typeface="+mn-lt"/>
            </a:endParaRPr>
          </a:p>
        </p:txBody>
      </p:sp>
      <p:pic>
        <p:nvPicPr>
          <p:cNvPr id="15" name="图片 14"/>
          <p:cNvPicPr>
            <a:picLocks noChangeAspect="1"/>
          </p:cNvPicPr>
          <p:nvPr/>
        </p:nvPicPr>
        <p:blipFill>
          <a:blip r:embed="rId11"/>
          <a:stretch>
            <a:fillRect/>
          </a:stretch>
        </p:blipFill>
        <p:spPr>
          <a:xfrm>
            <a:off x="313055" y="288925"/>
            <a:ext cx="2628900" cy="802005"/>
          </a:xfrm>
          <a:prstGeom prst="rect">
            <a:avLst/>
          </a:prstGeom>
        </p:spPr>
      </p:pic>
      <p:sp>
        <p:nvSpPr>
          <p:cNvPr id="16" name="矩形 15"/>
          <p:cNvSpPr/>
          <p:nvPr/>
        </p:nvSpPr>
        <p:spPr>
          <a:xfrm>
            <a:off x="464185" y="391795"/>
            <a:ext cx="2477770" cy="737235"/>
          </a:xfrm>
          <a:prstGeom prst="rect">
            <a:avLst/>
          </a:prstGeom>
        </p:spPr>
        <p:txBody>
          <a:bodyPr wrap="square">
            <a:spAutoFit/>
          </a:bodyPr>
          <a:lstStyle/>
          <a:p>
            <a:pPr algn="just">
              <a:lnSpc>
                <a:spcPct val="150000"/>
              </a:lnSpc>
            </a:pPr>
            <a:r>
              <a:rPr lang="zh-CN" altLang="en-US" sz="2800" b="1" dirty="0">
                <a:solidFill>
                  <a:schemeClr val="dk1">
                    <a:lumMod val="85000"/>
                    <a:lumOff val="15000"/>
                  </a:schemeClr>
                </a:solidFill>
                <a:effectLst/>
                <a:latin typeface="幼圆" charset="0"/>
                <a:ea typeface="幼圆" charset="0"/>
                <a:cs typeface="+mn-ea"/>
                <a:sym typeface="+mn-lt"/>
              </a:rPr>
              <a:t>本单元知识点</a:t>
            </a:r>
            <a:endParaRPr lang="zh-CN" altLang="en-US" sz="2800" b="1" dirty="0">
              <a:solidFill>
                <a:schemeClr val="dk1">
                  <a:lumMod val="85000"/>
                  <a:lumOff val="15000"/>
                </a:schemeClr>
              </a:solidFill>
              <a:effectLst/>
              <a:latin typeface="幼圆" charset="0"/>
              <a:ea typeface="幼圆" charset="0"/>
              <a:cs typeface="+mn-ea"/>
              <a:sym typeface="+mn-lt"/>
            </a:endParaRPr>
          </a:p>
        </p:txBody>
      </p:sp>
    </p:spTree>
    <p:custDataLst>
      <p:tags r:id="rId12"/>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256222" y="1478811"/>
            <a:ext cx="8631555" cy="2653665"/>
          </a:xfrm>
          <a:prstGeom prst="rect">
            <a:avLst/>
          </a:prstGeom>
          <a:noFill/>
          <a:ln w="9525">
            <a:noFill/>
          </a:ln>
        </p:spPr>
        <p:txBody>
          <a:bodyPr wrap="square" lIns="68580" tIns="34290" rIns="68580" bIns="34290" anchor="t">
            <a:spAutoFit/>
          </a:bodyPr>
          <a:lstStyle/>
          <a:p>
            <a:pPr>
              <a:lnSpc>
                <a:spcPct val="150000"/>
              </a:lnSpc>
            </a:pPr>
            <a:r>
              <a:rPr lang="en-US" altLang="zh-CN" sz="2800" b="1" dirty="0">
                <a:solidFill>
                  <a:schemeClr val="dk1"/>
                </a:solidFill>
                <a:latin typeface="幼圆" charset="0"/>
                <a:cs typeface="幼圆" charset="0"/>
                <a:sym typeface="+mn-lt"/>
              </a:rPr>
              <a:t>    《</a:t>
            </a:r>
            <a:r>
              <a:rPr lang="zh-CN" altLang="en-US" sz="2800" b="1" dirty="0">
                <a:solidFill>
                  <a:schemeClr val="dk1"/>
                </a:solidFill>
                <a:latin typeface="幼圆" charset="0"/>
                <a:cs typeface="幼圆" charset="0"/>
                <a:sym typeface="+mn-lt"/>
              </a:rPr>
              <a:t>小狗学叫</a:t>
            </a:r>
            <a:r>
              <a:rPr lang="en-US" altLang="zh-CN" sz="2800" b="1" dirty="0">
                <a:solidFill>
                  <a:schemeClr val="dk1"/>
                </a:solidFill>
                <a:latin typeface="幼圆" charset="0"/>
                <a:cs typeface="幼圆" charset="0"/>
                <a:sym typeface="+mn-lt"/>
              </a:rPr>
              <a:t>》</a:t>
            </a:r>
            <a:r>
              <a:rPr lang="zh-CN" altLang="en-US" sz="2800" b="1" dirty="0">
                <a:solidFill>
                  <a:schemeClr val="dk1"/>
                </a:solidFill>
                <a:latin typeface="幼圆" charset="0"/>
                <a:cs typeface="幼圆" charset="0"/>
                <a:sym typeface="+mn-lt"/>
              </a:rPr>
              <a:t>讲述了一只不会叫的小狗学叫的经历，告诉我们任何事情发展到最后，只可能有一种结局，所以每次选择都很关键，都应以不迷失自我为基础，这样的人生才是精彩的。</a:t>
            </a:r>
            <a:endParaRPr lang="zh-CN" altLang="en-US" sz="2800" b="1" dirty="0">
              <a:solidFill>
                <a:schemeClr val="dk1"/>
              </a:solidFill>
              <a:latin typeface="幼圆" charset="0"/>
              <a:cs typeface="幼圆" charset="0"/>
              <a:sym typeface="+mn-lt"/>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737235"/>
          </a:xfrm>
          <a:prstGeom prst="rect">
            <a:avLst/>
          </a:prstGeom>
        </p:spPr>
        <p:txBody>
          <a:bodyPr wrap="square">
            <a:spAutoFit/>
          </a:bodyPr>
          <a:lstStyle/>
          <a:p>
            <a:pPr algn="just">
              <a:lnSpc>
                <a:spcPct val="150000"/>
              </a:lnSpc>
            </a:pPr>
            <a:r>
              <a:rPr lang="zh-CN" altLang="en-US" sz="2800" b="1" dirty="0">
                <a:solidFill>
                  <a:schemeClr val="dk1">
                    <a:lumMod val="85000"/>
                    <a:lumOff val="15000"/>
                  </a:schemeClr>
                </a:solidFill>
                <a:effectLst/>
                <a:latin typeface="幼圆" charset="0"/>
                <a:ea typeface="幼圆" charset="0"/>
                <a:cs typeface="+mn-ea"/>
                <a:sym typeface="+mn-lt"/>
              </a:rPr>
              <a:t>本单元知识点</a:t>
            </a:r>
            <a:endParaRPr lang="zh-CN" altLang="en-US" sz="2800" b="1" dirty="0">
              <a:solidFill>
                <a:schemeClr val="dk1">
                  <a:lumMod val="85000"/>
                  <a:lumOff val="15000"/>
                </a:schemeClr>
              </a:solidFill>
              <a:effectLst/>
              <a:latin typeface="幼圆" charset="0"/>
              <a:ea typeface="幼圆" charset="0"/>
              <a:cs typeface="+mn-ea"/>
              <a:sym typeface="+mn-lt"/>
            </a:endParaRPr>
          </a:p>
        </p:txBody>
      </p:sp>
    </p:spTree>
    <p:custDataLst>
      <p:tags r:id="rId1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35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328611" y="1175034"/>
            <a:ext cx="8208169" cy="2306955"/>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000000"/>
                </a:solidFill>
                <a:effectLst/>
                <a:latin typeface="幼圆" charset="0"/>
                <a:cs typeface="幼圆" charset="0"/>
                <a:sym typeface="+mn-lt"/>
              </a:rPr>
              <a:t>   </a:t>
            </a:r>
            <a:r>
              <a:rPr lang="zh-CN" altLang="en-US" sz="2400" dirty="0">
                <a:solidFill>
                  <a:srgbClr val="000000"/>
                </a:solidFill>
                <a:effectLst/>
                <a:latin typeface="幼圆" charset="0"/>
                <a:cs typeface="幼圆" charset="0"/>
                <a:sym typeface="+mn-lt"/>
              </a:rPr>
              <a:t>    本单元课文主要是围绕“预测”这个专题进行编排的。主要由</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总也倒不了的老屋</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胡萝卜先生的长胡子</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小狗学叫</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三篇课文组成。在阅读这些童话故事，学会预测故事情节，续编故事</a:t>
            </a:r>
            <a:r>
              <a:rPr lang="zh-CN" altLang="en-US" sz="2400" dirty="0">
                <a:solidFill>
                  <a:srgbClr val="000000"/>
                </a:solidFill>
                <a:latin typeface="幼圆" charset="0"/>
                <a:cs typeface="幼圆" charset="0"/>
                <a:sym typeface="+mn-lt"/>
              </a:rPr>
              <a:t>。</a:t>
            </a:r>
            <a:endParaRPr lang="zh-CN" altLang="en-US" sz="2400" dirty="0">
              <a:solidFill>
                <a:srgbClr val="000000"/>
              </a:solidFill>
              <a:effectLst/>
              <a:latin typeface="幼圆" charset="0"/>
              <a:cs typeface="幼圆" charset="0"/>
              <a:sym typeface="+mn-lt"/>
            </a:endParaRPr>
          </a:p>
        </p:txBody>
      </p:sp>
    </p:spTree>
    <p:custDataLst>
      <p:tags r:id="rId10"/>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412367" y="611075"/>
            <a:ext cx="8222456" cy="3415030"/>
          </a:xfrm>
          <a:prstGeom prst="rect">
            <a:avLst/>
          </a:prstGeom>
          <a:noFill/>
        </p:spPr>
        <p:txBody>
          <a:bodyPr wrap="square">
            <a:spAutoFit/>
          </a:bodyPr>
          <a:lstStyle/>
          <a:p>
            <a:pPr marL="279400" algn="just">
              <a:lnSpc>
                <a:spcPct val="150000"/>
              </a:lnSpc>
              <a:tabLst>
                <a:tab pos="2610485" algn="l"/>
              </a:tabLst>
            </a:pPr>
            <a:r>
              <a:rPr lang="zh-CN" altLang="en-US" sz="2400" dirty="0">
                <a:solidFill>
                  <a:srgbClr val="000000"/>
                </a:solidFill>
                <a:effectLst/>
                <a:latin typeface="幼圆" charset="0"/>
                <a:cs typeface="幼圆" charset="0"/>
                <a:sym typeface="+mn-lt"/>
              </a:rPr>
              <a:t>单元重点：</a:t>
            </a:r>
            <a:endParaRPr lang="zh-CN" altLang="en-US" sz="2400" dirty="0">
              <a:solidFill>
                <a:srgbClr val="000000"/>
              </a:solidFill>
              <a:effectLst/>
              <a:latin typeface="幼圆" charset="0"/>
              <a:cs typeface="幼圆" charset="0"/>
              <a:sym typeface="+mn-lt"/>
            </a:endParaRPr>
          </a:p>
          <a:p>
            <a:pPr marL="279400" algn="just">
              <a:lnSpc>
                <a:spcPct val="150000"/>
              </a:lnSpc>
              <a:tabLst>
                <a:tab pos="2610485" algn="l"/>
              </a:tabLst>
            </a:pPr>
            <a:r>
              <a:rPr lang="zh-CN" altLang="en-US" sz="2400" dirty="0">
                <a:solidFill>
                  <a:srgbClr val="000000"/>
                </a:solidFill>
                <a:effectLst/>
                <a:latin typeface="幼圆" charset="0"/>
                <a:cs typeface="幼圆" charset="0"/>
                <a:sym typeface="+mn-lt"/>
              </a:rPr>
              <a:t>       一边读，一边预测，顺着故事情节去猜想，感受阅读的乐趣。本单元的三篇课文都安排了与预测有关的内容。</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总也倒不了的老屋</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练习根据故事情节预测故事，</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胡萝卜先生的长胡子</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练习续编故事接下来的情节，</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小狗学叫</a:t>
            </a:r>
            <a:r>
              <a:rPr lang="en-US" altLang="zh-CN" sz="2400" dirty="0">
                <a:solidFill>
                  <a:srgbClr val="000000"/>
                </a:solidFill>
                <a:effectLst/>
                <a:latin typeface="幼圆" charset="0"/>
                <a:cs typeface="幼圆" charset="0"/>
                <a:sym typeface="+mn-lt"/>
              </a:rPr>
              <a:t>》</a:t>
            </a:r>
            <a:r>
              <a:rPr lang="zh-CN" altLang="en-US" sz="2400" dirty="0">
                <a:solidFill>
                  <a:srgbClr val="000000"/>
                </a:solidFill>
                <a:effectLst/>
                <a:latin typeface="幼圆" charset="0"/>
                <a:cs typeface="幼圆" charset="0"/>
                <a:sym typeface="+mn-lt"/>
              </a:rPr>
              <a:t>训练预测故事的结局。</a:t>
            </a:r>
            <a:endParaRPr lang="zh-CN" altLang="en-US" sz="2400" dirty="0">
              <a:solidFill>
                <a:srgbClr val="000000"/>
              </a:solidFill>
              <a:effectLst/>
              <a:latin typeface="幼圆" charset="0"/>
              <a:cs typeface="幼圆" charset="0"/>
              <a:sym typeface="+mn-lt"/>
            </a:endParaRPr>
          </a:p>
        </p:txBody>
      </p:sp>
    </p:spTree>
    <p:custDataLst>
      <p:tags r:id="rId10"/>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647124" y="515270"/>
            <a:ext cx="8243889" cy="5077460"/>
          </a:xfrm>
          <a:prstGeom prst="rect">
            <a:avLst/>
          </a:prstGeom>
          <a:noFill/>
        </p:spPr>
        <p:txBody>
          <a:bodyPr wrap="square">
            <a:spAutoFit/>
          </a:bodyPr>
          <a:lstStyle/>
          <a:p>
            <a:pPr algn="just">
              <a:lnSpc>
                <a:spcPct val="150000"/>
              </a:lnSpc>
            </a:pPr>
            <a:r>
              <a:rPr lang="zh-CN" altLang="zh-CN" sz="2400" b="1" dirty="0">
                <a:solidFill>
                  <a:srgbClr val="000000"/>
                </a:solidFill>
                <a:effectLst/>
                <a:latin typeface="幼圆" charset="0"/>
                <a:cs typeface="幼圆" charset="0"/>
                <a:sym typeface="+mn-lt"/>
              </a:rPr>
              <a:t>一、易读错的字</a:t>
            </a:r>
            <a:endParaRPr lang="en-US" altLang="zh-CN" sz="2400" b="1" dirty="0">
              <a:solidFill>
                <a:srgbClr val="000000"/>
              </a:solidFill>
              <a:effectLst/>
              <a:latin typeface="幼圆" charset="0"/>
              <a:cs typeface="幼圆" charset="0"/>
              <a:sym typeface="+mn-lt"/>
            </a:endParaRPr>
          </a:p>
          <a:p>
            <a:pPr algn="just">
              <a:lnSpc>
                <a:spcPct val="150000"/>
              </a:lnSpc>
            </a:pPr>
            <a:endParaRPr lang="zh-CN" altLang="zh-CN" sz="2400" dirty="0">
              <a:solidFill>
                <a:srgbClr val="000000"/>
              </a:solidFill>
              <a:effectLst/>
              <a:latin typeface="幼圆" charset="0"/>
              <a:cs typeface="幼圆" charset="0"/>
              <a:sym typeface="+mn-lt"/>
            </a:endParaRPr>
          </a:p>
          <a:p>
            <a:pPr marL="279400" algn="just">
              <a:lnSpc>
                <a:spcPct val="150000"/>
              </a:lnSpc>
              <a:tabLst>
                <a:tab pos="2610485" algn="l"/>
              </a:tabLst>
            </a:pPr>
            <a:r>
              <a:rPr lang="zh-CN" altLang="en-US" sz="2400" dirty="0">
                <a:solidFill>
                  <a:srgbClr val="000000"/>
                </a:solidFill>
                <a:effectLst/>
                <a:latin typeface="幼圆" charset="0"/>
                <a:cs typeface="幼圆" charset="0"/>
                <a:sym typeface="+mn-lt"/>
              </a:rPr>
              <a:t>破洞</a:t>
            </a:r>
            <a:r>
              <a:rPr lang="en-US" altLang="zh-CN" sz="2400" dirty="0">
                <a:solidFill>
                  <a:srgbClr val="000000"/>
                </a:solidFill>
                <a:effectLst/>
                <a:latin typeface="幼圆" charset="0"/>
                <a:cs typeface="幼圆" charset="0"/>
                <a:sym typeface="+mn-lt"/>
              </a:rPr>
              <a:t>(</a:t>
            </a:r>
            <a:r>
              <a:rPr lang="en-US" altLang="zh-CN" sz="2400" dirty="0" err="1">
                <a:solidFill>
                  <a:srgbClr val="000000"/>
                </a:solidFill>
                <a:effectLst/>
                <a:latin typeface="幼圆" charset="0"/>
                <a:cs typeface="幼圆" charset="0"/>
                <a:sym typeface="+mn-lt"/>
              </a:rPr>
              <a:t>dòng</a:t>
            </a:r>
            <a:r>
              <a:rPr lang="en-US" altLang="zh-CN" sz="2400" dirty="0">
                <a:solidFill>
                  <a:srgbClr val="000000"/>
                </a:solidFill>
                <a:effectLst/>
                <a:latin typeface="幼圆" charset="0"/>
                <a:cs typeface="幼圆" charset="0"/>
                <a:sym typeface="+mn-lt"/>
              </a:rPr>
              <a:t>) 	  </a:t>
            </a:r>
            <a:r>
              <a:rPr lang="zh-CN" altLang="en-US" sz="2400" dirty="0">
                <a:solidFill>
                  <a:srgbClr val="000000"/>
                </a:solidFill>
                <a:effectLst/>
                <a:latin typeface="幼圆" charset="0"/>
                <a:cs typeface="幼圆" charset="0"/>
                <a:sym typeface="+mn-lt"/>
              </a:rPr>
              <a:t>准备</a:t>
            </a:r>
            <a:r>
              <a:rPr lang="en-US" altLang="zh-CN" sz="2400" dirty="0">
                <a:solidFill>
                  <a:srgbClr val="000000"/>
                </a:solidFill>
                <a:effectLst/>
                <a:latin typeface="幼圆" charset="0"/>
                <a:cs typeface="幼圆" charset="0"/>
                <a:sym typeface="+mn-lt"/>
              </a:rPr>
              <a:t>(</a:t>
            </a:r>
            <a:r>
              <a:rPr lang="en-US" altLang="zh-CN" sz="2400" dirty="0" err="1">
                <a:solidFill>
                  <a:srgbClr val="000000"/>
                </a:solidFill>
                <a:effectLst/>
                <a:latin typeface="幼圆" charset="0"/>
                <a:cs typeface="幼圆" charset="0"/>
                <a:sym typeface="+mn-lt"/>
              </a:rPr>
              <a:t>zhǔn</a:t>
            </a:r>
            <a:r>
              <a:rPr lang="en-US" altLang="zh-CN" sz="2400" dirty="0">
                <a:solidFill>
                  <a:srgbClr val="000000"/>
                </a:solidFill>
                <a:effectLst/>
                <a:latin typeface="幼圆" charset="0"/>
                <a:cs typeface="幼圆" charset="0"/>
                <a:sym typeface="+mn-lt"/>
              </a:rPr>
              <a:t>) 	       </a:t>
            </a:r>
            <a:r>
              <a:rPr lang="zh-CN" altLang="en-US" sz="2400" dirty="0">
                <a:solidFill>
                  <a:srgbClr val="000000"/>
                </a:solidFill>
                <a:effectLst/>
                <a:latin typeface="幼圆" charset="0"/>
                <a:cs typeface="幼圆" charset="0"/>
                <a:sym typeface="+mn-lt"/>
              </a:rPr>
              <a:t>孵蛋</a:t>
            </a:r>
            <a:r>
              <a:rPr lang="en-US" altLang="zh-CN" sz="2400" dirty="0">
                <a:solidFill>
                  <a:srgbClr val="000000"/>
                </a:solidFill>
                <a:effectLst/>
                <a:latin typeface="幼圆" charset="0"/>
                <a:cs typeface="幼圆" charset="0"/>
                <a:sym typeface="+mn-lt"/>
              </a:rPr>
              <a:t>(</a:t>
            </a:r>
            <a:r>
              <a:rPr lang="en-US" altLang="zh-CN" sz="2400" dirty="0" err="1">
                <a:solidFill>
                  <a:srgbClr val="000000"/>
                </a:solidFill>
                <a:effectLst/>
                <a:latin typeface="幼圆" charset="0"/>
                <a:cs typeface="幼圆" charset="0"/>
                <a:sym typeface="+mn-lt"/>
              </a:rPr>
              <a:t>fū</a:t>
            </a:r>
            <a:r>
              <a:rPr lang="en-US" altLang="zh-CN" sz="2400" dirty="0">
                <a:solidFill>
                  <a:srgbClr val="000000"/>
                </a:solidFill>
                <a:effectLst/>
                <a:latin typeface="幼圆" charset="0"/>
                <a:cs typeface="幼圆" charset="0"/>
                <a:sym typeface="+mn-lt"/>
              </a:rPr>
              <a:t>)</a:t>
            </a:r>
            <a:endParaRPr lang="en-US" altLang="zh-CN" sz="2400" dirty="0">
              <a:solidFill>
                <a:srgbClr val="000000"/>
              </a:solidFill>
              <a:effectLst/>
              <a:latin typeface="幼圆" charset="0"/>
              <a:cs typeface="幼圆" charset="0"/>
              <a:sym typeface="+mn-lt"/>
            </a:endParaRPr>
          </a:p>
          <a:p>
            <a:pPr marL="279400" algn="just">
              <a:lnSpc>
                <a:spcPct val="150000"/>
              </a:lnSpc>
              <a:tabLst>
                <a:tab pos="2610485" algn="l"/>
              </a:tabLst>
            </a:pPr>
            <a:r>
              <a:rPr lang="zh-CN" altLang="en-US" sz="2400" dirty="0">
                <a:solidFill>
                  <a:srgbClr val="000000"/>
                </a:solidFill>
                <a:effectLst/>
                <a:latin typeface="幼圆" charset="0"/>
                <a:cs typeface="幼圆" charset="0"/>
                <a:sym typeface="+mn-lt"/>
              </a:rPr>
              <a:t>撞到</a:t>
            </a:r>
            <a:r>
              <a:rPr lang="en-US" altLang="zh-CN" sz="2400" dirty="0">
                <a:solidFill>
                  <a:srgbClr val="000000"/>
                </a:solidFill>
                <a:effectLst/>
                <a:latin typeface="幼圆" charset="0"/>
                <a:cs typeface="幼圆" charset="0"/>
                <a:sym typeface="+mn-lt"/>
              </a:rPr>
              <a:t>(</a:t>
            </a:r>
            <a:r>
              <a:rPr lang="en-US" altLang="zh-CN" sz="2400" dirty="0" err="1">
                <a:solidFill>
                  <a:srgbClr val="000000"/>
                </a:solidFill>
                <a:effectLst/>
                <a:latin typeface="幼圆" charset="0"/>
                <a:cs typeface="幼圆" charset="0"/>
                <a:sym typeface="+mn-lt"/>
              </a:rPr>
              <a:t>zhuàng</a:t>
            </a:r>
            <a:r>
              <a:rPr lang="en-US" altLang="zh-CN" sz="2400" dirty="0">
                <a:solidFill>
                  <a:srgbClr val="000000"/>
                </a:solidFill>
                <a:effectLst/>
                <a:latin typeface="幼圆" charset="0"/>
                <a:cs typeface="幼圆" charset="0"/>
                <a:sym typeface="+mn-lt"/>
              </a:rPr>
              <a:t>)	  </a:t>
            </a:r>
            <a:r>
              <a:rPr lang="zh-CN" altLang="en-US" sz="2400" dirty="0">
                <a:solidFill>
                  <a:srgbClr val="000000"/>
                </a:solidFill>
                <a:effectLst/>
                <a:latin typeface="幼圆" charset="0"/>
                <a:cs typeface="幼圆" charset="0"/>
                <a:sym typeface="+mn-lt"/>
              </a:rPr>
              <a:t>萝卜</a:t>
            </a:r>
            <a:r>
              <a:rPr lang="en-US" altLang="zh-CN" sz="2400" dirty="0">
                <a:solidFill>
                  <a:srgbClr val="000000"/>
                </a:solidFill>
                <a:effectLst/>
                <a:latin typeface="幼圆" charset="0"/>
                <a:cs typeface="幼圆" charset="0"/>
                <a:sym typeface="+mn-lt"/>
              </a:rPr>
              <a:t>(</a:t>
            </a:r>
            <a:r>
              <a:rPr lang="en-US" altLang="zh-CN" sz="2400" dirty="0" err="1">
                <a:solidFill>
                  <a:srgbClr val="000000"/>
                </a:solidFill>
                <a:effectLst/>
                <a:latin typeface="幼圆" charset="0"/>
                <a:cs typeface="幼圆" charset="0"/>
                <a:sym typeface="+mn-lt"/>
              </a:rPr>
              <a:t>bo</a:t>
            </a:r>
            <a:r>
              <a:rPr lang="en-US" altLang="zh-CN" sz="2400" dirty="0">
                <a:solidFill>
                  <a:srgbClr val="000000"/>
                </a:solidFill>
                <a:effectLst/>
                <a:latin typeface="幼圆" charset="0"/>
                <a:cs typeface="幼圆" charset="0"/>
                <a:sym typeface="+mn-lt"/>
              </a:rPr>
              <a:t>) 	               </a:t>
            </a:r>
            <a:r>
              <a:rPr lang="zh-CN" altLang="en-US" sz="2400" dirty="0">
                <a:solidFill>
                  <a:srgbClr val="000000"/>
                </a:solidFill>
                <a:effectLst/>
                <a:latin typeface="幼圆" charset="0"/>
                <a:cs typeface="幼圆" charset="0"/>
                <a:sym typeface="+mn-lt"/>
              </a:rPr>
              <a:t>晾尿布</a:t>
            </a:r>
            <a:r>
              <a:rPr lang="en-US" altLang="zh-CN" sz="2400" dirty="0">
                <a:solidFill>
                  <a:srgbClr val="000000"/>
                </a:solidFill>
                <a:effectLst/>
                <a:latin typeface="幼圆" charset="0"/>
                <a:cs typeface="幼圆" charset="0"/>
                <a:sym typeface="+mn-lt"/>
              </a:rPr>
              <a:t>(</a:t>
            </a:r>
            <a:r>
              <a:rPr lang="en-US" altLang="zh-CN" sz="2400" dirty="0" err="1">
                <a:solidFill>
                  <a:srgbClr val="000000"/>
                </a:solidFill>
                <a:effectLst/>
                <a:latin typeface="幼圆" charset="0"/>
                <a:cs typeface="幼圆" charset="0"/>
                <a:sym typeface="+mn-lt"/>
              </a:rPr>
              <a:t>liàng</a:t>
            </a:r>
            <a:r>
              <a:rPr lang="en-US" altLang="zh-CN" sz="2400" dirty="0">
                <a:solidFill>
                  <a:srgbClr val="000000"/>
                </a:solidFill>
                <a:effectLst/>
                <a:latin typeface="幼圆" charset="0"/>
                <a:cs typeface="幼圆" charset="0"/>
                <a:sym typeface="+mn-lt"/>
              </a:rPr>
              <a:t>)</a:t>
            </a:r>
            <a:endParaRPr lang="en-US" altLang="zh-CN" sz="2400" dirty="0">
              <a:solidFill>
                <a:srgbClr val="000000"/>
              </a:solidFill>
              <a:effectLst/>
              <a:latin typeface="幼圆" charset="0"/>
              <a:cs typeface="幼圆" charset="0"/>
              <a:sym typeface="+mn-lt"/>
            </a:endParaRPr>
          </a:p>
          <a:p>
            <a:pPr marL="279400" algn="just">
              <a:lnSpc>
                <a:spcPct val="150000"/>
              </a:lnSpc>
              <a:tabLst>
                <a:tab pos="2610485" algn="l"/>
              </a:tabLst>
            </a:pPr>
            <a:r>
              <a:rPr lang="zh-CN" altLang="en-US" sz="2400" dirty="0">
                <a:solidFill>
                  <a:srgbClr val="000000"/>
                </a:solidFill>
                <a:effectLst/>
                <a:latin typeface="幼圆" charset="0"/>
                <a:cs typeface="幼圆" charset="0"/>
                <a:sym typeface="+mn-lt"/>
              </a:rPr>
              <a:t>来访</a:t>
            </a:r>
            <a:r>
              <a:rPr lang="en-US" altLang="zh-CN" sz="2400" dirty="0">
                <a:solidFill>
                  <a:srgbClr val="000000"/>
                </a:solidFill>
                <a:effectLst/>
                <a:latin typeface="幼圆" charset="0"/>
                <a:cs typeface="幼圆" charset="0"/>
                <a:sym typeface="+mn-lt"/>
              </a:rPr>
              <a:t>(</a:t>
            </a:r>
            <a:r>
              <a:rPr lang="en-US" altLang="zh-CN" sz="2400" dirty="0" err="1">
                <a:solidFill>
                  <a:srgbClr val="000000"/>
                </a:solidFill>
                <a:effectLst/>
                <a:latin typeface="幼圆" charset="0"/>
                <a:cs typeface="幼圆" charset="0"/>
                <a:sym typeface="+mn-lt"/>
              </a:rPr>
              <a:t>fǎng</a:t>
            </a:r>
            <a:r>
              <a:rPr lang="en-US" altLang="zh-CN" sz="2400" dirty="0">
                <a:solidFill>
                  <a:srgbClr val="000000"/>
                </a:solidFill>
                <a:effectLst/>
                <a:latin typeface="幼圆" charset="0"/>
                <a:cs typeface="幼圆" charset="0"/>
                <a:sym typeface="+mn-lt"/>
              </a:rPr>
              <a:t>) 	  </a:t>
            </a:r>
            <a:r>
              <a:rPr lang="zh-CN" altLang="en-US" sz="2400" dirty="0">
                <a:solidFill>
                  <a:srgbClr val="000000"/>
                </a:solidFill>
                <a:effectLst/>
                <a:latin typeface="幼圆" charset="0"/>
                <a:cs typeface="幼圆" charset="0"/>
                <a:sym typeface="+mn-lt"/>
              </a:rPr>
              <a:t>压根儿</a:t>
            </a:r>
            <a:r>
              <a:rPr lang="en-US" altLang="zh-CN" sz="2400" dirty="0">
                <a:solidFill>
                  <a:srgbClr val="000000"/>
                </a:solidFill>
                <a:effectLst/>
                <a:latin typeface="幼圆" charset="0"/>
                <a:cs typeface="幼圆" charset="0"/>
                <a:sym typeface="+mn-lt"/>
              </a:rPr>
              <a:t>(</a:t>
            </a:r>
            <a:r>
              <a:rPr lang="en-US" altLang="zh-CN" sz="2400" dirty="0" err="1">
                <a:solidFill>
                  <a:srgbClr val="000000"/>
                </a:solidFill>
                <a:effectLst/>
                <a:latin typeface="幼圆" charset="0"/>
                <a:cs typeface="幼圆" charset="0"/>
                <a:sym typeface="+mn-lt"/>
              </a:rPr>
              <a:t>yà</a:t>
            </a:r>
            <a:r>
              <a:rPr lang="en-US" altLang="zh-CN" sz="2400" dirty="0">
                <a:solidFill>
                  <a:srgbClr val="000000"/>
                </a:solidFill>
                <a:effectLst/>
                <a:latin typeface="幼圆" charset="0"/>
                <a:cs typeface="幼圆" charset="0"/>
                <a:sym typeface="+mn-lt"/>
              </a:rPr>
              <a:t>)	       </a:t>
            </a:r>
            <a:r>
              <a:rPr lang="zh-CN" altLang="en-US" sz="2400" dirty="0">
                <a:solidFill>
                  <a:srgbClr val="000000"/>
                </a:solidFill>
                <a:effectLst/>
                <a:latin typeface="幼圆" charset="0"/>
                <a:cs typeface="幼圆" charset="0"/>
                <a:sym typeface="+mn-lt"/>
              </a:rPr>
              <a:t>差不多</a:t>
            </a:r>
            <a:r>
              <a:rPr lang="en-US" altLang="zh-CN" sz="2400" dirty="0">
                <a:solidFill>
                  <a:srgbClr val="000000"/>
                </a:solidFill>
                <a:effectLst/>
                <a:latin typeface="幼圆" charset="0"/>
                <a:cs typeface="幼圆" charset="0"/>
                <a:sym typeface="+mn-lt"/>
              </a:rPr>
              <a:t>(</a:t>
            </a:r>
            <a:r>
              <a:rPr lang="en-US" altLang="zh-CN" sz="2400" dirty="0" err="1">
                <a:solidFill>
                  <a:srgbClr val="000000"/>
                </a:solidFill>
                <a:effectLst/>
                <a:latin typeface="幼圆" charset="0"/>
                <a:cs typeface="幼圆" charset="0"/>
                <a:sym typeface="+mn-lt"/>
              </a:rPr>
              <a:t>chà</a:t>
            </a:r>
            <a:r>
              <a:rPr lang="en-US" altLang="zh-CN" sz="2400" dirty="0">
                <a:solidFill>
                  <a:srgbClr val="000000"/>
                </a:solidFill>
                <a:effectLst/>
                <a:latin typeface="幼圆" charset="0"/>
                <a:cs typeface="幼圆" charset="0"/>
                <a:sym typeface="+mn-lt"/>
              </a:rPr>
              <a:t>)	</a:t>
            </a:r>
            <a:endParaRPr lang="en-US" altLang="zh-CN" sz="2400" dirty="0">
              <a:solidFill>
                <a:srgbClr val="000000"/>
              </a:solidFill>
              <a:effectLst/>
              <a:latin typeface="幼圆" charset="0"/>
              <a:cs typeface="幼圆" charset="0"/>
              <a:sym typeface="+mn-lt"/>
            </a:endParaRPr>
          </a:p>
          <a:p>
            <a:pPr marL="279400" algn="just">
              <a:lnSpc>
                <a:spcPct val="150000"/>
              </a:lnSpc>
              <a:tabLst>
                <a:tab pos="2610485" algn="l"/>
              </a:tabLst>
            </a:pPr>
            <a:r>
              <a:rPr lang="zh-CN" altLang="en-US" sz="2400" dirty="0">
                <a:solidFill>
                  <a:srgbClr val="000000"/>
                </a:solidFill>
                <a:effectLst/>
                <a:latin typeface="幼圆" charset="0"/>
                <a:cs typeface="幼圆" charset="0"/>
                <a:sym typeface="+mn-lt"/>
              </a:rPr>
              <a:t>模仿</a:t>
            </a:r>
            <a:r>
              <a:rPr lang="en-US" altLang="zh-CN" sz="2400" dirty="0">
                <a:solidFill>
                  <a:srgbClr val="000000"/>
                </a:solidFill>
                <a:effectLst/>
                <a:latin typeface="幼圆" charset="0"/>
                <a:cs typeface="幼圆" charset="0"/>
                <a:sym typeface="+mn-lt"/>
              </a:rPr>
              <a:t>(</a:t>
            </a:r>
            <a:r>
              <a:rPr lang="en-US" altLang="zh-CN" sz="2400" dirty="0" err="1">
                <a:solidFill>
                  <a:srgbClr val="000000"/>
                </a:solidFill>
                <a:effectLst/>
                <a:latin typeface="幼圆" charset="0"/>
                <a:cs typeface="幼圆" charset="0"/>
                <a:sym typeface="+mn-lt"/>
              </a:rPr>
              <a:t>mó</a:t>
            </a:r>
            <a:r>
              <a:rPr lang="en-US" altLang="zh-CN" sz="2400" dirty="0">
                <a:solidFill>
                  <a:srgbClr val="000000"/>
                </a:solidFill>
                <a:effectLst/>
                <a:latin typeface="幼圆" charset="0"/>
                <a:cs typeface="幼圆" charset="0"/>
                <a:sym typeface="+mn-lt"/>
              </a:rPr>
              <a:t>)	  </a:t>
            </a:r>
            <a:r>
              <a:rPr lang="zh-CN" altLang="en-US" sz="2400" dirty="0">
                <a:solidFill>
                  <a:srgbClr val="000000"/>
                </a:solidFill>
                <a:effectLst/>
                <a:latin typeface="幼圆" charset="0"/>
                <a:cs typeface="幼圆" charset="0"/>
                <a:sym typeface="+mn-lt"/>
              </a:rPr>
              <a:t>百发百中</a:t>
            </a:r>
            <a:r>
              <a:rPr lang="en-US" altLang="zh-CN" sz="2400" dirty="0">
                <a:solidFill>
                  <a:srgbClr val="000000"/>
                </a:solidFill>
                <a:effectLst/>
                <a:latin typeface="幼圆" charset="0"/>
                <a:cs typeface="幼圆" charset="0"/>
                <a:sym typeface="+mn-lt"/>
              </a:rPr>
              <a:t>(</a:t>
            </a:r>
            <a:r>
              <a:rPr lang="en-US" altLang="zh-CN" sz="2400" dirty="0" err="1">
                <a:solidFill>
                  <a:srgbClr val="000000"/>
                </a:solidFill>
                <a:effectLst/>
                <a:latin typeface="幼圆" charset="0"/>
                <a:cs typeface="幼圆" charset="0"/>
                <a:sym typeface="+mn-lt"/>
              </a:rPr>
              <a:t>zhòng</a:t>
            </a:r>
            <a:r>
              <a:rPr lang="en-US" altLang="zh-CN" sz="2400" dirty="0">
                <a:solidFill>
                  <a:srgbClr val="000000"/>
                </a:solidFill>
                <a:effectLst/>
                <a:latin typeface="幼圆" charset="0"/>
                <a:cs typeface="幼圆" charset="0"/>
                <a:sym typeface="+mn-lt"/>
              </a:rPr>
              <a:t>)</a:t>
            </a:r>
            <a:r>
              <a:rPr lang="en-US" altLang="zh-CN" sz="2400" dirty="0">
                <a:solidFill>
                  <a:srgbClr val="000000"/>
                </a:solidFill>
                <a:latin typeface="幼圆" charset="0"/>
                <a:cs typeface="幼圆" charset="0"/>
                <a:sym typeface="+mn-lt"/>
              </a:rPr>
              <a:t>    </a:t>
            </a:r>
            <a:r>
              <a:rPr lang="zh-CN" altLang="en-US" sz="2400" dirty="0">
                <a:solidFill>
                  <a:srgbClr val="000000"/>
                </a:solidFill>
                <a:effectLst/>
                <a:latin typeface="幼圆" charset="0"/>
                <a:cs typeface="幼圆" charset="0"/>
                <a:sym typeface="+mn-lt"/>
              </a:rPr>
              <a:t>发疯</a:t>
            </a:r>
            <a:r>
              <a:rPr lang="en-US" altLang="zh-CN" sz="2400" dirty="0">
                <a:solidFill>
                  <a:srgbClr val="000000"/>
                </a:solidFill>
                <a:effectLst/>
                <a:latin typeface="幼圆" charset="0"/>
                <a:cs typeface="幼圆" charset="0"/>
                <a:sym typeface="+mn-lt"/>
              </a:rPr>
              <a:t>(</a:t>
            </a:r>
            <a:r>
              <a:rPr lang="en-US" altLang="zh-CN" sz="2400" dirty="0" err="1">
                <a:solidFill>
                  <a:srgbClr val="000000"/>
                </a:solidFill>
                <a:effectLst/>
                <a:latin typeface="幼圆" charset="0"/>
                <a:cs typeface="幼圆" charset="0"/>
                <a:sym typeface="+mn-lt"/>
              </a:rPr>
              <a:t>fēng</a:t>
            </a:r>
            <a:r>
              <a:rPr lang="en-US" altLang="zh-CN" sz="2400" dirty="0">
                <a:solidFill>
                  <a:srgbClr val="000000"/>
                </a:solidFill>
                <a:effectLst/>
                <a:latin typeface="幼圆" charset="0"/>
                <a:cs typeface="幼圆" charset="0"/>
                <a:sym typeface="+mn-lt"/>
              </a:rPr>
              <a:t>)	</a:t>
            </a:r>
            <a:endParaRPr lang="en-US" altLang="zh-CN" sz="2400" dirty="0">
              <a:solidFill>
                <a:srgbClr val="000000"/>
              </a:solidFill>
              <a:effectLst/>
              <a:latin typeface="幼圆" charset="0"/>
              <a:cs typeface="幼圆" charset="0"/>
              <a:sym typeface="+mn-lt"/>
            </a:endParaRPr>
          </a:p>
        </p:txBody>
      </p:sp>
    </p:spTree>
    <p:custDataLst>
      <p:tags r:id="rId10"/>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644942" y="530619"/>
            <a:ext cx="6986587" cy="3322955"/>
          </a:xfrm>
          <a:prstGeom prst="rect">
            <a:avLst/>
          </a:prstGeom>
          <a:noFill/>
        </p:spPr>
        <p:txBody>
          <a:bodyPr wrap="square">
            <a:spAutoFit/>
          </a:bodyPr>
          <a:lstStyle/>
          <a:p>
            <a:pPr algn="just">
              <a:lnSpc>
                <a:spcPct val="150000"/>
              </a:lnSpc>
            </a:pPr>
            <a:r>
              <a:rPr lang="zh-CN" altLang="en-US" sz="2800" b="1" dirty="0">
                <a:solidFill>
                  <a:schemeClr val="dk1"/>
                </a:solidFill>
                <a:effectLst/>
                <a:latin typeface="幼圆" charset="0"/>
                <a:cs typeface="幼圆" charset="0"/>
                <a:sym typeface="+mn-lt"/>
              </a:rPr>
              <a:t>二、易写错的字</a:t>
            </a:r>
            <a:endParaRPr lang="zh-CN" altLang="en-US" sz="2800" b="1" dirty="0">
              <a:solidFill>
                <a:schemeClr val="dk1"/>
              </a:solidFill>
              <a:effectLst/>
              <a:latin typeface="幼圆" charset="0"/>
              <a:cs typeface="幼圆" charset="0"/>
              <a:sym typeface="+mn-lt"/>
            </a:endParaRPr>
          </a:p>
          <a:p>
            <a:pPr algn="just">
              <a:lnSpc>
                <a:spcPct val="150000"/>
              </a:lnSpc>
            </a:pPr>
            <a:r>
              <a:rPr lang="zh-CN" altLang="en-US" sz="2800" dirty="0">
                <a:solidFill>
                  <a:schemeClr val="dk1"/>
                </a:solidFill>
                <a:effectLst/>
                <a:latin typeface="幼圆" charset="0"/>
                <a:cs typeface="幼圆" charset="0"/>
                <a:sym typeface="+mn-lt"/>
              </a:rPr>
              <a:t>准：左边是“两点水”，右边是“隹”，不要少写一横。</a:t>
            </a:r>
            <a:endParaRPr lang="zh-CN" altLang="en-US" sz="2800" dirty="0">
              <a:solidFill>
                <a:schemeClr val="dk1"/>
              </a:solidFill>
              <a:effectLst/>
              <a:latin typeface="幼圆" charset="0"/>
              <a:cs typeface="幼圆" charset="0"/>
              <a:sym typeface="+mn-lt"/>
            </a:endParaRPr>
          </a:p>
          <a:p>
            <a:pPr algn="just">
              <a:lnSpc>
                <a:spcPct val="150000"/>
              </a:lnSpc>
            </a:pPr>
            <a:r>
              <a:rPr lang="zh-CN" altLang="en-US" sz="2800" dirty="0">
                <a:solidFill>
                  <a:schemeClr val="dk1"/>
                </a:solidFill>
                <a:effectLst/>
                <a:latin typeface="幼圆" charset="0"/>
                <a:cs typeface="幼圆" charset="0"/>
                <a:sym typeface="+mn-lt"/>
              </a:rPr>
              <a:t>暴：第十五笔是点，不是捺。</a:t>
            </a:r>
            <a:endParaRPr lang="zh-CN" altLang="en-US" sz="2800" dirty="0">
              <a:solidFill>
                <a:schemeClr val="dk1"/>
              </a:solidFill>
              <a:effectLst/>
              <a:latin typeface="幼圆" charset="0"/>
              <a:cs typeface="幼圆" charset="0"/>
              <a:sym typeface="+mn-lt"/>
            </a:endParaRPr>
          </a:p>
          <a:p>
            <a:pPr algn="just">
              <a:lnSpc>
                <a:spcPct val="150000"/>
              </a:lnSpc>
            </a:pPr>
            <a:r>
              <a:rPr lang="zh-CN" altLang="en-US" sz="2800" dirty="0">
                <a:solidFill>
                  <a:schemeClr val="dk1"/>
                </a:solidFill>
                <a:effectLst/>
                <a:latin typeface="幼圆" charset="0"/>
                <a:cs typeface="幼圆" charset="0"/>
                <a:sym typeface="+mn-lt"/>
              </a:rPr>
              <a:t>晒：右边第五笔是竖弯。</a:t>
            </a:r>
            <a:endParaRPr lang="zh-CN" altLang="en-US" sz="2800" dirty="0">
              <a:solidFill>
                <a:schemeClr val="dk1"/>
              </a:solidFill>
              <a:effectLst/>
              <a:latin typeface="幼圆" charset="0"/>
              <a:cs typeface="幼圆" charset="0"/>
              <a:sym typeface="+mn-lt"/>
            </a:endParaRPr>
          </a:p>
        </p:txBody>
      </p:sp>
    </p:spTree>
    <p:custDataLst>
      <p:tags r:id="rId1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207293" y="893630"/>
            <a:ext cx="7272337" cy="5262245"/>
          </a:xfrm>
          <a:prstGeom prst="rect">
            <a:avLst/>
          </a:prstGeom>
          <a:noFill/>
        </p:spPr>
        <p:txBody>
          <a:bodyPr wrap="square">
            <a:spAutoFit/>
          </a:bodyPr>
          <a:lstStyle/>
          <a:p>
            <a:pPr algn="just">
              <a:lnSpc>
                <a:spcPct val="150000"/>
              </a:lnSpc>
            </a:pPr>
            <a:r>
              <a:rPr lang="zh-CN" altLang="en-US" sz="2800" b="1" dirty="0">
                <a:solidFill>
                  <a:schemeClr val="dk1"/>
                </a:solidFill>
                <a:effectLst/>
                <a:latin typeface="幼圆" charset="0"/>
                <a:cs typeface="幼圆" charset="0"/>
                <a:sym typeface="+mn-lt"/>
              </a:rPr>
              <a:t>三、会写的词语</a:t>
            </a:r>
            <a:endParaRPr lang="zh-CN" altLang="en-US" sz="2800" b="1" dirty="0">
              <a:solidFill>
                <a:schemeClr val="dk1"/>
              </a:solidFill>
              <a:effectLst/>
              <a:latin typeface="幼圆" charset="0"/>
              <a:cs typeface="幼圆" charset="0"/>
              <a:sym typeface="+mn-lt"/>
            </a:endParaRPr>
          </a:p>
          <a:p>
            <a:pPr algn="just">
              <a:lnSpc>
                <a:spcPct val="150000"/>
              </a:lnSpc>
            </a:pPr>
            <a:r>
              <a:rPr lang="zh-CN" altLang="en-US" sz="2800" dirty="0">
                <a:solidFill>
                  <a:schemeClr val="dk1"/>
                </a:solidFill>
                <a:effectLst/>
                <a:latin typeface="幼圆" charset="0"/>
                <a:cs typeface="幼圆" charset="0"/>
                <a:sym typeface="+mn-lt"/>
              </a:rPr>
              <a:t>变成     门板     破洞     准备     墙壁 </a:t>
            </a:r>
            <a:endParaRPr lang="en-US" altLang="zh-CN" sz="2800" dirty="0">
              <a:solidFill>
                <a:schemeClr val="dk1"/>
              </a:solidFill>
              <a:effectLst/>
              <a:latin typeface="幼圆" charset="0"/>
              <a:cs typeface="幼圆" charset="0"/>
              <a:sym typeface="+mn-lt"/>
            </a:endParaRPr>
          </a:p>
          <a:p>
            <a:pPr algn="just">
              <a:lnSpc>
                <a:spcPct val="150000"/>
              </a:lnSpc>
            </a:pPr>
            <a:r>
              <a:rPr lang="zh-CN" altLang="en-US" sz="2800" dirty="0">
                <a:solidFill>
                  <a:schemeClr val="dk1"/>
                </a:solidFill>
                <a:effectLst/>
                <a:latin typeface="幼圆" charset="0"/>
                <a:cs typeface="幼圆" charset="0"/>
                <a:sym typeface="+mn-lt"/>
              </a:rPr>
              <a:t>砍树     撞到     吃饱     根本     安心</a:t>
            </a:r>
            <a:endParaRPr lang="en-US" altLang="zh-CN" sz="2800" dirty="0">
              <a:solidFill>
                <a:schemeClr val="dk1"/>
              </a:solidFill>
              <a:effectLst/>
              <a:latin typeface="幼圆" charset="0"/>
              <a:cs typeface="幼圆" charset="0"/>
              <a:sym typeface="+mn-lt"/>
            </a:endParaRPr>
          </a:p>
          <a:p>
            <a:pPr algn="just">
              <a:lnSpc>
                <a:spcPct val="150000"/>
              </a:lnSpc>
            </a:pPr>
            <a:r>
              <a:rPr lang="zh-CN" altLang="en-US" sz="2800" dirty="0">
                <a:solidFill>
                  <a:schemeClr val="dk1"/>
                </a:solidFill>
                <a:effectLst/>
                <a:latin typeface="幼圆" charset="0"/>
                <a:cs typeface="幼圆" charset="0"/>
                <a:sym typeface="+mn-lt"/>
              </a:rPr>
              <a:t>主人     母鸡     注意     蜘蛛     漂亮</a:t>
            </a:r>
            <a:endParaRPr lang="en-US" altLang="zh-CN" sz="2800" dirty="0">
              <a:solidFill>
                <a:schemeClr val="dk1"/>
              </a:solidFill>
              <a:effectLst/>
              <a:latin typeface="幼圆" charset="0"/>
              <a:cs typeface="幼圆" charset="0"/>
              <a:sym typeface="+mn-lt"/>
            </a:endParaRPr>
          </a:p>
          <a:p>
            <a:pPr algn="just">
              <a:lnSpc>
                <a:spcPct val="150000"/>
              </a:lnSpc>
            </a:pPr>
            <a:r>
              <a:rPr lang="zh-CN" altLang="en-US" sz="2800" dirty="0">
                <a:solidFill>
                  <a:schemeClr val="dk1"/>
                </a:solidFill>
                <a:effectLst/>
                <a:latin typeface="幼圆" charset="0"/>
                <a:cs typeface="幼圆" charset="0"/>
                <a:sym typeface="+mn-lt"/>
              </a:rPr>
              <a:t>因此     暴风雨   晒太阳 </a:t>
            </a:r>
            <a:endParaRPr lang="zh-CN" altLang="en-US" sz="2800" dirty="0">
              <a:solidFill>
                <a:schemeClr val="dk1"/>
              </a:solidFill>
              <a:effectLst/>
              <a:latin typeface="幼圆" charset="0"/>
              <a:cs typeface="幼圆" charset="0"/>
              <a:sym typeface="+mn-lt"/>
            </a:endParaRPr>
          </a:p>
        </p:txBody>
      </p:sp>
    </p:spTree>
    <p:custDataLst>
      <p:tags r:id="rId1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1" name="组合 10"/>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2013744" y="736715"/>
            <a:ext cx="1815306" cy="3646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cs typeface="幼圆" charset="0"/>
                <a:sym typeface="+mn-lt"/>
              </a:rPr>
              <a:t>四、形近字</a:t>
            </a:r>
            <a:endParaRPr lang="en-US" altLang="zh-CN" sz="2200" b="1" dirty="0">
              <a:solidFill>
                <a:schemeClr val="dk1"/>
              </a:solidFill>
              <a:effectLst/>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准</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堆</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备</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奋</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壁</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璧</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p:txBody>
      </p:sp>
      <p:sp>
        <p:nvSpPr>
          <p:cNvPr id="3" name="左大括号 2"/>
          <p:cNvSpPr/>
          <p:nvPr>
            <p:custDataLst>
              <p:tags r:id="rId11"/>
            </p:custDataLst>
          </p:nvPr>
        </p:nvSpPr>
        <p:spPr>
          <a:xfrm>
            <a:off x="1820069" y="1503840"/>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5" name="左大括号 4"/>
          <p:cNvSpPr/>
          <p:nvPr>
            <p:custDataLst>
              <p:tags r:id="rId12"/>
            </p:custDataLst>
          </p:nvPr>
        </p:nvSpPr>
        <p:spPr>
          <a:xfrm>
            <a:off x="1820069" y="2470627"/>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6" name="左大括号 5"/>
          <p:cNvSpPr/>
          <p:nvPr>
            <p:custDataLst>
              <p:tags r:id="rId13"/>
            </p:custDataLst>
          </p:nvPr>
        </p:nvSpPr>
        <p:spPr>
          <a:xfrm>
            <a:off x="1854994" y="343741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7" name="文本框 6"/>
          <p:cNvSpPr txBox="1"/>
          <p:nvPr>
            <p:custDataLst>
              <p:tags r:id="rId14"/>
            </p:custDataLst>
          </p:nvPr>
        </p:nvSpPr>
        <p:spPr>
          <a:xfrm>
            <a:off x="5030788" y="736715"/>
            <a:ext cx="1815306" cy="3646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饿</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鹅</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饱</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跑</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晒</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a:p>
            <a:pPr algn="just">
              <a:lnSpc>
                <a:spcPct val="150000"/>
              </a:lnSpc>
            </a:pPr>
            <a:r>
              <a:rPr lang="zh-CN" altLang="en-US" sz="2200" dirty="0">
                <a:solidFill>
                  <a:schemeClr val="dk1"/>
                </a:solidFill>
                <a:latin typeface="幼圆" charset="0"/>
                <a:cs typeface="幼圆" charset="0"/>
                <a:sym typeface="+mn-lt"/>
              </a:rPr>
              <a:t>洒</a:t>
            </a:r>
            <a:r>
              <a:rPr lang="en-US" altLang="zh-CN" sz="2200" dirty="0">
                <a:solidFill>
                  <a:schemeClr val="dk1"/>
                </a:solidFill>
                <a:latin typeface="幼圆" charset="0"/>
                <a:cs typeface="幼圆" charset="0"/>
                <a:sym typeface="+mn-lt"/>
              </a:rPr>
              <a:t>(       )</a:t>
            </a:r>
            <a:endParaRPr lang="en-US" altLang="zh-CN" sz="2200" dirty="0">
              <a:solidFill>
                <a:schemeClr val="dk1"/>
              </a:solidFill>
              <a:latin typeface="幼圆" charset="0"/>
              <a:cs typeface="幼圆" charset="0"/>
              <a:sym typeface="+mn-lt"/>
            </a:endParaRPr>
          </a:p>
        </p:txBody>
      </p:sp>
      <p:sp>
        <p:nvSpPr>
          <p:cNvPr id="8" name="左大括号 7"/>
          <p:cNvSpPr/>
          <p:nvPr>
            <p:custDataLst>
              <p:tags r:id="rId15"/>
            </p:custDataLst>
          </p:nvPr>
        </p:nvSpPr>
        <p:spPr>
          <a:xfrm>
            <a:off x="4837113" y="1554957"/>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9" name="左大括号 8"/>
          <p:cNvSpPr/>
          <p:nvPr>
            <p:custDataLst>
              <p:tags r:id="rId16"/>
            </p:custDataLst>
          </p:nvPr>
        </p:nvSpPr>
        <p:spPr>
          <a:xfrm>
            <a:off x="4837113" y="2521744"/>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10" name="左大括号 9"/>
          <p:cNvSpPr/>
          <p:nvPr>
            <p:custDataLst>
              <p:tags r:id="rId17"/>
            </p:custDataLst>
          </p:nvPr>
        </p:nvSpPr>
        <p:spPr>
          <a:xfrm>
            <a:off x="4872038" y="3488531"/>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2" name="文本框 1"/>
          <p:cNvSpPr txBox="1"/>
          <p:nvPr>
            <p:custDataLst>
              <p:tags r:id="rId18"/>
            </p:custDataLst>
          </p:nvPr>
        </p:nvSpPr>
        <p:spPr>
          <a:xfrm>
            <a:off x="2397213" y="1346315"/>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准备</a:t>
            </a:r>
            <a:endParaRPr lang="zh-CN" altLang="en-US" sz="2200" dirty="0">
              <a:solidFill>
                <a:schemeClr val="dk1"/>
              </a:solidFill>
              <a:latin typeface="幼圆" charset="0"/>
              <a:ea typeface="幼圆" charset="0"/>
              <a:cs typeface="+mn-ea"/>
              <a:sym typeface="+mn-lt"/>
            </a:endParaRPr>
          </a:p>
        </p:txBody>
      </p:sp>
      <p:sp>
        <p:nvSpPr>
          <p:cNvPr id="17" name="文本框 16"/>
          <p:cNvSpPr txBox="1"/>
          <p:nvPr>
            <p:custDataLst>
              <p:tags r:id="rId19"/>
            </p:custDataLst>
          </p:nvPr>
        </p:nvSpPr>
        <p:spPr>
          <a:xfrm>
            <a:off x="5426833" y="287671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跑步</a:t>
            </a:r>
            <a:endParaRPr lang="zh-CN" altLang="en-US" sz="2200" dirty="0">
              <a:solidFill>
                <a:schemeClr val="dk1"/>
              </a:solidFill>
              <a:latin typeface="幼圆" charset="0"/>
              <a:ea typeface="幼圆" charset="0"/>
              <a:cs typeface="+mn-ea"/>
              <a:sym typeface="+mn-lt"/>
            </a:endParaRPr>
          </a:p>
        </p:txBody>
      </p:sp>
      <p:sp>
        <p:nvSpPr>
          <p:cNvPr id="18" name="文本框 17"/>
          <p:cNvSpPr txBox="1"/>
          <p:nvPr>
            <p:custDataLst>
              <p:tags r:id="rId20"/>
            </p:custDataLst>
          </p:nvPr>
        </p:nvSpPr>
        <p:spPr>
          <a:xfrm>
            <a:off x="2397212" y="189287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土堆</a:t>
            </a:r>
            <a:endParaRPr lang="zh-CN" altLang="en-US" sz="2200" dirty="0">
              <a:solidFill>
                <a:schemeClr val="dk1"/>
              </a:solidFill>
              <a:latin typeface="幼圆" charset="0"/>
              <a:ea typeface="幼圆" charset="0"/>
              <a:cs typeface="+mn-ea"/>
              <a:sym typeface="+mn-lt"/>
            </a:endParaRPr>
          </a:p>
        </p:txBody>
      </p:sp>
      <p:sp>
        <p:nvSpPr>
          <p:cNvPr id="19" name="文本框 18"/>
          <p:cNvSpPr txBox="1"/>
          <p:nvPr>
            <p:custDataLst>
              <p:tags r:id="rId21"/>
            </p:custDataLst>
          </p:nvPr>
        </p:nvSpPr>
        <p:spPr>
          <a:xfrm>
            <a:off x="5383401" y="136016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饥饿</a:t>
            </a:r>
            <a:endParaRPr lang="zh-CN" altLang="en-US" sz="2200" dirty="0">
              <a:solidFill>
                <a:schemeClr val="dk1"/>
              </a:solidFill>
              <a:latin typeface="幼圆" charset="0"/>
              <a:ea typeface="幼圆" charset="0"/>
              <a:cs typeface="+mn-ea"/>
              <a:sym typeface="+mn-lt"/>
            </a:endParaRPr>
          </a:p>
        </p:txBody>
      </p:sp>
      <p:sp>
        <p:nvSpPr>
          <p:cNvPr id="20" name="文本框 19"/>
          <p:cNvSpPr txBox="1"/>
          <p:nvPr>
            <p:custDataLst>
              <p:tags r:id="rId22"/>
            </p:custDataLst>
          </p:nvPr>
        </p:nvSpPr>
        <p:spPr>
          <a:xfrm>
            <a:off x="5394325" y="184921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天鹅</a:t>
            </a:r>
            <a:endParaRPr lang="zh-CN" altLang="en-US" sz="2200" dirty="0">
              <a:solidFill>
                <a:schemeClr val="dk1"/>
              </a:solidFill>
              <a:latin typeface="幼圆" charset="0"/>
              <a:ea typeface="幼圆" charset="0"/>
              <a:cs typeface="+mn-ea"/>
              <a:sym typeface="+mn-lt"/>
            </a:endParaRPr>
          </a:p>
        </p:txBody>
      </p:sp>
      <p:sp>
        <p:nvSpPr>
          <p:cNvPr id="21" name="文本框 20"/>
          <p:cNvSpPr txBox="1"/>
          <p:nvPr>
            <p:custDataLst>
              <p:tags r:id="rId23"/>
            </p:custDataLst>
          </p:nvPr>
        </p:nvSpPr>
        <p:spPr>
          <a:xfrm>
            <a:off x="2374053" y="238479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防备</a:t>
            </a:r>
            <a:endParaRPr lang="zh-CN" altLang="en-US" sz="2200" dirty="0">
              <a:solidFill>
                <a:schemeClr val="dk1"/>
              </a:solidFill>
              <a:latin typeface="幼圆" charset="0"/>
              <a:ea typeface="幼圆" charset="0"/>
              <a:cs typeface="+mn-ea"/>
              <a:sym typeface="+mn-lt"/>
            </a:endParaRPr>
          </a:p>
        </p:txBody>
      </p:sp>
      <p:sp>
        <p:nvSpPr>
          <p:cNvPr id="22" name="文本框 21"/>
          <p:cNvSpPr txBox="1"/>
          <p:nvPr>
            <p:custDataLst>
              <p:tags r:id="rId24"/>
            </p:custDataLst>
          </p:nvPr>
        </p:nvSpPr>
        <p:spPr>
          <a:xfrm>
            <a:off x="5376788" y="235630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吃饱</a:t>
            </a:r>
            <a:endParaRPr lang="zh-CN" altLang="en-US" sz="2200" dirty="0">
              <a:solidFill>
                <a:schemeClr val="dk1"/>
              </a:solidFill>
              <a:latin typeface="幼圆" charset="0"/>
              <a:ea typeface="幼圆" charset="0"/>
              <a:cs typeface="+mn-ea"/>
              <a:sym typeface="+mn-lt"/>
            </a:endParaRPr>
          </a:p>
        </p:txBody>
      </p:sp>
      <p:sp>
        <p:nvSpPr>
          <p:cNvPr id="23" name="文本框 22"/>
          <p:cNvSpPr txBox="1"/>
          <p:nvPr>
            <p:custDataLst>
              <p:tags r:id="rId25"/>
            </p:custDataLst>
          </p:nvPr>
        </p:nvSpPr>
        <p:spPr>
          <a:xfrm>
            <a:off x="2374052" y="2876717"/>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兴奋</a:t>
            </a:r>
            <a:endParaRPr lang="zh-CN" altLang="en-US" sz="2200" dirty="0">
              <a:solidFill>
                <a:schemeClr val="dk1"/>
              </a:solidFill>
              <a:latin typeface="幼圆" charset="0"/>
              <a:ea typeface="幼圆" charset="0"/>
              <a:cs typeface="+mn-ea"/>
              <a:sym typeface="+mn-lt"/>
            </a:endParaRPr>
          </a:p>
        </p:txBody>
      </p:sp>
      <p:sp>
        <p:nvSpPr>
          <p:cNvPr id="24" name="文本框 23"/>
          <p:cNvSpPr txBox="1"/>
          <p:nvPr>
            <p:custDataLst>
              <p:tags r:id="rId26"/>
            </p:custDataLst>
          </p:nvPr>
        </p:nvSpPr>
        <p:spPr>
          <a:xfrm>
            <a:off x="2398355" y="339966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墙壁</a:t>
            </a:r>
            <a:endParaRPr lang="zh-CN" altLang="en-US" sz="2200" dirty="0">
              <a:solidFill>
                <a:schemeClr val="dk1"/>
              </a:solidFill>
              <a:latin typeface="幼圆" charset="0"/>
              <a:ea typeface="幼圆" charset="0"/>
              <a:cs typeface="+mn-ea"/>
              <a:sym typeface="+mn-lt"/>
            </a:endParaRPr>
          </a:p>
        </p:txBody>
      </p:sp>
      <p:sp>
        <p:nvSpPr>
          <p:cNvPr id="25" name="文本框 24"/>
          <p:cNvSpPr txBox="1"/>
          <p:nvPr>
            <p:custDataLst>
              <p:tags r:id="rId27"/>
            </p:custDataLst>
          </p:nvPr>
        </p:nvSpPr>
        <p:spPr>
          <a:xfrm>
            <a:off x="2397212" y="3887193"/>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璧玉</a:t>
            </a:r>
            <a:endParaRPr lang="zh-CN" altLang="en-US" sz="2200" dirty="0">
              <a:solidFill>
                <a:schemeClr val="dk1"/>
              </a:solidFill>
              <a:latin typeface="幼圆" charset="0"/>
              <a:ea typeface="幼圆" charset="0"/>
              <a:cs typeface="+mn-ea"/>
              <a:sym typeface="+mn-lt"/>
            </a:endParaRPr>
          </a:p>
        </p:txBody>
      </p:sp>
      <p:sp>
        <p:nvSpPr>
          <p:cNvPr id="26" name="文本框 25"/>
          <p:cNvSpPr txBox="1"/>
          <p:nvPr>
            <p:custDataLst>
              <p:tags r:id="rId28"/>
            </p:custDataLst>
          </p:nvPr>
        </p:nvSpPr>
        <p:spPr>
          <a:xfrm>
            <a:off x="5432219" y="337658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晒着</a:t>
            </a:r>
            <a:endParaRPr lang="zh-CN" altLang="en-US" sz="2200" dirty="0">
              <a:solidFill>
                <a:schemeClr val="dk1"/>
              </a:solidFill>
              <a:latin typeface="幼圆" charset="0"/>
              <a:ea typeface="幼圆" charset="0"/>
              <a:cs typeface="+mn-ea"/>
              <a:sym typeface="+mn-lt"/>
            </a:endParaRPr>
          </a:p>
        </p:txBody>
      </p:sp>
      <p:sp>
        <p:nvSpPr>
          <p:cNvPr id="27" name="文本框 26"/>
          <p:cNvSpPr txBox="1"/>
          <p:nvPr>
            <p:custDataLst>
              <p:tags r:id="rId29"/>
            </p:custDataLst>
          </p:nvPr>
        </p:nvSpPr>
        <p:spPr>
          <a:xfrm>
            <a:off x="5398043" y="391627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mn-ea"/>
                <a:sym typeface="+mn-lt"/>
              </a:rPr>
              <a:t>洒水</a:t>
            </a:r>
            <a:endParaRPr lang="zh-CN" altLang="en-US" sz="2200" dirty="0">
              <a:solidFill>
                <a:schemeClr val="dk1"/>
              </a:solidFill>
              <a:latin typeface="幼圆" charset="0"/>
              <a:ea typeface="幼圆" charset="0"/>
              <a:cs typeface="+mn-ea"/>
              <a:sym typeface="+mn-lt"/>
            </a:endParaRPr>
          </a:p>
        </p:txBody>
      </p:sp>
    </p:spTree>
    <p:custDataLst>
      <p:tags r:id="rId30"/>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ppt_x"/>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ppt_x"/>
                                          </p:val>
                                        </p:tav>
                                        <p:tav tm="100000">
                                          <p:val>
                                            <p:strVal val="#ppt_x"/>
                                          </p:val>
                                        </p:tav>
                                      </p:tavLst>
                                    </p:anim>
                                    <p:anim calcmode="lin" valueType="num">
                                      <p:cBhvr additive="base">
                                        <p:cTn id="6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500" fill="hold"/>
                                        <p:tgtEl>
                                          <p:spTgt spid="26"/>
                                        </p:tgtEl>
                                        <p:attrNameLst>
                                          <p:attrName>ppt_x</p:attrName>
                                        </p:attrNameLst>
                                      </p:cBhvr>
                                      <p:tavLst>
                                        <p:tav tm="0">
                                          <p:val>
                                            <p:strVal val="#ppt_x"/>
                                          </p:val>
                                        </p:tav>
                                        <p:tav tm="100000">
                                          <p:val>
                                            <p:strVal val="#ppt_x"/>
                                          </p:val>
                                        </p:tav>
                                      </p:tavLst>
                                    </p:anim>
                                    <p:anim calcmode="lin" valueType="num">
                                      <p:cBhvr additive="base">
                                        <p:cTn id="6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7"/>
                                        </p:tgtEl>
                                        <p:attrNameLst>
                                          <p:attrName>style.visibility</p:attrName>
                                        </p:attrNameLst>
                                      </p:cBhvr>
                                      <p:to>
                                        <p:strVal val="visible"/>
                                      </p:to>
                                    </p:set>
                                    <p:anim calcmode="lin" valueType="num">
                                      <p:cBhvr additive="base">
                                        <p:cTn id="73" dur="500" fill="hold"/>
                                        <p:tgtEl>
                                          <p:spTgt spid="27"/>
                                        </p:tgtEl>
                                        <p:attrNameLst>
                                          <p:attrName>ppt_x</p:attrName>
                                        </p:attrNameLst>
                                      </p:cBhvr>
                                      <p:tavLst>
                                        <p:tav tm="0">
                                          <p:val>
                                            <p:strVal val="#ppt_x"/>
                                          </p:val>
                                        </p:tav>
                                        <p:tav tm="100000">
                                          <p:val>
                                            <p:strVal val="#ppt_x"/>
                                          </p:val>
                                        </p:tav>
                                      </p:tavLst>
                                    </p:anim>
                                    <p:anim calcmode="lin" valueType="num">
                                      <p:cBhvr additive="base">
                                        <p:cTn id="7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p:bldP spid="18" grpId="0"/>
      <p:bldP spid="19" grpId="0"/>
      <p:bldP spid="20" grpId="0"/>
      <p:bldP spid="21" grpId="0"/>
      <p:bldP spid="22" grpId="0"/>
      <p:bldP spid="23" grpId="0"/>
      <p:bldP spid="24" grpId="0"/>
      <p:bldP spid="25" grpId="0"/>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1606787" y="537597"/>
            <a:ext cx="4472781" cy="2630170"/>
          </a:xfrm>
          <a:prstGeom prst="rect">
            <a:avLst/>
          </a:prstGeom>
          <a:noFill/>
        </p:spPr>
        <p:txBody>
          <a:bodyPr wrap="square">
            <a:spAutoFit/>
          </a:bodyPr>
          <a:lstStyle/>
          <a:p>
            <a:pPr algn="just">
              <a:lnSpc>
                <a:spcPct val="150000"/>
              </a:lnSpc>
            </a:pPr>
            <a:r>
              <a:rPr lang="zh-CN" altLang="en-US" sz="2200" b="1" dirty="0">
                <a:solidFill>
                  <a:schemeClr val="accent1"/>
                </a:solidFill>
                <a:effectLst/>
                <a:latin typeface="幼圆" charset="0"/>
                <a:ea typeface="幼圆" charset="0"/>
                <a:cs typeface="+mn-ea"/>
                <a:sym typeface="+mn-lt"/>
              </a:rPr>
              <a:t>五、多音字</a:t>
            </a:r>
            <a:endParaRPr lang="en-US" altLang="zh-CN" sz="2200" b="1" dirty="0">
              <a:solidFill>
                <a:schemeClr val="accent1"/>
              </a:solidFill>
              <a:effectLst/>
              <a:latin typeface="幼圆" charset="0"/>
              <a:ea typeface="幼圆" charset="0"/>
              <a:cs typeface="+mn-ea"/>
              <a:sym typeface="+mn-lt"/>
            </a:endParaRPr>
          </a:p>
          <a:p>
            <a:pPr algn="just">
              <a:lnSpc>
                <a:spcPct val="150000"/>
              </a:lnSpc>
            </a:pPr>
            <a:endParaRPr lang="en-US" altLang="zh-CN" sz="2200" dirty="0">
              <a:solidFill>
                <a:schemeClr val="accent1"/>
              </a:solidFill>
              <a:latin typeface="幼圆" charset="0"/>
              <a:ea typeface="幼圆" charset="0"/>
              <a:cs typeface="+mn-ea"/>
              <a:sym typeface="+mn-lt"/>
            </a:endParaRPr>
          </a:p>
          <a:p>
            <a:pPr algn="just">
              <a:lnSpc>
                <a:spcPct val="150000"/>
              </a:lnSpc>
            </a:pPr>
            <a:endParaRPr lang="en-US" altLang="zh-CN" sz="2200" dirty="0">
              <a:solidFill>
                <a:schemeClr val="accent1"/>
              </a:solidFill>
              <a:latin typeface="幼圆" charset="0"/>
              <a:ea typeface="幼圆" charset="0"/>
              <a:cs typeface="+mn-ea"/>
              <a:sym typeface="+mn-lt"/>
            </a:endParaRPr>
          </a:p>
          <a:p>
            <a:pPr algn="just">
              <a:lnSpc>
                <a:spcPct val="150000"/>
              </a:lnSpc>
            </a:pPr>
            <a:endParaRPr lang="en-US" altLang="zh-CN" sz="2200" dirty="0">
              <a:solidFill>
                <a:schemeClr val="accent1"/>
              </a:solidFill>
              <a:latin typeface="幼圆" charset="0"/>
              <a:ea typeface="幼圆" charset="0"/>
              <a:cs typeface="+mn-ea"/>
              <a:sym typeface="+mn-lt"/>
            </a:endParaRPr>
          </a:p>
          <a:p>
            <a:pPr algn="just">
              <a:lnSpc>
                <a:spcPct val="150000"/>
              </a:lnSpc>
            </a:pPr>
            <a:endParaRPr lang="en-US" altLang="zh-CN" sz="2200" dirty="0">
              <a:solidFill>
                <a:schemeClr val="accent1"/>
              </a:solidFill>
              <a:latin typeface="幼圆" charset="0"/>
              <a:ea typeface="幼圆" charset="0"/>
              <a:cs typeface="+mn-ea"/>
              <a:sym typeface="+mn-lt"/>
            </a:endParaRPr>
          </a:p>
        </p:txBody>
      </p:sp>
      <p:sp>
        <p:nvSpPr>
          <p:cNvPr id="3" name="左大括号 2"/>
          <p:cNvSpPr/>
          <p:nvPr>
            <p:custDataLst>
              <p:tags r:id="rId10"/>
            </p:custDataLst>
          </p:nvPr>
        </p:nvSpPr>
        <p:spPr>
          <a:xfrm>
            <a:off x="1338503" y="1296883"/>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5" name="左大括号 4"/>
          <p:cNvSpPr/>
          <p:nvPr>
            <p:custDataLst>
              <p:tags r:id="rId11"/>
            </p:custDataLst>
          </p:nvPr>
        </p:nvSpPr>
        <p:spPr>
          <a:xfrm>
            <a:off x="1333131" y="2256969"/>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7" name="文本框 6"/>
          <p:cNvSpPr txBox="1"/>
          <p:nvPr>
            <p:custDataLst>
              <p:tags r:id="rId12"/>
            </p:custDataLst>
          </p:nvPr>
        </p:nvSpPr>
        <p:spPr>
          <a:xfrm>
            <a:off x="828304" y="1397522"/>
            <a:ext cx="392906" cy="598805"/>
          </a:xfrm>
          <a:prstGeom prst="rect">
            <a:avLst/>
          </a:prstGeom>
          <a:noFill/>
        </p:spPr>
        <p:txBody>
          <a:bodyPr wrap="square">
            <a:spAutoFit/>
          </a:bodyPr>
          <a:lstStyle/>
          <a:p>
            <a:pPr>
              <a:lnSpc>
                <a:spcPct val="150000"/>
              </a:lnSpc>
            </a:pPr>
            <a:r>
              <a:rPr lang="zh-CN" altLang="en-US" sz="2200" dirty="0">
                <a:solidFill>
                  <a:schemeClr val="dk1"/>
                </a:solidFill>
                <a:latin typeface="幼圆" charset="0"/>
                <a:ea typeface="幼圆" charset="0"/>
                <a:cs typeface="+mn-ea"/>
                <a:sym typeface="+mn-lt"/>
              </a:rPr>
              <a:t>倒</a:t>
            </a:r>
            <a:endParaRPr lang="zh-CN" altLang="en-US" sz="2200" dirty="0">
              <a:solidFill>
                <a:schemeClr val="dk1"/>
              </a:solidFill>
              <a:latin typeface="幼圆" charset="0"/>
              <a:ea typeface="幼圆" charset="0"/>
              <a:cs typeface="+mn-ea"/>
              <a:sym typeface="+mn-lt"/>
            </a:endParaRPr>
          </a:p>
        </p:txBody>
      </p:sp>
      <p:sp>
        <p:nvSpPr>
          <p:cNvPr id="8" name="文本框 7"/>
          <p:cNvSpPr txBox="1"/>
          <p:nvPr>
            <p:custDataLst>
              <p:tags r:id="rId13"/>
            </p:custDataLst>
          </p:nvPr>
        </p:nvSpPr>
        <p:spPr>
          <a:xfrm>
            <a:off x="712202" y="2357712"/>
            <a:ext cx="492919" cy="598805"/>
          </a:xfrm>
          <a:prstGeom prst="rect">
            <a:avLst/>
          </a:prstGeom>
          <a:noFill/>
        </p:spPr>
        <p:txBody>
          <a:bodyPr wrap="square">
            <a:spAutoFit/>
          </a:bodyPr>
          <a:lstStyle/>
          <a:p>
            <a:pPr>
              <a:lnSpc>
                <a:spcPct val="150000"/>
              </a:lnSpc>
            </a:pPr>
            <a:r>
              <a:rPr lang="zh-CN" altLang="en-US" sz="2200" dirty="0">
                <a:solidFill>
                  <a:schemeClr val="dk1"/>
                </a:solidFill>
                <a:latin typeface="幼圆" charset="0"/>
                <a:ea typeface="幼圆" charset="0"/>
                <a:cs typeface="+mn-ea"/>
                <a:sym typeface="+mn-lt"/>
              </a:rPr>
              <a:t>缝</a:t>
            </a:r>
            <a:endParaRPr lang="zh-CN" altLang="en-US" sz="2200" dirty="0">
              <a:solidFill>
                <a:schemeClr val="dk1"/>
              </a:solidFill>
              <a:latin typeface="幼圆" charset="0"/>
              <a:ea typeface="幼圆" charset="0"/>
              <a:cs typeface="+mn-ea"/>
              <a:sym typeface="+mn-lt"/>
            </a:endParaRPr>
          </a:p>
        </p:txBody>
      </p:sp>
      <p:sp>
        <p:nvSpPr>
          <p:cNvPr id="10" name="左大括号 9"/>
          <p:cNvSpPr/>
          <p:nvPr>
            <p:custDataLst>
              <p:tags r:id="rId14"/>
            </p:custDataLst>
          </p:nvPr>
        </p:nvSpPr>
        <p:spPr>
          <a:xfrm>
            <a:off x="4684025" y="1191803"/>
            <a:ext cx="107674"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11" name="左大括号 10"/>
          <p:cNvSpPr/>
          <p:nvPr>
            <p:custDataLst>
              <p:tags r:id="rId15"/>
            </p:custDataLst>
          </p:nvPr>
        </p:nvSpPr>
        <p:spPr>
          <a:xfrm>
            <a:off x="4684025" y="2147551"/>
            <a:ext cx="107674"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12" name="文本框 11"/>
          <p:cNvSpPr txBox="1"/>
          <p:nvPr>
            <p:custDataLst>
              <p:tags r:id="rId16"/>
            </p:custDataLst>
          </p:nvPr>
        </p:nvSpPr>
        <p:spPr>
          <a:xfrm>
            <a:off x="4039284" y="1296883"/>
            <a:ext cx="266493" cy="598805"/>
          </a:xfrm>
          <a:prstGeom prst="rect">
            <a:avLst/>
          </a:prstGeom>
          <a:noFill/>
        </p:spPr>
        <p:txBody>
          <a:bodyPr wrap="square">
            <a:spAutoFit/>
          </a:bodyPr>
          <a:lstStyle/>
          <a:p>
            <a:pPr>
              <a:lnSpc>
                <a:spcPct val="150000"/>
              </a:lnSpc>
            </a:pPr>
            <a:r>
              <a:rPr lang="zh-CN" altLang="en-US" sz="2200" dirty="0">
                <a:solidFill>
                  <a:schemeClr val="dk1"/>
                </a:solidFill>
                <a:latin typeface="幼圆" charset="0"/>
                <a:ea typeface="幼圆" charset="0"/>
                <a:cs typeface="+mn-ea"/>
                <a:sym typeface="+mn-lt"/>
              </a:rPr>
              <a:t>长</a:t>
            </a:r>
            <a:endParaRPr lang="zh-CN" altLang="en-US" sz="2200" dirty="0">
              <a:solidFill>
                <a:schemeClr val="dk1"/>
              </a:solidFill>
              <a:latin typeface="幼圆" charset="0"/>
              <a:ea typeface="幼圆" charset="0"/>
              <a:cs typeface="+mn-ea"/>
              <a:sym typeface="+mn-lt"/>
            </a:endParaRPr>
          </a:p>
        </p:txBody>
      </p:sp>
      <p:sp>
        <p:nvSpPr>
          <p:cNvPr id="13" name="文本框 12"/>
          <p:cNvSpPr txBox="1"/>
          <p:nvPr>
            <p:custDataLst>
              <p:tags r:id="rId17"/>
            </p:custDataLst>
          </p:nvPr>
        </p:nvSpPr>
        <p:spPr>
          <a:xfrm>
            <a:off x="4039284" y="2224233"/>
            <a:ext cx="334328" cy="598805"/>
          </a:xfrm>
          <a:prstGeom prst="rect">
            <a:avLst/>
          </a:prstGeom>
          <a:noFill/>
        </p:spPr>
        <p:txBody>
          <a:bodyPr wrap="square">
            <a:spAutoFit/>
          </a:bodyPr>
          <a:lstStyle/>
          <a:p>
            <a:pPr>
              <a:lnSpc>
                <a:spcPct val="150000"/>
              </a:lnSpc>
            </a:pPr>
            <a:r>
              <a:rPr lang="zh-CN" altLang="en-US" sz="2200" dirty="0">
                <a:solidFill>
                  <a:schemeClr val="dk1"/>
                </a:solidFill>
                <a:latin typeface="幼圆" charset="0"/>
                <a:ea typeface="幼圆" charset="0"/>
                <a:cs typeface="+mn-ea"/>
                <a:sym typeface="+mn-lt"/>
              </a:rPr>
              <a:t>吗</a:t>
            </a:r>
            <a:endParaRPr lang="zh-CN" altLang="en-US" sz="2200" dirty="0">
              <a:solidFill>
                <a:schemeClr val="dk1"/>
              </a:solidFill>
              <a:latin typeface="幼圆" charset="0"/>
              <a:ea typeface="幼圆" charset="0"/>
              <a:cs typeface="+mn-ea"/>
              <a:sym typeface="+mn-lt"/>
            </a:endParaRPr>
          </a:p>
        </p:txBody>
      </p:sp>
      <p:pic>
        <p:nvPicPr>
          <p:cNvPr id="14" name="图片 13"/>
          <p:cNvPicPr>
            <a:picLocks noChangeAspect="1"/>
          </p:cNvPicPr>
          <p:nvPr/>
        </p:nvPicPr>
        <p:blipFill rotWithShape="1">
          <a:blip r:embed="rId18" cstate="print">
            <a:extLst>
              <a:ext uri="{28A0092B-C50C-407E-A947-70E740481C1C}">
                <a14:useLocalDpi xmlns:a14="http://schemas.microsoft.com/office/drawing/2010/main" val="0"/>
              </a:ext>
            </a:extLst>
          </a:blip>
          <a:srcRect l="24726" r="41130" b="76279"/>
          <a:stretch>
            <a:fillRect/>
          </a:stretch>
        </p:blipFill>
        <p:spPr>
          <a:xfrm>
            <a:off x="6580769" y="3541379"/>
            <a:ext cx="2232248" cy="1275095"/>
          </a:xfrm>
          <a:prstGeom prst="rect">
            <a:avLst/>
          </a:prstGeom>
        </p:spPr>
      </p:pic>
      <p:sp>
        <p:nvSpPr>
          <p:cNvPr id="2" name="文本框 1"/>
          <p:cNvSpPr txBox="1"/>
          <p:nvPr>
            <p:custDataLst>
              <p:tags r:id="rId19"/>
            </p:custDataLst>
          </p:nvPr>
        </p:nvSpPr>
        <p:spPr>
          <a:xfrm>
            <a:off x="1619613" y="1197804"/>
            <a:ext cx="1440180" cy="429895"/>
          </a:xfrm>
          <a:prstGeom prst="rect">
            <a:avLst/>
          </a:prstGeom>
          <a:noFill/>
        </p:spPr>
        <p:txBody>
          <a:bodyPr wrap="none" rtlCol="0">
            <a:spAutoFit/>
          </a:bodyPr>
          <a:lstStyle/>
          <a:p>
            <a:r>
              <a:rPr lang="en-US" altLang="zh-CN" sz="2200" dirty="0" err="1">
                <a:solidFill>
                  <a:schemeClr val="dk1"/>
                </a:solidFill>
                <a:latin typeface="幼圆" charset="0"/>
                <a:cs typeface="幼圆" charset="0"/>
                <a:sym typeface="+mn-lt"/>
              </a:rPr>
              <a:t>dǎo</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倒下</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15" name="文本框 14"/>
          <p:cNvSpPr txBox="1"/>
          <p:nvPr>
            <p:custDataLst>
              <p:tags r:id="rId20"/>
            </p:custDataLst>
          </p:nvPr>
        </p:nvSpPr>
        <p:spPr>
          <a:xfrm>
            <a:off x="1604203" y="1564429"/>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dào</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倒车</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16" name="文本框 15"/>
          <p:cNvSpPr txBox="1"/>
          <p:nvPr>
            <p:custDataLst>
              <p:tags r:id="rId21"/>
            </p:custDataLst>
          </p:nvPr>
        </p:nvSpPr>
        <p:spPr>
          <a:xfrm>
            <a:off x="4833166" y="908488"/>
            <a:ext cx="17195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cháng</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变长</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17" name="文本框 16"/>
          <p:cNvSpPr txBox="1"/>
          <p:nvPr>
            <p:custDataLst>
              <p:tags r:id="rId22"/>
            </p:custDataLst>
          </p:nvPr>
        </p:nvSpPr>
        <p:spPr>
          <a:xfrm>
            <a:off x="4846371" y="1420621"/>
            <a:ext cx="17195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zhǎng</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长大</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18" name="文本框 17"/>
          <p:cNvSpPr txBox="1"/>
          <p:nvPr>
            <p:custDataLst>
              <p:tags r:id="rId23"/>
            </p:custDataLst>
          </p:nvPr>
        </p:nvSpPr>
        <p:spPr>
          <a:xfrm>
            <a:off x="1573627" y="2021709"/>
            <a:ext cx="15798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féng</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缝补</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19" name="文本框 18"/>
          <p:cNvSpPr txBox="1"/>
          <p:nvPr>
            <p:custDataLst>
              <p:tags r:id="rId24"/>
            </p:custDataLst>
          </p:nvPr>
        </p:nvSpPr>
        <p:spPr>
          <a:xfrm>
            <a:off x="1573627" y="2533389"/>
            <a:ext cx="15798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fèng</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缝隙</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20" name="文本框 19"/>
          <p:cNvSpPr txBox="1"/>
          <p:nvPr>
            <p:custDataLst>
              <p:tags r:id="rId25"/>
            </p:custDataLst>
          </p:nvPr>
        </p:nvSpPr>
        <p:spPr>
          <a:xfrm>
            <a:off x="4846580" y="1908771"/>
            <a:ext cx="13004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má</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干吗</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21" name="文本框 20"/>
          <p:cNvSpPr txBox="1"/>
          <p:nvPr>
            <p:custDataLst>
              <p:tags r:id="rId26"/>
            </p:custDataLst>
          </p:nvPr>
        </p:nvSpPr>
        <p:spPr>
          <a:xfrm>
            <a:off x="4870505" y="2433164"/>
            <a:ext cx="1440180" cy="598805"/>
          </a:xfrm>
          <a:prstGeom prst="rect">
            <a:avLst/>
          </a:prstGeom>
          <a:noFill/>
        </p:spPr>
        <p:txBody>
          <a:bodyPr wrap="none" rtlCol="0">
            <a:spAutoFit/>
          </a:bodyPr>
          <a:lstStyle/>
          <a:p>
            <a:pPr algn="just">
              <a:lnSpc>
                <a:spcPct val="150000"/>
              </a:lnSpc>
            </a:pPr>
            <a:r>
              <a:rPr lang="en-US" altLang="zh-CN" sz="2200" dirty="0">
                <a:solidFill>
                  <a:schemeClr val="dk1"/>
                </a:solidFill>
                <a:latin typeface="幼圆" charset="0"/>
                <a:cs typeface="幼圆" charset="0"/>
                <a:sym typeface="+mn-lt"/>
              </a:rPr>
              <a:t>ma(</a:t>
            </a:r>
            <a:r>
              <a:rPr lang="zh-CN" altLang="en-US" sz="2200" dirty="0">
                <a:solidFill>
                  <a:schemeClr val="dk1"/>
                </a:solidFill>
                <a:latin typeface="幼圆" charset="0"/>
                <a:cs typeface="幼圆" charset="0"/>
                <a:sym typeface="+mn-lt"/>
              </a:rPr>
              <a:t>好吗）</a:t>
            </a:r>
            <a:endParaRPr lang="zh-CN" altLang="en-US" sz="2200" dirty="0">
              <a:solidFill>
                <a:schemeClr val="dk1"/>
              </a:solidFill>
              <a:latin typeface="幼圆" charset="0"/>
              <a:cs typeface="幼圆" charset="0"/>
              <a:sym typeface="+mn-lt"/>
            </a:endParaRPr>
          </a:p>
        </p:txBody>
      </p:sp>
    </p:spTree>
    <p:custDataLst>
      <p:tags r:id="rId27"/>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6" grpId="0"/>
      <p:bldP spid="17" grpId="0"/>
      <p:bldP spid="18" grpId="0"/>
      <p:bldP spid="19"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593057" y="1222489"/>
            <a:ext cx="4472781"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幼圆" charset="0"/>
                <a:cs typeface="+mn-ea"/>
                <a:sym typeface="+mn-lt"/>
              </a:rPr>
              <a:t>五、多音字</a:t>
            </a:r>
            <a:endParaRPr lang="en-US" altLang="zh-CN" sz="2200" b="1" dirty="0">
              <a:solidFill>
                <a:schemeClr val="dk1"/>
              </a:solidFill>
              <a:effectLst/>
              <a:latin typeface="幼圆" charset="0"/>
              <a:ea typeface="幼圆" charset="0"/>
              <a:cs typeface="+mn-ea"/>
              <a:sym typeface="+mn-lt"/>
            </a:endParaRPr>
          </a:p>
          <a:p>
            <a:pPr algn="just">
              <a:lnSpc>
                <a:spcPct val="150000"/>
              </a:lnSpc>
            </a:pPr>
            <a:endParaRPr lang="en-US" altLang="zh-CN" sz="2200" dirty="0">
              <a:solidFill>
                <a:schemeClr val="dk1"/>
              </a:solidFill>
              <a:latin typeface="幼圆" charset="0"/>
              <a:ea typeface="幼圆" charset="0"/>
              <a:cs typeface="+mn-ea"/>
              <a:sym typeface="+mn-lt"/>
            </a:endParaRPr>
          </a:p>
          <a:p>
            <a:pPr algn="just">
              <a:lnSpc>
                <a:spcPct val="150000"/>
              </a:lnSpc>
            </a:pPr>
            <a:endParaRPr lang="en-US" altLang="zh-CN" sz="2200" dirty="0">
              <a:solidFill>
                <a:schemeClr val="dk1"/>
              </a:solidFill>
              <a:latin typeface="幼圆" charset="0"/>
              <a:ea typeface="幼圆" charset="0"/>
              <a:cs typeface="+mn-ea"/>
              <a:sym typeface="+mn-lt"/>
            </a:endParaRPr>
          </a:p>
          <a:p>
            <a:pPr algn="just">
              <a:lnSpc>
                <a:spcPct val="150000"/>
              </a:lnSpc>
            </a:pPr>
            <a:endParaRPr lang="en-US" altLang="zh-CN" sz="2200" dirty="0">
              <a:solidFill>
                <a:schemeClr val="dk1"/>
              </a:solidFill>
              <a:latin typeface="幼圆" charset="0"/>
              <a:ea typeface="幼圆" charset="0"/>
              <a:cs typeface="+mn-ea"/>
              <a:sym typeface="+mn-lt"/>
            </a:endParaRPr>
          </a:p>
          <a:p>
            <a:pPr algn="just">
              <a:lnSpc>
                <a:spcPct val="150000"/>
              </a:lnSpc>
            </a:pPr>
            <a:endParaRPr lang="en-US" altLang="zh-CN" sz="2200" dirty="0">
              <a:solidFill>
                <a:schemeClr val="dk1"/>
              </a:solidFill>
              <a:latin typeface="幼圆" charset="0"/>
              <a:ea typeface="幼圆" charset="0"/>
              <a:cs typeface="+mn-ea"/>
              <a:sym typeface="+mn-lt"/>
            </a:endParaRPr>
          </a:p>
        </p:txBody>
      </p:sp>
      <p:sp>
        <p:nvSpPr>
          <p:cNvPr id="3" name="左大括号 2"/>
          <p:cNvSpPr/>
          <p:nvPr>
            <p:custDataLst>
              <p:tags r:id="rId11"/>
            </p:custDataLst>
          </p:nvPr>
        </p:nvSpPr>
        <p:spPr>
          <a:xfrm>
            <a:off x="1434307" y="2001498"/>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5" name="左大括号 4"/>
          <p:cNvSpPr/>
          <p:nvPr>
            <p:custDataLst>
              <p:tags r:id="rId12"/>
            </p:custDataLst>
          </p:nvPr>
        </p:nvSpPr>
        <p:spPr>
          <a:xfrm>
            <a:off x="1434307" y="3030125"/>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7" name="文本框 6"/>
          <p:cNvSpPr txBox="1"/>
          <p:nvPr>
            <p:custDataLst>
              <p:tags r:id="rId13"/>
            </p:custDataLst>
          </p:nvPr>
        </p:nvSpPr>
        <p:spPr>
          <a:xfrm>
            <a:off x="864394" y="2158323"/>
            <a:ext cx="392906" cy="598805"/>
          </a:xfrm>
          <a:prstGeom prst="rect">
            <a:avLst/>
          </a:prstGeom>
          <a:noFill/>
        </p:spPr>
        <p:txBody>
          <a:bodyPr wrap="square">
            <a:spAutoFit/>
          </a:bodyPr>
          <a:lstStyle/>
          <a:p>
            <a:pPr>
              <a:lnSpc>
                <a:spcPct val="150000"/>
              </a:lnSpc>
            </a:pPr>
            <a:r>
              <a:rPr lang="zh-CN" altLang="en-US" sz="2200" dirty="0">
                <a:solidFill>
                  <a:schemeClr val="dk1"/>
                </a:solidFill>
                <a:latin typeface="幼圆" charset="0"/>
                <a:ea typeface="幼圆" charset="0"/>
                <a:cs typeface="+mn-ea"/>
                <a:sym typeface="+mn-lt"/>
              </a:rPr>
              <a:t>担</a:t>
            </a:r>
            <a:endParaRPr lang="zh-CN" altLang="en-US" sz="2200" dirty="0">
              <a:solidFill>
                <a:schemeClr val="dk1"/>
              </a:solidFill>
              <a:latin typeface="幼圆" charset="0"/>
              <a:ea typeface="幼圆" charset="0"/>
              <a:cs typeface="+mn-ea"/>
              <a:sym typeface="+mn-lt"/>
            </a:endParaRPr>
          </a:p>
        </p:txBody>
      </p:sp>
      <p:sp>
        <p:nvSpPr>
          <p:cNvPr id="8" name="文本框 7"/>
          <p:cNvSpPr txBox="1"/>
          <p:nvPr>
            <p:custDataLst>
              <p:tags r:id="rId14"/>
            </p:custDataLst>
          </p:nvPr>
        </p:nvSpPr>
        <p:spPr>
          <a:xfrm>
            <a:off x="864394" y="3131917"/>
            <a:ext cx="492919" cy="598805"/>
          </a:xfrm>
          <a:prstGeom prst="rect">
            <a:avLst/>
          </a:prstGeom>
          <a:noFill/>
        </p:spPr>
        <p:txBody>
          <a:bodyPr wrap="square">
            <a:spAutoFit/>
          </a:bodyPr>
          <a:lstStyle/>
          <a:p>
            <a:pPr>
              <a:lnSpc>
                <a:spcPct val="150000"/>
              </a:lnSpc>
            </a:pPr>
            <a:r>
              <a:rPr lang="zh-CN" altLang="en-US" sz="2200" dirty="0">
                <a:solidFill>
                  <a:schemeClr val="dk1"/>
                </a:solidFill>
                <a:latin typeface="幼圆" charset="0"/>
                <a:ea typeface="幼圆" charset="0"/>
                <a:cs typeface="+mn-ea"/>
                <a:sym typeface="+mn-lt"/>
              </a:rPr>
              <a:t>压</a:t>
            </a:r>
            <a:endParaRPr lang="zh-CN" altLang="en-US" sz="2200" dirty="0">
              <a:solidFill>
                <a:schemeClr val="dk1"/>
              </a:solidFill>
              <a:latin typeface="幼圆" charset="0"/>
              <a:ea typeface="幼圆" charset="0"/>
              <a:cs typeface="+mn-ea"/>
              <a:sym typeface="+mn-lt"/>
            </a:endParaRPr>
          </a:p>
        </p:txBody>
      </p:sp>
      <p:sp>
        <p:nvSpPr>
          <p:cNvPr id="9" name="文本框 8"/>
          <p:cNvSpPr txBox="1"/>
          <p:nvPr>
            <p:custDataLst>
              <p:tags r:id="rId15"/>
            </p:custDataLst>
          </p:nvPr>
        </p:nvSpPr>
        <p:spPr>
          <a:xfrm>
            <a:off x="4867275" y="1295663"/>
            <a:ext cx="3033713" cy="2630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cs typeface="幼圆" charset="0"/>
              <a:sym typeface="+mn-lt"/>
            </a:endParaRPr>
          </a:p>
          <a:p>
            <a:pPr algn="just">
              <a:lnSpc>
                <a:spcPct val="150000"/>
              </a:lnSpc>
            </a:pPr>
            <a:endParaRPr lang="en-US" altLang="zh-CN" sz="2200" dirty="0">
              <a:solidFill>
                <a:schemeClr val="dk1"/>
              </a:solidFill>
              <a:latin typeface="幼圆" charset="0"/>
              <a:cs typeface="幼圆" charset="0"/>
              <a:sym typeface="+mn-lt"/>
            </a:endParaRPr>
          </a:p>
          <a:p>
            <a:pPr algn="just">
              <a:lnSpc>
                <a:spcPct val="150000"/>
              </a:lnSpc>
            </a:pPr>
            <a:endParaRPr lang="en-US" altLang="zh-CN" sz="2200" dirty="0">
              <a:solidFill>
                <a:schemeClr val="dk1"/>
              </a:solidFill>
              <a:latin typeface="幼圆" charset="0"/>
              <a:cs typeface="幼圆" charset="0"/>
              <a:sym typeface="+mn-lt"/>
            </a:endParaRPr>
          </a:p>
          <a:p>
            <a:pPr algn="just">
              <a:lnSpc>
                <a:spcPct val="150000"/>
              </a:lnSpc>
            </a:pPr>
            <a:endParaRPr lang="en-US" altLang="zh-CN" sz="2200" dirty="0">
              <a:solidFill>
                <a:schemeClr val="dk1"/>
              </a:solidFill>
              <a:latin typeface="幼圆" charset="0"/>
              <a:cs typeface="幼圆" charset="0"/>
              <a:sym typeface="+mn-lt"/>
            </a:endParaRPr>
          </a:p>
          <a:p>
            <a:pPr algn="just">
              <a:lnSpc>
                <a:spcPct val="150000"/>
              </a:lnSpc>
            </a:pPr>
            <a:endParaRPr lang="en-US" altLang="zh-CN" sz="2200" dirty="0">
              <a:solidFill>
                <a:schemeClr val="dk1"/>
              </a:solidFill>
              <a:latin typeface="幼圆" charset="0"/>
              <a:cs typeface="幼圆" charset="0"/>
              <a:sym typeface="+mn-lt"/>
            </a:endParaRPr>
          </a:p>
        </p:txBody>
      </p:sp>
      <p:sp>
        <p:nvSpPr>
          <p:cNvPr id="10" name="左大括号 9"/>
          <p:cNvSpPr/>
          <p:nvPr>
            <p:custDataLst>
              <p:tags r:id="rId16"/>
            </p:custDataLst>
          </p:nvPr>
        </p:nvSpPr>
        <p:spPr>
          <a:xfrm>
            <a:off x="4708525" y="2074672"/>
            <a:ext cx="107674"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11" name="左大括号 10"/>
          <p:cNvSpPr/>
          <p:nvPr>
            <p:custDataLst>
              <p:tags r:id="rId17"/>
            </p:custDataLst>
          </p:nvPr>
        </p:nvSpPr>
        <p:spPr>
          <a:xfrm>
            <a:off x="4708525" y="3103299"/>
            <a:ext cx="107674"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5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cs typeface="幼圆" charset="0"/>
              <a:sym typeface="+mn-lt"/>
            </a:endParaRPr>
          </a:p>
        </p:txBody>
      </p:sp>
      <p:sp>
        <p:nvSpPr>
          <p:cNvPr id="12" name="文本框 11"/>
          <p:cNvSpPr txBox="1"/>
          <p:nvPr>
            <p:custDataLst>
              <p:tags r:id="rId18"/>
            </p:custDataLst>
          </p:nvPr>
        </p:nvSpPr>
        <p:spPr>
          <a:xfrm>
            <a:off x="4138612" y="2231497"/>
            <a:ext cx="266493" cy="598805"/>
          </a:xfrm>
          <a:prstGeom prst="rect">
            <a:avLst/>
          </a:prstGeom>
          <a:noFill/>
        </p:spPr>
        <p:txBody>
          <a:bodyPr wrap="square">
            <a:spAutoFit/>
          </a:bodyPr>
          <a:lstStyle/>
          <a:p>
            <a:pPr>
              <a:lnSpc>
                <a:spcPct val="150000"/>
              </a:lnSpc>
            </a:pPr>
            <a:r>
              <a:rPr lang="zh-CN" altLang="en-US" sz="2200" dirty="0">
                <a:solidFill>
                  <a:schemeClr val="dk1"/>
                </a:solidFill>
                <a:latin typeface="幼圆" charset="0"/>
                <a:ea typeface="幼圆" charset="0"/>
                <a:cs typeface="+mn-ea"/>
                <a:sym typeface="+mn-lt"/>
              </a:rPr>
              <a:t>中</a:t>
            </a:r>
            <a:endParaRPr lang="zh-CN" altLang="en-US" sz="2200" dirty="0">
              <a:solidFill>
                <a:schemeClr val="dk1"/>
              </a:solidFill>
              <a:latin typeface="幼圆" charset="0"/>
              <a:ea typeface="幼圆" charset="0"/>
              <a:cs typeface="+mn-ea"/>
              <a:sym typeface="+mn-lt"/>
            </a:endParaRPr>
          </a:p>
        </p:txBody>
      </p:sp>
      <p:sp>
        <p:nvSpPr>
          <p:cNvPr id="13" name="文本框 12"/>
          <p:cNvSpPr txBox="1"/>
          <p:nvPr>
            <p:custDataLst>
              <p:tags r:id="rId19"/>
            </p:custDataLst>
          </p:nvPr>
        </p:nvSpPr>
        <p:spPr>
          <a:xfrm>
            <a:off x="4138613" y="3205091"/>
            <a:ext cx="334328" cy="598805"/>
          </a:xfrm>
          <a:prstGeom prst="rect">
            <a:avLst/>
          </a:prstGeom>
          <a:noFill/>
        </p:spPr>
        <p:txBody>
          <a:bodyPr wrap="square">
            <a:spAutoFit/>
          </a:bodyPr>
          <a:lstStyle/>
          <a:p>
            <a:pPr>
              <a:lnSpc>
                <a:spcPct val="150000"/>
              </a:lnSpc>
            </a:pPr>
            <a:r>
              <a:rPr lang="zh-CN" altLang="en-US" sz="2200" dirty="0">
                <a:solidFill>
                  <a:schemeClr val="dk1"/>
                </a:solidFill>
                <a:latin typeface="幼圆" charset="0"/>
                <a:ea typeface="幼圆" charset="0"/>
                <a:cs typeface="+mn-ea"/>
                <a:sym typeface="+mn-lt"/>
              </a:rPr>
              <a:t>弹</a:t>
            </a:r>
            <a:endParaRPr lang="zh-CN" altLang="en-US" sz="2200" dirty="0">
              <a:solidFill>
                <a:schemeClr val="dk1"/>
              </a:solidFill>
              <a:latin typeface="幼圆" charset="0"/>
              <a:ea typeface="幼圆" charset="0"/>
              <a:cs typeface="+mn-ea"/>
              <a:sym typeface="+mn-lt"/>
            </a:endParaRPr>
          </a:p>
        </p:txBody>
      </p:sp>
      <p:sp>
        <p:nvSpPr>
          <p:cNvPr id="2" name="文本框 1"/>
          <p:cNvSpPr txBox="1"/>
          <p:nvPr>
            <p:custDataLst>
              <p:tags r:id="rId20"/>
            </p:custDataLst>
          </p:nvPr>
        </p:nvSpPr>
        <p:spPr>
          <a:xfrm>
            <a:off x="1598782" y="1897149"/>
            <a:ext cx="1440180" cy="429895"/>
          </a:xfrm>
          <a:prstGeom prst="rect">
            <a:avLst/>
          </a:prstGeom>
          <a:noFill/>
        </p:spPr>
        <p:txBody>
          <a:bodyPr wrap="none" rtlCol="0">
            <a:spAutoFit/>
          </a:bodyPr>
          <a:lstStyle/>
          <a:p>
            <a:r>
              <a:rPr lang="en-US" altLang="zh-CN" sz="2200" dirty="0" err="1">
                <a:solidFill>
                  <a:schemeClr val="dk1"/>
                </a:solidFill>
                <a:latin typeface="幼圆" charset="0"/>
                <a:cs typeface="幼圆" charset="0"/>
                <a:sym typeface="+mn-lt"/>
              </a:rPr>
              <a:t>dān</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担心</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15" name="文本框 14"/>
          <p:cNvSpPr txBox="1"/>
          <p:nvPr>
            <p:custDataLst>
              <p:tags r:id="rId21"/>
            </p:custDataLst>
          </p:nvPr>
        </p:nvSpPr>
        <p:spPr>
          <a:xfrm>
            <a:off x="1597830" y="2281088"/>
            <a:ext cx="15798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dàn</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重担）</a:t>
            </a:r>
            <a:endParaRPr lang="zh-CN" altLang="en-US" sz="2200" dirty="0">
              <a:solidFill>
                <a:schemeClr val="dk1"/>
              </a:solidFill>
              <a:latin typeface="幼圆" charset="0"/>
              <a:cs typeface="幼圆" charset="0"/>
              <a:sym typeface="+mn-lt"/>
            </a:endParaRPr>
          </a:p>
        </p:txBody>
      </p:sp>
      <p:sp>
        <p:nvSpPr>
          <p:cNvPr id="16" name="文本框 15"/>
          <p:cNvSpPr txBox="1"/>
          <p:nvPr>
            <p:custDataLst>
              <p:tags r:id="rId22"/>
            </p:custDataLst>
          </p:nvPr>
        </p:nvSpPr>
        <p:spPr>
          <a:xfrm>
            <a:off x="4841917" y="1845403"/>
            <a:ext cx="17195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zhōng</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中心</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17" name="文本框 16"/>
          <p:cNvSpPr txBox="1"/>
          <p:nvPr>
            <p:custDataLst>
              <p:tags r:id="rId23"/>
            </p:custDataLst>
          </p:nvPr>
        </p:nvSpPr>
        <p:spPr>
          <a:xfrm>
            <a:off x="4830988" y="2319007"/>
            <a:ext cx="17195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Zhòng</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中弹</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18" name="文本框 17"/>
          <p:cNvSpPr txBox="1"/>
          <p:nvPr>
            <p:custDataLst>
              <p:tags r:id="rId24"/>
            </p:custDataLst>
          </p:nvPr>
        </p:nvSpPr>
        <p:spPr>
          <a:xfrm>
            <a:off x="1597830" y="2822105"/>
            <a:ext cx="15798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yà</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压根儿</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19" name="文本框 18"/>
          <p:cNvSpPr txBox="1"/>
          <p:nvPr>
            <p:custDataLst>
              <p:tags r:id="rId25"/>
            </p:custDataLst>
          </p:nvPr>
        </p:nvSpPr>
        <p:spPr>
          <a:xfrm>
            <a:off x="1605017" y="3339687"/>
            <a:ext cx="13004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yā</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压力</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20" name="文本框 19"/>
          <p:cNvSpPr txBox="1"/>
          <p:nvPr>
            <p:custDataLst>
              <p:tags r:id="rId26"/>
            </p:custDataLst>
          </p:nvPr>
        </p:nvSpPr>
        <p:spPr>
          <a:xfrm>
            <a:off x="4822583" y="2815465"/>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dàn</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子弹</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
        <p:nvSpPr>
          <p:cNvPr id="21" name="文本框 20"/>
          <p:cNvSpPr txBox="1"/>
          <p:nvPr>
            <p:custDataLst>
              <p:tags r:id="rId27"/>
            </p:custDataLst>
          </p:nvPr>
        </p:nvSpPr>
        <p:spPr>
          <a:xfrm>
            <a:off x="4795720" y="3356482"/>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cs typeface="幼圆" charset="0"/>
                <a:sym typeface="+mn-lt"/>
              </a:rPr>
              <a:t>tán</a:t>
            </a:r>
            <a:r>
              <a:rPr lang="en-US" altLang="zh-CN" sz="2200" dirty="0">
                <a:solidFill>
                  <a:schemeClr val="dk1"/>
                </a:solidFill>
                <a:latin typeface="幼圆" charset="0"/>
                <a:cs typeface="幼圆" charset="0"/>
                <a:sym typeface="+mn-lt"/>
              </a:rPr>
              <a:t>(</a:t>
            </a:r>
            <a:r>
              <a:rPr lang="zh-CN" altLang="en-US" sz="2200" dirty="0">
                <a:solidFill>
                  <a:schemeClr val="dk1"/>
                </a:solidFill>
                <a:latin typeface="幼圆" charset="0"/>
                <a:cs typeface="幼圆" charset="0"/>
                <a:sym typeface="+mn-lt"/>
              </a:rPr>
              <a:t>弹力</a:t>
            </a:r>
            <a:r>
              <a:rPr lang="en-US" altLang="zh-CN" sz="2200" dirty="0">
                <a:solidFill>
                  <a:schemeClr val="dk1"/>
                </a:solidFill>
                <a:latin typeface="幼圆" charset="0"/>
                <a:cs typeface="幼圆" charset="0"/>
                <a:sym typeface="+mn-lt"/>
              </a:rPr>
              <a:t>)</a:t>
            </a:r>
            <a:endParaRPr lang="en-US" altLang="zh-CN" sz="2200" dirty="0">
              <a:solidFill>
                <a:schemeClr val="dk1"/>
              </a:solidFill>
              <a:latin typeface="幼圆" charset="0"/>
              <a:cs typeface="幼圆" charset="0"/>
              <a:sym typeface="+mn-lt"/>
            </a:endParaRPr>
          </a:p>
        </p:txBody>
      </p:sp>
    </p:spTree>
    <p:custDataLst>
      <p:tags r:id="rId28"/>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6" grpId="0"/>
      <p:bldP spid="17" grpId="0"/>
      <p:bldP spid="18" grpId="0"/>
      <p:bldP spid="19" grpId="0"/>
      <p:bldP spid="20" grpId="0"/>
      <p:bldP spid="21"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29.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2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SLIDE_BK_DARK_LIGHT" val="2"/>
  <p:tag name="KSO_WM_SLIDE_BACKGROUND_TYPE" val="general"/>
</p:tagLst>
</file>

<file path=ppt/tags/tag2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2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K_DARK_LIGHT" val="2"/>
  <p:tag name="KSO_WM_SLIDE_BACKGROUND_TYPE" val="general"/>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2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K_DARK_LIGHT" val="2"/>
  <p:tag name="KSO_WM_SLIDE_BACKGROUND_TYPE" val="general"/>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71.xml><?xml version="1.0" encoding="utf-8"?>
<p:tagLst xmlns:p="http://schemas.openxmlformats.org/presentationml/2006/main">
  <p:tag name="KSO_WM_SLIDE_BK_DARK_LIGHT" val="2"/>
  <p:tag name="KSO_WM_SLIDE_BACKGROUND_TYPE" val="general"/>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2.xml><?xml version="1.0" encoding="utf-8"?>
<p:tagLst xmlns:p="http://schemas.openxmlformats.org/presentationml/2006/main">
  <p:tag name="KSO_WM_SLIDE_BK_DARK_LIGHT" val="2"/>
  <p:tag name="KSO_WM_SLIDE_BACKGROUND_TYPE" val="general"/>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9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9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9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98.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29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0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12.xml><?xml version="1.0" encoding="utf-8"?>
<p:tagLst xmlns:p="http://schemas.openxmlformats.org/presentationml/2006/main">
  <p:tag name="KSO_WM_SLIDE_BK_DARK_LIGHT" val="2"/>
  <p:tag name="KSO_WM_SLIDE_BACKGROUND_TYPE" val="general"/>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2.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6.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7.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8.xml><?xml version="1.0" encoding="utf-8"?>
<p:tagLst xmlns:p="http://schemas.openxmlformats.org/presentationml/2006/main">
  <p:tag name="KSO_WM_SLIDE_BK_DARK_LIGHT" val="2"/>
  <p:tag name="KSO_WM_SLIDE_BACKGROUND_TYPE" val="general"/>
</p:tagLst>
</file>

<file path=ppt/tags/tag3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5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5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6.xml><?xml version="1.0" encoding="utf-8"?>
<p:tagLst xmlns:p="http://schemas.openxmlformats.org/presentationml/2006/main">
  <p:tag name="KSO_WM_SLIDE_BK_DARK_LIGHT" val="2"/>
  <p:tag name="KSO_WM_SLIDE_BACKGROUND_TYPE" val="general"/>
</p:tagLst>
</file>

<file path=ppt/tags/tag3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3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7.xml><?xml version="1.0" encoding="utf-8"?>
<p:tagLst xmlns:p="http://schemas.openxmlformats.org/presentationml/2006/main">
  <p:tag name="KSO_WM_SLIDE_BK_DARK_LIGHT" val="2"/>
  <p:tag name="KSO_WM_SLIDE_BACKGROUND_TYPE" val="general"/>
</p:tagLst>
</file>

<file path=ppt/tags/tag3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3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8.xml><?xml version="1.0" encoding="utf-8"?>
<p:tagLst xmlns:p="http://schemas.openxmlformats.org/presentationml/2006/main">
  <p:tag name="KSO_WM_SLIDE_BK_DARK_LIGHT" val="2"/>
  <p:tag name="KSO_WM_SLIDE_BACKGROUND_TYPE" val="general"/>
</p:tagLst>
</file>

<file path=ppt/tags/tag3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9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0.xml><?xml version="1.0" encoding="utf-8"?>
<p:tagLst xmlns:p="http://schemas.openxmlformats.org/presentationml/2006/main">
  <p:tag name="KSO_WM_SLIDE_BK_DARK_LIGHT" val="2"/>
  <p:tag name="KSO_WM_SLIDE_BACKGROUND_TYPE" val="general"/>
</p:tagLst>
</file>

<file path=ppt/tags/tag4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4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0.xml><?xml version="1.0" encoding="utf-8"?>
<p:tagLst xmlns:p="http://schemas.openxmlformats.org/presentationml/2006/main">
  <p:tag name="KSO_WM_SLIDE_BK_DARK_LIGHT" val="2"/>
  <p:tag name="KSO_WM_SLIDE_BACKGROUND_TYPE" val="general"/>
</p:tagLst>
</file>

<file path=ppt/tags/tag4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4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1.xml><?xml version="1.0" encoding="utf-8"?>
<p:tagLst xmlns:p="http://schemas.openxmlformats.org/presentationml/2006/main">
  <p:tag name="KSO_WM_SLIDE_BK_DARK_LIGHT" val="2"/>
  <p:tag name="KSO_WM_SLIDE_BACKGROUND_TYPE" val="general"/>
</p:tagLst>
</file>

<file path=ppt/tags/tag4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4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2.xml><?xml version="1.0" encoding="utf-8"?>
<p:tagLst xmlns:p="http://schemas.openxmlformats.org/presentationml/2006/main">
  <p:tag name="KSO_WM_SLIDE_BK_DARK_LIGHT" val="2"/>
  <p:tag name="KSO_WM_SLIDE_BACKGROUND_TYPE" val="general"/>
</p:tagLst>
</file>

<file path=ppt/tags/tag453.xml><?xml version="1.0" encoding="utf-8"?>
<p:tagLst xmlns:p="http://schemas.openxmlformats.org/presentationml/2006/main">
  <p:tag name="KSO_WM_UNIT_HIGHLIGHT" val="0"/>
  <p:tag name="KSO_WM_UNIT_COMPATIBLE" val="1"/>
  <p:tag name="KSO_WM_UNIT_DIAGRAM_ISNUMVISUAL" val="0"/>
  <p:tag name="KSO_WM_UNIT_DIAGRAM_ISREFERUNIT" val="0"/>
  <p:tag name="KSO_WM_UNIT_ID" val="custom20205259_7*e*1"/>
  <p:tag name="KSO_WM_TEMPLATE_CATEGORY" val="custom"/>
  <p:tag name="KSO_WM_TEMPLATE_INDEX" val="20205259"/>
  <p:tag name="KSO_WM_UNIT_LAYERLEVEL" val="1"/>
  <p:tag name="KSO_WM_TAG_VERSION" val="1.0"/>
  <p:tag name="KSO_WM_BEAUTIFY_FLAG" val="#wm#"/>
  <p:tag name="KSO_WM_UNIT_PRESET_TEXT" val="PART.01"/>
  <p:tag name="KSO_WM_UNIT_NOCLEAR" val="0"/>
  <p:tag name="KSO_WM_UNIT_VALUE" val="9"/>
  <p:tag name="KSO_WM_UNIT_TYPE" val="e"/>
  <p:tag name="KSO_WM_UNIT_INDEX" val="1"/>
  <p:tag name="KSO_WM_UNIT_TEXT_FILL_FORE_SCHEMECOLOR_INDEX_BRIGHTNESS" val="0"/>
  <p:tag name="KSO_WM_UNIT_TEXT_FILL_FORE_SCHEMECOLOR_INDEX" val="5"/>
  <p:tag name="KSO_WM_UNIT_TEXT_FILL_TYPE" val="1"/>
</p:tagLst>
</file>

<file path=ppt/tags/tag4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7*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PRESET_TEXT" val="您的正文已经简明扼要，但信息却错综复杂，需要用更多的文字来表述。"/>
  <p:tag name="KSO_WM_UNIT_NOCLEAR" val="0"/>
  <p:tag name="KSO_WM_UNIT_VALUE" val="48"/>
  <p:tag name="KSO_WM_UNIT_TYPE" val="a"/>
  <p:tag name="KSO_WM_UNIT_INDEX" val="1"/>
</p:tagLst>
</file>

<file path=ppt/tags/tag455.xml><?xml version="1.0" encoding="utf-8"?>
<p:tagLst xmlns:p="http://schemas.openxmlformats.org/presentationml/2006/main">
  <p:tag name="KSO_WM_SLIDE_ID" val="custom20205259_7"/>
  <p:tag name="KSO_WM_TEMPLATE_SUBCATEGORY" val="0"/>
  <p:tag name="KSO_WM_TEMPLATE_MASTER_TYPE" val="1"/>
  <p:tag name="KSO_WM_TEMPLATE_COLOR_TYPE" val="1"/>
  <p:tag name="KSO_WM_SLIDE_ITEM_CNT" val="0"/>
  <p:tag name="KSO_WM_SLIDE_INDEX" val="7"/>
  <p:tag name="KSO_WM_TAG_VERSION" val="1.0"/>
  <p:tag name="KSO_WM_BEAUTIFY_FLAG" val="#wm#"/>
  <p:tag name="KSO_WM_TEMPLATE_CATEGORY" val="custom"/>
  <p:tag name="KSO_WM_TEMPLATE_INDEX" val="20205259"/>
  <p:tag name="KSO_WM_SLIDE_TYPE" val="sectionTitle"/>
  <p:tag name="KSO_WM_SLIDE_SUBTYPE" val="pureTxt"/>
  <p:tag name="KSO_WM_SLIDE_LAYOUT" val="a_e"/>
  <p:tag name="KSO_WM_SLIDE_LAYOUT_CNT" val="1_1"/>
</p:tagLst>
</file>

<file path=ppt/tags/tag4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4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6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6.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4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77.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d9448c9d-7344-45e6-9b4d-831b3d77dcc9}"/>
  <p:tag name="KSO_WM_UNIT_TYPE" val="i"/>
</p:tagLst>
</file>

<file path=ppt/tags/tag4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8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8.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89.xml><?xml version="1.0" encoding="utf-8"?>
<p:tagLst xmlns:p="http://schemas.openxmlformats.org/presentationml/2006/main">
  <p:tag name="COMMONDATA" val="eyJoZGlkIjoiZWE3NjZlYjJkMjNiZjRmNDUwNDg2MDIyMjNiOTJhMjAifQ=="/>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hty3zwyi">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0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0.基础版（小学语文模板）邱艳双设计版（最终版）</Template>
  <TotalTime>0</TotalTime>
  <Words>1920</Words>
  <Application>WPS 演示</Application>
  <PresentationFormat>全屏显示(16:9)</PresentationFormat>
  <Paragraphs>224</Paragraphs>
  <Slides>19</Slides>
  <Notes>4</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19</vt:i4>
      </vt:variant>
    </vt:vector>
  </HeadingPairs>
  <TitlesOfParts>
    <vt:vector size="32" baseType="lpstr">
      <vt:lpstr>Arial</vt:lpstr>
      <vt:lpstr>宋体</vt:lpstr>
      <vt:lpstr>Wingdings</vt:lpstr>
      <vt:lpstr>黑体</vt:lpstr>
      <vt:lpstr>微软雅黑</vt:lpstr>
      <vt:lpstr>Calibri</vt:lpstr>
      <vt:lpstr>Arial Unicode MS</vt:lpstr>
      <vt:lpstr>幼圆</vt:lpstr>
      <vt:lpstr>汉仪乐喵体W</vt:lpstr>
      <vt:lpstr>Arial</vt:lpstr>
      <vt:lpstr>幼圆</vt:lpstr>
      <vt:lpstr>3_Office 主题​​</vt:lpstr>
      <vt:lpstr>20_Office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万润仪器贸易公司</cp:lastModifiedBy>
  <cp:revision>157</cp:revision>
  <dcterms:created xsi:type="dcterms:W3CDTF">2020-02-14T00:12:00Z</dcterms:created>
  <dcterms:modified xsi:type="dcterms:W3CDTF">2022-05-28T05:07:36Z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DB1467BE49214BE892213AABCE37A0ED</vt:lpwstr>
  </property>
</Properties>
</file>