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5" r:id="rId3"/>
    <p:sldMasterId id="2147483657" r:id="rId4"/>
  </p:sldMasterIdLst>
  <p:notesMasterIdLst>
    <p:notesMasterId r:id="rId13"/>
  </p:notesMasterIdLst>
  <p:sldIdLst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4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8" Type="http://schemas.openxmlformats.org/officeDocument/2006/relationships/tags" Target="tags/tag547.xml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0242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8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6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B13AB03-41D9-48E5-85B3-DA0A29F807A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50C23C5-8E1B-478C-A2CD-A46BB0BD41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DBAF2B-EBDB-4B95-B68B-AD335DEA35F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9.xml"/><Relationship Id="rId19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7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5" Type="http://schemas.openxmlformats.org/officeDocument/2006/relationships/slideLayout" Target="../slideLayouts/slideLayout14.xml"/><Relationship Id="rId14" Type="http://schemas.openxmlformats.org/officeDocument/2006/relationships/tags" Target="../tags/tag239.xml"/><Relationship Id="rId13" Type="http://schemas.openxmlformats.org/officeDocument/2006/relationships/image" Target="../media/image10.png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343.xml"/><Relationship Id="rId10" Type="http://schemas.openxmlformats.org/officeDocument/2006/relationships/tags" Target="../tags/tag342.xml"/><Relationship Id="rId1" Type="http://schemas.openxmlformats.org/officeDocument/2006/relationships/tags" Target="../tags/tag33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3" Type="http://schemas.openxmlformats.org/officeDocument/2006/relationships/slideLayout" Target="../slideLayouts/slideLayout14.xml"/><Relationship Id="rId22" Type="http://schemas.openxmlformats.org/officeDocument/2006/relationships/tags" Target="../tags/tag363.xml"/><Relationship Id="rId21" Type="http://schemas.openxmlformats.org/officeDocument/2006/relationships/tags" Target="../tags/tag362.xml"/><Relationship Id="rId20" Type="http://schemas.openxmlformats.org/officeDocument/2006/relationships/image" Target="../media/image14.jpeg"/><Relationship Id="rId2" Type="http://schemas.openxmlformats.org/officeDocument/2006/relationships/tags" Target="../tags/tag345.xml"/><Relationship Id="rId19" Type="http://schemas.openxmlformats.org/officeDocument/2006/relationships/image" Target="../media/image13.jpeg"/><Relationship Id="rId18" Type="http://schemas.openxmlformats.org/officeDocument/2006/relationships/tags" Target="../tags/tag361.xml"/><Relationship Id="rId17" Type="http://schemas.openxmlformats.org/officeDocument/2006/relationships/tags" Target="../tags/tag360.xml"/><Relationship Id="rId16" Type="http://schemas.openxmlformats.org/officeDocument/2006/relationships/tags" Target="../tags/tag359.xml"/><Relationship Id="rId15" Type="http://schemas.openxmlformats.org/officeDocument/2006/relationships/tags" Target="../tags/tag358.xml"/><Relationship Id="rId14" Type="http://schemas.openxmlformats.org/officeDocument/2006/relationships/tags" Target="../tags/tag357.xml"/><Relationship Id="rId13" Type="http://schemas.openxmlformats.org/officeDocument/2006/relationships/tags" Target="../tags/tag356.xml"/><Relationship Id="rId12" Type="http://schemas.openxmlformats.org/officeDocument/2006/relationships/tags" Target="../tags/tag355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374.xml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7" Type="http://schemas.openxmlformats.org/officeDocument/2006/relationships/slideLayout" Target="../slideLayouts/slideLayout14.xml"/><Relationship Id="rId16" Type="http://schemas.openxmlformats.org/officeDocument/2006/relationships/tags" Target="../tags/tag390.xml"/><Relationship Id="rId15" Type="http://schemas.openxmlformats.org/officeDocument/2006/relationships/tags" Target="../tags/tag389.xml"/><Relationship Id="rId14" Type="http://schemas.openxmlformats.org/officeDocument/2006/relationships/tags" Target="../tags/tag388.xml"/><Relationship Id="rId13" Type="http://schemas.openxmlformats.org/officeDocument/2006/relationships/tags" Target="../tags/tag387.xml"/><Relationship Id="rId12" Type="http://schemas.openxmlformats.org/officeDocument/2006/relationships/tags" Target="../tags/tag386.xml"/><Relationship Id="rId11" Type="http://schemas.openxmlformats.org/officeDocument/2006/relationships/tags" Target="../tags/tag385.xml"/><Relationship Id="rId10" Type="http://schemas.openxmlformats.org/officeDocument/2006/relationships/tags" Target="../tags/tag384.xml"/><Relationship Id="rId1" Type="http://schemas.openxmlformats.org/officeDocument/2006/relationships/tags" Target="../tags/tag37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image" Target="../media/image10.png"/><Relationship Id="rId3" Type="http://schemas.openxmlformats.org/officeDocument/2006/relationships/tags" Target="../tags/tag392.xml"/><Relationship Id="rId2" Type="http://schemas.openxmlformats.org/officeDocument/2006/relationships/image" Target="../media/image15.png"/><Relationship Id="rId1" Type="http://schemas.openxmlformats.org/officeDocument/2006/relationships/tags" Target="../tags/tag39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406.xml"/><Relationship Id="rId11" Type="http://schemas.openxmlformats.org/officeDocument/2006/relationships/tags" Target="../tags/tag405.xml"/><Relationship Id="rId10" Type="http://schemas.openxmlformats.org/officeDocument/2006/relationships/image" Target="../media/image15.png"/><Relationship Id="rId1" Type="http://schemas.openxmlformats.org/officeDocument/2006/relationships/tags" Target="../tags/tag39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0" Type="http://schemas.openxmlformats.org/officeDocument/2006/relationships/slideLayout" Target="../slideLayouts/slideLayout14.xml"/><Relationship Id="rId2" Type="http://schemas.openxmlformats.org/officeDocument/2006/relationships/tags" Target="../tags/tag408.xml"/><Relationship Id="rId19" Type="http://schemas.openxmlformats.org/officeDocument/2006/relationships/tags" Target="../tags/tag425.xml"/><Relationship Id="rId18" Type="http://schemas.openxmlformats.org/officeDocument/2006/relationships/tags" Target="../tags/tag424.xml"/><Relationship Id="rId17" Type="http://schemas.openxmlformats.org/officeDocument/2006/relationships/tags" Target="../tags/tag423.xml"/><Relationship Id="rId16" Type="http://schemas.openxmlformats.org/officeDocument/2006/relationships/tags" Target="../tags/tag422.xml"/><Relationship Id="rId15" Type="http://schemas.openxmlformats.org/officeDocument/2006/relationships/tags" Target="../tags/tag421.xml"/><Relationship Id="rId14" Type="http://schemas.openxmlformats.org/officeDocument/2006/relationships/tags" Target="../tags/tag420.xml"/><Relationship Id="rId13" Type="http://schemas.openxmlformats.org/officeDocument/2006/relationships/tags" Target="../tags/tag419.xml"/><Relationship Id="rId12" Type="http://schemas.openxmlformats.org/officeDocument/2006/relationships/tags" Target="../tags/tag418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tags" Target="../tags/tag40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3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tags" Target="../tags/tag427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435.xml"/><Relationship Id="rId1" Type="http://schemas.openxmlformats.org/officeDocument/2006/relationships/tags" Target="../tags/tag426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44.xml"/><Relationship Id="rId8" Type="http://schemas.openxmlformats.org/officeDocument/2006/relationships/tags" Target="../tags/tag443.xml"/><Relationship Id="rId7" Type="http://schemas.openxmlformats.org/officeDocument/2006/relationships/tags" Target="../tags/tag442.xml"/><Relationship Id="rId6" Type="http://schemas.openxmlformats.org/officeDocument/2006/relationships/tags" Target="../tags/tag441.xml"/><Relationship Id="rId5" Type="http://schemas.openxmlformats.org/officeDocument/2006/relationships/tags" Target="../tags/tag440.xml"/><Relationship Id="rId4" Type="http://schemas.openxmlformats.org/officeDocument/2006/relationships/tags" Target="../tags/tag439.xml"/><Relationship Id="rId3" Type="http://schemas.openxmlformats.org/officeDocument/2006/relationships/tags" Target="../tags/tag438.xml"/><Relationship Id="rId20" Type="http://schemas.openxmlformats.org/officeDocument/2006/relationships/slideLayout" Target="../slideLayouts/slideLayout14.xml"/><Relationship Id="rId2" Type="http://schemas.openxmlformats.org/officeDocument/2006/relationships/tags" Target="../tags/tag437.xml"/><Relationship Id="rId19" Type="http://schemas.openxmlformats.org/officeDocument/2006/relationships/tags" Target="../tags/tag446.xml"/><Relationship Id="rId18" Type="http://schemas.openxmlformats.org/officeDocument/2006/relationships/image" Target="../media/image23.png"/><Relationship Id="rId17" Type="http://schemas.openxmlformats.org/officeDocument/2006/relationships/image" Target="../media/image22.png"/><Relationship Id="rId16" Type="http://schemas.openxmlformats.org/officeDocument/2006/relationships/image" Target="../media/image21.png"/><Relationship Id="rId15" Type="http://schemas.openxmlformats.org/officeDocument/2006/relationships/image" Target="../media/image20.png"/><Relationship Id="rId14" Type="http://schemas.openxmlformats.org/officeDocument/2006/relationships/image" Target="../media/image19.png"/><Relationship Id="rId13" Type="http://schemas.openxmlformats.org/officeDocument/2006/relationships/image" Target="../media/image18.png"/><Relationship Id="rId12" Type="http://schemas.openxmlformats.org/officeDocument/2006/relationships/image" Target="../media/image17.png"/><Relationship Id="rId11" Type="http://schemas.openxmlformats.org/officeDocument/2006/relationships/tags" Target="../tags/tag445.xml"/><Relationship Id="rId10" Type="http://schemas.openxmlformats.org/officeDocument/2006/relationships/image" Target="../media/image16.png"/><Relationship Id="rId1" Type="http://schemas.openxmlformats.org/officeDocument/2006/relationships/tags" Target="../tags/tag43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55.xml"/><Relationship Id="rId8" Type="http://schemas.openxmlformats.org/officeDocument/2006/relationships/tags" Target="../tags/tag454.xml"/><Relationship Id="rId7" Type="http://schemas.openxmlformats.org/officeDocument/2006/relationships/tags" Target="../tags/tag453.xml"/><Relationship Id="rId6" Type="http://schemas.openxmlformats.org/officeDocument/2006/relationships/tags" Target="../tags/tag452.xml"/><Relationship Id="rId5" Type="http://schemas.openxmlformats.org/officeDocument/2006/relationships/tags" Target="../tags/tag451.xml"/><Relationship Id="rId4" Type="http://schemas.openxmlformats.org/officeDocument/2006/relationships/tags" Target="../tags/tag450.xml"/><Relationship Id="rId3" Type="http://schemas.openxmlformats.org/officeDocument/2006/relationships/tags" Target="../tags/tag449.xml"/><Relationship Id="rId2" Type="http://schemas.openxmlformats.org/officeDocument/2006/relationships/tags" Target="../tags/tag448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456.xml"/><Relationship Id="rId10" Type="http://schemas.openxmlformats.org/officeDocument/2006/relationships/image" Target="../media/image24.png"/><Relationship Id="rId1" Type="http://schemas.openxmlformats.org/officeDocument/2006/relationships/tags" Target="../tags/tag44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249.xml"/><Relationship Id="rId1" Type="http://schemas.openxmlformats.org/officeDocument/2006/relationships/tags" Target="../tags/tag24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65.xml"/><Relationship Id="rId8" Type="http://schemas.openxmlformats.org/officeDocument/2006/relationships/tags" Target="../tags/tag464.xml"/><Relationship Id="rId7" Type="http://schemas.openxmlformats.org/officeDocument/2006/relationships/tags" Target="../tags/tag463.xml"/><Relationship Id="rId6" Type="http://schemas.openxmlformats.org/officeDocument/2006/relationships/tags" Target="../tags/tag462.xml"/><Relationship Id="rId5" Type="http://schemas.openxmlformats.org/officeDocument/2006/relationships/tags" Target="../tags/tag461.xml"/><Relationship Id="rId4" Type="http://schemas.openxmlformats.org/officeDocument/2006/relationships/tags" Target="../tags/tag460.xml"/><Relationship Id="rId3" Type="http://schemas.openxmlformats.org/officeDocument/2006/relationships/tags" Target="../tags/tag459.xml"/><Relationship Id="rId2" Type="http://schemas.openxmlformats.org/officeDocument/2006/relationships/tags" Target="../tags/tag458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467.xml"/><Relationship Id="rId10" Type="http://schemas.openxmlformats.org/officeDocument/2006/relationships/tags" Target="../tags/tag466.xml"/><Relationship Id="rId1" Type="http://schemas.openxmlformats.org/officeDocument/2006/relationships/tags" Target="../tags/tag457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76.xml"/><Relationship Id="rId8" Type="http://schemas.openxmlformats.org/officeDocument/2006/relationships/tags" Target="../tags/tag475.xml"/><Relationship Id="rId7" Type="http://schemas.openxmlformats.org/officeDocument/2006/relationships/tags" Target="../tags/tag474.xml"/><Relationship Id="rId6" Type="http://schemas.openxmlformats.org/officeDocument/2006/relationships/tags" Target="../tags/tag473.xml"/><Relationship Id="rId5" Type="http://schemas.openxmlformats.org/officeDocument/2006/relationships/tags" Target="../tags/tag472.xml"/><Relationship Id="rId4" Type="http://schemas.openxmlformats.org/officeDocument/2006/relationships/tags" Target="../tags/tag471.xml"/><Relationship Id="rId3" Type="http://schemas.openxmlformats.org/officeDocument/2006/relationships/tags" Target="../tags/tag470.xml"/><Relationship Id="rId2" Type="http://schemas.openxmlformats.org/officeDocument/2006/relationships/tags" Target="../tags/tag469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477.xml"/><Relationship Id="rId1" Type="http://schemas.openxmlformats.org/officeDocument/2006/relationships/tags" Target="../tags/tag468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86.xml"/><Relationship Id="rId8" Type="http://schemas.openxmlformats.org/officeDocument/2006/relationships/tags" Target="../tags/tag485.xml"/><Relationship Id="rId7" Type="http://schemas.openxmlformats.org/officeDocument/2006/relationships/tags" Target="../tags/tag484.xml"/><Relationship Id="rId6" Type="http://schemas.openxmlformats.org/officeDocument/2006/relationships/tags" Target="../tags/tag483.xml"/><Relationship Id="rId5" Type="http://schemas.openxmlformats.org/officeDocument/2006/relationships/tags" Target="../tags/tag482.xml"/><Relationship Id="rId4" Type="http://schemas.openxmlformats.org/officeDocument/2006/relationships/tags" Target="../tags/tag481.xml"/><Relationship Id="rId3" Type="http://schemas.openxmlformats.org/officeDocument/2006/relationships/tags" Target="../tags/tag480.xml"/><Relationship Id="rId2" Type="http://schemas.openxmlformats.org/officeDocument/2006/relationships/tags" Target="../tags/tag479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488.xml"/><Relationship Id="rId10" Type="http://schemas.openxmlformats.org/officeDocument/2006/relationships/tags" Target="../tags/tag487.xml"/><Relationship Id="rId1" Type="http://schemas.openxmlformats.org/officeDocument/2006/relationships/tags" Target="../tags/tag47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97.xml"/><Relationship Id="rId8" Type="http://schemas.openxmlformats.org/officeDocument/2006/relationships/tags" Target="../tags/tag496.xml"/><Relationship Id="rId7" Type="http://schemas.openxmlformats.org/officeDocument/2006/relationships/tags" Target="../tags/tag495.xml"/><Relationship Id="rId6" Type="http://schemas.openxmlformats.org/officeDocument/2006/relationships/tags" Target="../tags/tag494.xml"/><Relationship Id="rId5" Type="http://schemas.openxmlformats.org/officeDocument/2006/relationships/tags" Target="../tags/tag493.xml"/><Relationship Id="rId4" Type="http://schemas.openxmlformats.org/officeDocument/2006/relationships/tags" Target="../tags/tag492.xml"/><Relationship Id="rId3" Type="http://schemas.openxmlformats.org/officeDocument/2006/relationships/tags" Target="../tags/tag491.xml"/><Relationship Id="rId2" Type="http://schemas.openxmlformats.org/officeDocument/2006/relationships/tags" Target="../tags/tag490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499.xml"/><Relationship Id="rId11" Type="http://schemas.openxmlformats.org/officeDocument/2006/relationships/image" Target="../media/image25.png"/><Relationship Id="rId10" Type="http://schemas.openxmlformats.org/officeDocument/2006/relationships/tags" Target="../tags/tag498.xml"/><Relationship Id="rId1" Type="http://schemas.openxmlformats.org/officeDocument/2006/relationships/tags" Target="../tags/tag489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08.xml"/><Relationship Id="rId8" Type="http://schemas.openxmlformats.org/officeDocument/2006/relationships/tags" Target="../tags/tag507.xml"/><Relationship Id="rId7" Type="http://schemas.openxmlformats.org/officeDocument/2006/relationships/tags" Target="../tags/tag506.xml"/><Relationship Id="rId6" Type="http://schemas.openxmlformats.org/officeDocument/2006/relationships/tags" Target="../tags/tag505.xml"/><Relationship Id="rId5" Type="http://schemas.openxmlformats.org/officeDocument/2006/relationships/tags" Target="../tags/tag504.xml"/><Relationship Id="rId4" Type="http://schemas.openxmlformats.org/officeDocument/2006/relationships/tags" Target="../tags/tag503.xml"/><Relationship Id="rId3" Type="http://schemas.openxmlformats.org/officeDocument/2006/relationships/tags" Target="../tags/tag502.xml"/><Relationship Id="rId2" Type="http://schemas.openxmlformats.org/officeDocument/2006/relationships/tags" Target="../tags/tag501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509.xml"/><Relationship Id="rId1" Type="http://schemas.openxmlformats.org/officeDocument/2006/relationships/tags" Target="../tags/tag500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18.xml"/><Relationship Id="rId8" Type="http://schemas.openxmlformats.org/officeDocument/2006/relationships/tags" Target="../tags/tag517.xml"/><Relationship Id="rId7" Type="http://schemas.openxmlformats.org/officeDocument/2006/relationships/tags" Target="../tags/tag516.xml"/><Relationship Id="rId6" Type="http://schemas.openxmlformats.org/officeDocument/2006/relationships/tags" Target="../tags/tag515.xml"/><Relationship Id="rId5" Type="http://schemas.openxmlformats.org/officeDocument/2006/relationships/tags" Target="../tags/tag514.xml"/><Relationship Id="rId4" Type="http://schemas.openxmlformats.org/officeDocument/2006/relationships/tags" Target="../tags/tag513.xml"/><Relationship Id="rId3" Type="http://schemas.openxmlformats.org/officeDocument/2006/relationships/tags" Target="../tags/tag512.xml"/><Relationship Id="rId2" Type="http://schemas.openxmlformats.org/officeDocument/2006/relationships/tags" Target="../tags/tag511.xml"/><Relationship Id="rId16" Type="http://schemas.openxmlformats.org/officeDocument/2006/relationships/slideLayout" Target="../slideLayouts/slideLayout14.xml"/><Relationship Id="rId15" Type="http://schemas.openxmlformats.org/officeDocument/2006/relationships/tags" Target="../tags/tag522.xml"/><Relationship Id="rId14" Type="http://schemas.openxmlformats.org/officeDocument/2006/relationships/image" Target="../media/image27.jpeg"/><Relationship Id="rId13" Type="http://schemas.openxmlformats.org/officeDocument/2006/relationships/tags" Target="../tags/tag521.xml"/><Relationship Id="rId12" Type="http://schemas.openxmlformats.org/officeDocument/2006/relationships/tags" Target="../tags/tag520.xml"/><Relationship Id="rId11" Type="http://schemas.openxmlformats.org/officeDocument/2006/relationships/tags" Target="../tags/tag519.xml"/><Relationship Id="rId10" Type="http://schemas.openxmlformats.org/officeDocument/2006/relationships/image" Target="../media/image26.jpeg"/><Relationship Id="rId1" Type="http://schemas.openxmlformats.org/officeDocument/2006/relationships/tags" Target="../tags/tag510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31.xml"/><Relationship Id="rId8" Type="http://schemas.openxmlformats.org/officeDocument/2006/relationships/tags" Target="../tags/tag530.xml"/><Relationship Id="rId7" Type="http://schemas.openxmlformats.org/officeDocument/2006/relationships/tags" Target="../tags/tag529.xml"/><Relationship Id="rId6" Type="http://schemas.openxmlformats.org/officeDocument/2006/relationships/tags" Target="../tags/tag528.xml"/><Relationship Id="rId5" Type="http://schemas.openxmlformats.org/officeDocument/2006/relationships/tags" Target="../tags/tag527.xml"/><Relationship Id="rId4" Type="http://schemas.openxmlformats.org/officeDocument/2006/relationships/tags" Target="../tags/tag526.xml"/><Relationship Id="rId3" Type="http://schemas.openxmlformats.org/officeDocument/2006/relationships/tags" Target="../tags/tag525.xml"/><Relationship Id="rId2" Type="http://schemas.openxmlformats.org/officeDocument/2006/relationships/tags" Target="../tags/tag524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532.xml"/><Relationship Id="rId11" Type="http://schemas.openxmlformats.org/officeDocument/2006/relationships/image" Target="../media/image29.jpeg"/><Relationship Id="rId10" Type="http://schemas.openxmlformats.org/officeDocument/2006/relationships/image" Target="../media/image28.jpeg"/><Relationship Id="rId1" Type="http://schemas.openxmlformats.org/officeDocument/2006/relationships/tags" Target="../tags/tag523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41.xml"/><Relationship Id="rId8" Type="http://schemas.openxmlformats.org/officeDocument/2006/relationships/tags" Target="../tags/tag540.xml"/><Relationship Id="rId7" Type="http://schemas.openxmlformats.org/officeDocument/2006/relationships/tags" Target="../tags/tag539.xml"/><Relationship Id="rId6" Type="http://schemas.openxmlformats.org/officeDocument/2006/relationships/tags" Target="../tags/tag538.xml"/><Relationship Id="rId5" Type="http://schemas.openxmlformats.org/officeDocument/2006/relationships/tags" Target="../tags/tag537.xml"/><Relationship Id="rId4" Type="http://schemas.openxmlformats.org/officeDocument/2006/relationships/tags" Target="../tags/tag536.xml"/><Relationship Id="rId3" Type="http://schemas.openxmlformats.org/officeDocument/2006/relationships/tags" Target="../tags/tag535.xml"/><Relationship Id="rId2" Type="http://schemas.openxmlformats.org/officeDocument/2006/relationships/tags" Target="../tags/tag534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543.xml"/><Relationship Id="rId10" Type="http://schemas.openxmlformats.org/officeDocument/2006/relationships/tags" Target="../tags/tag542.xml"/><Relationship Id="rId1" Type="http://schemas.openxmlformats.org/officeDocument/2006/relationships/tags" Target="../tags/tag533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546.xml"/><Relationship Id="rId3" Type="http://schemas.openxmlformats.org/officeDocument/2006/relationships/tags" Target="../tags/tag545.xml"/><Relationship Id="rId2" Type="http://schemas.openxmlformats.org/officeDocument/2006/relationships/image" Target="../media/image10.png"/><Relationship Id="rId1" Type="http://schemas.openxmlformats.org/officeDocument/2006/relationships/tags" Target="../tags/tag54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260.xml"/><Relationship Id="rId11" Type="http://schemas.openxmlformats.org/officeDocument/2006/relationships/tags" Target="../tags/tag259.xml"/><Relationship Id="rId10" Type="http://schemas.openxmlformats.org/officeDocument/2006/relationships/image" Target="../media/image11.png"/><Relationship Id="rId1" Type="http://schemas.openxmlformats.org/officeDocument/2006/relationships/tags" Target="../tags/tag25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270.xml"/><Relationship Id="rId10" Type="http://schemas.openxmlformats.org/officeDocument/2006/relationships/image" Target="../media/image12.jpeg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9" Type="http://schemas.openxmlformats.org/officeDocument/2006/relationships/slideLayout" Target="../slideLayouts/slideLayout14.xml"/><Relationship Id="rId18" Type="http://schemas.openxmlformats.org/officeDocument/2006/relationships/tags" Target="../tags/tag298.xml"/><Relationship Id="rId17" Type="http://schemas.openxmlformats.org/officeDocument/2006/relationships/tags" Target="../tags/tag297.xml"/><Relationship Id="rId16" Type="http://schemas.openxmlformats.org/officeDocument/2006/relationships/tags" Target="../tags/tag296.xml"/><Relationship Id="rId15" Type="http://schemas.openxmlformats.org/officeDocument/2006/relationships/tags" Target="../tags/tag295.xml"/><Relationship Id="rId14" Type="http://schemas.openxmlformats.org/officeDocument/2006/relationships/tags" Target="../tags/tag294.xml"/><Relationship Id="rId13" Type="http://schemas.openxmlformats.org/officeDocument/2006/relationships/tags" Target="../tags/tag293.xml"/><Relationship Id="rId12" Type="http://schemas.openxmlformats.org/officeDocument/2006/relationships/tags" Target="../tags/tag292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308.xml"/><Relationship Id="rId1" Type="http://schemas.openxmlformats.org/officeDocument/2006/relationships/tags" Target="../tags/tag29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4" Type="http://schemas.openxmlformats.org/officeDocument/2006/relationships/slideLayout" Target="../slideLayouts/slideLayout14.xml"/><Relationship Id="rId13" Type="http://schemas.openxmlformats.org/officeDocument/2006/relationships/tags" Target="../tags/tag332.xml"/><Relationship Id="rId12" Type="http://schemas.openxmlformats.org/officeDocument/2006/relationships/tags" Target="../tags/tag331.xml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8216" y="2645616"/>
            <a:ext cx="40367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第五单元</a:t>
            </a:r>
            <a:endParaRPr kumimoji="1" lang="zh-CN" altLang="en-US" sz="2800" b="1" dirty="0" smtClean="0">
              <a:solidFill>
                <a:schemeClr val="l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205073" y="3567909"/>
            <a:ext cx="3653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15 </a:t>
            </a:r>
            <a:r>
              <a:rPr lang="zh-CN" altLang="en-US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搭船的鸟</a:t>
            </a:r>
            <a:endParaRPr lang="zh-CN" altLang="en-US" sz="2400" b="1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版三年级上册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80" name="文本框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63550" y="1976438"/>
            <a:ext cx="11001375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自由朗读课文第二自然段。用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en-US" altLang="zh-CN" sz="32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划出    描写翠鸟外形的句子。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从翠鸟的外形描写中，翠鸟给你留下了怎样的印象？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1450090" y="1456142"/>
            <a:ext cx="8757285" cy="1863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我看见一只彩色的小鸟站在船头，多么美丽啊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！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它的羽毛是翠绿的，翅膀带着一些蓝色，比鹦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鹉还漂亮。它还有一张红色的小嘴。</a:t>
            </a:r>
            <a:endParaRPr lang="zh-CN" altLang="en-US" sz="32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圆角矩形标注 4"/>
          <p:cNvSpPr/>
          <p:nvPr>
            <p:custDataLst>
              <p:tags r:id="rId11"/>
            </p:custDataLst>
          </p:nvPr>
        </p:nvSpPr>
        <p:spPr>
          <a:xfrm>
            <a:off x="2767914" y="543697"/>
            <a:ext cx="3027405" cy="778476"/>
          </a:xfrm>
          <a:prstGeom prst="wedgeRoundRectCallout">
            <a:avLst>
              <a:gd name="adj1" fmla="val -20017"/>
              <a:gd name="adj2" fmla="val 76786"/>
              <a:gd name="adj3" fmla="val 16667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2"/>
            </p:custDataLst>
          </p:nvPr>
        </p:nvSpPr>
        <p:spPr>
          <a:xfrm>
            <a:off x="3076832" y="695718"/>
            <a:ext cx="258256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总写鸟的美丽！</a:t>
            </a:r>
            <a:endParaRPr lang="zh-CN" altLang="en-US" sz="2400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3"/>
            </p:custDataLst>
          </p:nvPr>
        </p:nvSpPr>
        <p:spPr>
          <a:xfrm>
            <a:off x="5130756" y="2060094"/>
            <a:ext cx="1057275" cy="657225"/>
          </a:xfrm>
          <a:prstGeom prst="ellipse">
            <a:avLst/>
          </a:prstGeom>
          <a:noFill/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椭圆 8"/>
          <p:cNvSpPr/>
          <p:nvPr>
            <p:custDataLst>
              <p:tags r:id="rId14"/>
            </p:custDataLst>
          </p:nvPr>
        </p:nvSpPr>
        <p:spPr>
          <a:xfrm>
            <a:off x="2239276" y="2060093"/>
            <a:ext cx="1057275" cy="657225"/>
          </a:xfrm>
          <a:prstGeom prst="ellipse">
            <a:avLst/>
          </a:prstGeom>
          <a:noFill/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24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15"/>
            </p:custDataLst>
          </p:nvPr>
        </p:nvCxnSpPr>
        <p:spPr>
          <a:xfrm flipH="1">
            <a:off x="3385752" y="932935"/>
            <a:ext cx="3484605" cy="13159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16"/>
            </p:custDataLst>
          </p:nvPr>
        </p:nvCxnSpPr>
        <p:spPr>
          <a:xfrm flipH="1">
            <a:off x="5892839" y="1065050"/>
            <a:ext cx="977518" cy="1085026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圆角矩形标注 24"/>
          <p:cNvSpPr/>
          <p:nvPr>
            <p:custDataLst>
              <p:tags r:id="rId17"/>
            </p:custDataLst>
          </p:nvPr>
        </p:nvSpPr>
        <p:spPr>
          <a:xfrm>
            <a:off x="6474940" y="449973"/>
            <a:ext cx="2273643" cy="760428"/>
          </a:xfrm>
          <a:prstGeom prst="wedgeRoundRectCallou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TextBox 25"/>
          <p:cNvSpPr txBox="1"/>
          <p:nvPr>
            <p:custDataLst>
              <p:tags r:id="rId18"/>
            </p:custDataLst>
          </p:nvPr>
        </p:nvSpPr>
        <p:spPr>
          <a:xfrm>
            <a:off x="6783859" y="695718"/>
            <a:ext cx="181644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lt1"/>
                </a:solidFill>
                <a:latin typeface="幼圆" charset="0"/>
                <a:ea typeface="幼圆" charset="0"/>
              </a:rPr>
              <a:t>分写</a:t>
            </a:r>
            <a:endParaRPr lang="zh-CN" altLang="en-US" sz="2400" dirty="0" smtClean="0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52" y="3679914"/>
            <a:ext cx="2094405" cy="21758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 bwMode="auto">
          <a:xfrm>
            <a:off x="5433804" y="3552617"/>
            <a:ext cx="3511784" cy="2304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矩形 28"/>
          <p:cNvSpPr/>
          <p:nvPr/>
        </p:nvSpPr>
        <p:spPr>
          <a:xfrm>
            <a:off x="3619722" y="3949623"/>
            <a:ext cx="897890" cy="672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35000"/>
              </a:lnSpc>
            </a:pPr>
            <a:r>
              <a:rPr lang="zh-CN" altLang="en-US" sz="2800" b="1" noProof="1">
                <a:solidFill>
                  <a:srgbClr val="000000"/>
                </a:solidFill>
                <a:latin typeface="幼圆" charset="0"/>
                <a:ea typeface="幼圆" charset="0"/>
              </a:rPr>
              <a:t>对比</a:t>
            </a:r>
            <a:endParaRPr lang="zh-CN" altLang="en-US" sz="2800" b="1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左右箭头 29"/>
          <p:cNvSpPr/>
          <p:nvPr>
            <p:custDataLst>
              <p:tags r:id="rId21"/>
            </p:custDataLst>
          </p:nvPr>
        </p:nvSpPr>
        <p:spPr>
          <a:xfrm>
            <a:off x="3076832" y="4415904"/>
            <a:ext cx="1804087" cy="539155"/>
          </a:xfrm>
          <a:prstGeom prst="left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52648" y="5061729"/>
            <a:ext cx="2557780" cy="6724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35000"/>
              </a:lnSpc>
            </a:pPr>
            <a:r>
              <a:rPr lang="zh-CN" altLang="en-US" sz="2800" b="1" noProof="1">
                <a:solidFill>
                  <a:srgbClr val="000000"/>
                </a:solidFill>
                <a:latin typeface="幼圆" charset="0"/>
                <a:ea typeface="幼圆" charset="0"/>
              </a:rPr>
              <a:t>突出小鸟的美</a:t>
            </a:r>
            <a:r>
              <a:rPr lang="zh-CN" altLang="en-US" b="1" noProof="1">
                <a:solidFill>
                  <a:srgbClr val="000000"/>
                </a:solidFill>
                <a:latin typeface="幼圆" charset="0"/>
                <a:ea typeface="幼圆" charset="0"/>
              </a:rPr>
              <a:t>。</a:t>
            </a:r>
            <a:endParaRPr lang="zh-CN" altLang="en-US" b="1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617152" y="1013253"/>
            <a:ext cx="9095260" cy="5844747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lnSpc>
                <a:spcPct val="13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师生承接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读</a:t>
            </a: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师：我看见一只彩色的小鸟站在船头，多么美丽啊！</a:t>
            </a: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生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：它有一张红色的长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嘴。</a:t>
            </a: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师：我看见一只彩色的小鸟站在船头，多么美丽啊！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生：它的羽毛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是翠绿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的。</a:t>
            </a: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师：我看见一只彩色的小鸟站在船头，多么美丽啊！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生：它的翅膀</a:t>
            </a:r>
            <a:r>
              <a:rPr lang="zh-CN" altLang="en-US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带有一些蓝色，比鹦鹉还漂亮。</a:t>
            </a: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lnSpc>
                <a:spcPct val="130000"/>
              </a:lnSpc>
              <a:buClrTx/>
              <a:buSzTx/>
              <a:buNone/>
            </a:pPr>
            <a:endParaRPr lang="zh-CN" altLang="en-US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43175" y="6030913"/>
            <a:ext cx="26892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宋体" panose="02010600030101010101" pitchFamily="2" charset="-122"/>
              </a:rPr>
              <a:t>(</a:t>
            </a: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宋体" panose="02010600030101010101" pitchFamily="2" charset="-122"/>
              </a:rPr>
              <a:t>外形描写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宋体" panose="02010600030101010101" pitchFamily="2" charset="-122"/>
              </a:rPr>
              <a:t>)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内容占位符 2"/>
          <p:cNvSpPr txBox="1"/>
          <p:nvPr>
            <p:custDataLst>
              <p:tags r:id="rId10"/>
            </p:custDataLst>
          </p:nvPr>
        </p:nvSpPr>
        <p:spPr>
          <a:xfrm>
            <a:off x="168275" y="1690688"/>
            <a:ext cx="12023725" cy="2744787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我看见一只      的小鸟站在船头，多么美丽啊！它的羽毛是      的，翅膀带着一些      ，比      还漂亮。它还有一张      的长嘴。</a:t>
            </a:r>
            <a:endParaRPr lang="zh-CN" altLang="en-US" sz="3600" b="1" dirty="0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cxnSp>
        <p:nvCxnSpPr>
          <p:cNvPr id="6" name="直接连接符 5"/>
          <p:cNvCxnSpPr/>
          <p:nvPr>
            <p:custDataLst>
              <p:tags r:id="rId11"/>
            </p:custDataLst>
          </p:nvPr>
        </p:nvCxnSpPr>
        <p:spPr>
          <a:xfrm flipV="1">
            <a:off x="3603625" y="2333625"/>
            <a:ext cx="1173163" cy="14288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12"/>
            </p:custDataLst>
          </p:nvPr>
        </p:nvCxnSpPr>
        <p:spPr>
          <a:xfrm flipV="1">
            <a:off x="2239963" y="3114675"/>
            <a:ext cx="1174750" cy="12700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13"/>
            </p:custDataLst>
          </p:nvPr>
        </p:nvCxnSpPr>
        <p:spPr>
          <a:xfrm flipV="1">
            <a:off x="7248525" y="3046413"/>
            <a:ext cx="1174750" cy="12700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14"/>
            </p:custDataLst>
          </p:nvPr>
        </p:nvCxnSpPr>
        <p:spPr>
          <a:xfrm flipV="1">
            <a:off x="9555163" y="3059113"/>
            <a:ext cx="1174750" cy="14287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15"/>
            </p:custDataLst>
          </p:nvPr>
        </p:nvCxnSpPr>
        <p:spPr>
          <a:xfrm flipV="1">
            <a:off x="3563938" y="3905250"/>
            <a:ext cx="1174750" cy="14288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84588" y="1801813"/>
            <a:ext cx="13112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彩色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81238" y="2513013"/>
            <a:ext cx="130968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翠绿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277100" y="2432050"/>
            <a:ext cx="13096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蓝色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691688" y="2471738"/>
            <a:ext cx="13112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鹦鹉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22663" y="3290888"/>
            <a:ext cx="13112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红色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8462" y="1565107"/>
            <a:ext cx="1052671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男：它什么时候飞来的呢？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女：它静悄悄地停在船头不知有多久了。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男：它站在那里做什么呢？</a:t>
            </a:r>
            <a:endParaRPr lang="zh-CN" altLang="en-US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女：难道它要和我们一起坐船到外祖父家里去吗？</a:t>
            </a:r>
            <a:endParaRPr lang="en-US" altLang="zh-CN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师：如果你是这个作者，你还会有什么疑问？</a:t>
            </a:r>
            <a:r>
              <a:rPr lang="en-US" altLang="zh-CN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en-US" altLang="zh-CN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… …</a:t>
            </a:r>
            <a:endParaRPr lang="en-US" altLang="zh-CN" sz="36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10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90"/>
          <a:stretch>
            <a:fillRect/>
          </a:stretch>
        </p:blipFill>
        <p:spPr bwMode="auto">
          <a:xfrm>
            <a:off x="9925050" y="656432"/>
            <a:ext cx="22669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>
                <a:solidFill>
                  <a:schemeClr val="dk1">
                    <a:lumMod val="85000"/>
                    <a:lumOff val="15000"/>
                  </a:schemeClr>
                </a:solidFill>
              </a:rPr>
              <a:t>师：看到这样一只美丽的小鸟，作者产生了哪些疑问？</a:t>
            </a:r>
            <a:endParaRPr lang="zh-CN" altLang="en-US" sz="240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213789" y="1785938"/>
            <a:ext cx="10142537" cy="30460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自由朗读课文第四自然段，并思考：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en-US" altLang="zh-CN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1.用</a:t>
            </a: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</a:t>
            </a: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圈出翠鸟捕鱼的动词。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en-US" altLang="zh-CN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边圈边想象翠鸟捕鱼的情景。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3325" name="图片 1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90"/>
          <a:stretch>
            <a:fillRect/>
          </a:stretch>
        </p:blipFill>
        <p:spPr bwMode="auto">
          <a:xfrm>
            <a:off x="9488997" y="704850"/>
            <a:ext cx="2516660" cy="17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椭圆 14"/>
          <p:cNvSpPr/>
          <p:nvPr>
            <p:custDataLst>
              <p:tags r:id="rId11"/>
            </p:custDataLst>
          </p:nvPr>
        </p:nvSpPr>
        <p:spPr>
          <a:xfrm>
            <a:off x="2582643" y="2988971"/>
            <a:ext cx="381000" cy="301625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519881" y="1648560"/>
            <a:ext cx="8872151" cy="1863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我正想着，它一下子冲进水里，不见了。可是，没一会儿，它飞起来了，红色的长嘴衔着一条小鱼。它站在船头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，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一口把小鱼吞了下去。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椭圆 2"/>
          <p:cNvSpPr/>
          <p:nvPr>
            <p:custDataLst>
              <p:tags r:id="rId10"/>
            </p:custDataLst>
          </p:nvPr>
        </p:nvSpPr>
        <p:spPr>
          <a:xfrm>
            <a:off x="2557849" y="2877784"/>
            <a:ext cx="1099751" cy="779840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椭圆 3"/>
          <p:cNvSpPr/>
          <p:nvPr>
            <p:custDataLst>
              <p:tags r:id="rId11"/>
            </p:custDataLst>
          </p:nvPr>
        </p:nvSpPr>
        <p:spPr>
          <a:xfrm>
            <a:off x="3754475" y="2242813"/>
            <a:ext cx="1089373" cy="676619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椭圆 4"/>
          <p:cNvSpPr/>
          <p:nvPr>
            <p:custDataLst>
              <p:tags r:id="rId12"/>
            </p:custDataLst>
          </p:nvPr>
        </p:nvSpPr>
        <p:spPr>
          <a:xfrm>
            <a:off x="7475838" y="2284462"/>
            <a:ext cx="974205" cy="593322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椭圆 5"/>
          <p:cNvSpPr/>
          <p:nvPr>
            <p:custDataLst>
              <p:tags r:id="rId13"/>
            </p:custDataLst>
          </p:nvPr>
        </p:nvSpPr>
        <p:spPr>
          <a:xfrm>
            <a:off x="5104369" y="1759537"/>
            <a:ext cx="1086365" cy="483276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椭圆 6"/>
          <p:cNvSpPr/>
          <p:nvPr>
            <p:custDataLst>
              <p:tags r:id="rId14"/>
            </p:custDataLst>
          </p:nvPr>
        </p:nvSpPr>
        <p:spPr>
          <a:xfrm>
            <a:off x="6647934" y="2872497"/>
            <a:ext cx="1062682" cy="641189"/>
          </a:xfrm>
          <a:prstGeom prst="ellipse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3200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5"/>
            </p:custDataLst>
          </p:nvPr>
        </p:nvSpPr>
        <p:spPr>
          <a:xfrm>
            <a:off x="4336231" y="692002"/>
            <a:ext cx="417658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动作描写说明捕鱼本领强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0" name="直接箭头连接符 9"/>
          <p:cNvCxnSpPr/>
          <p:nvPr>
            <p:custDataLst>
              <p:tags r:id="rId16"/>
            </p:custDataLst>
          </p:nvPr>
        </p:nvCxnSpPr>
        <p:spPr>
          <a:xfrm>
            <a:off x="2557849" y="2755557"/>
            <a:ext cx="1297459" cy="177937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>
            <p:custDataLst>
              <p:tags r:id="rId17"/>
            </p:custDataLst>
          </p:nvPr>
        </p:nvCxnSpPr>
        <p:spPr>
          <a:xfrm flipH="1">
            <a:off x="3941805" y="2242813"/>
            <a:ext cx="790833" cy="246511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>
            <p:custDataLst>
              <p:tags r:id="rId18"/>
            </p:custDataLst>
          </p:nvPr>
        </p:nvSpPr>
        <p:spPr>
          <a:xfrm>
            <a:off x="3496963" y="4707924"/>
            <a:ext cx="353403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速度快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9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013254" y="1373206"/>
            <a:ext cx="10972800" cy="4077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师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：翠鸟怎样捕鱼？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生：它一下子冲进水里，不见了。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师：翠鸟一下子冲进水里，然后呢？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生：没一会儿，它飞起来，红色的长嘴衔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着一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条小鱼。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师：它站在船头干什么？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生：翠鸟一口把小鱼吞了下去。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20000"/>
              </a:lnSpc>
            </a:pP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bright="12000"/>
          </a:blip>
          <a:stretch>
            <a:fillRect/>
          </a:stretch>
        </p:blipFill>
        <p:spPr>
          <a:xfrm>
            <a:off x="327655" y="5745481"/>
            <a:ext cx="1270000" cy="878838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1"/>
            </p:custDataLst>
          </p:nvPr>
        </p:nvSpPr>
        <p:spPr>
          <a:xfrm>
            <a:off x="168275" y="1690688"/>
            <a:ext cx="12023725" cy="5167312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lnSpc>
                <a:spcPct val="140000"/>
              </a:lnSpc>
              <a:buClrTx/>
              <a:buSzTx/>
              <a:buNone/>
            </a:pPr>
            <a:r>
              <a:rPr lang="zh-CN" altLang="en-US" sz="3600" b="1" smtClean="0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    </a:t>
            </a:r>
            <a:r>
              <a:rPr lang="zh-CN" altLang="en-US" sz="3600" b="1" smtClean="0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我</a:t>
            </a:r>
            <a:r>
              <a:rPr lang="zh-CN" altLang="en-US" sz="3600" b="1" smtClean="0"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正想着，它一下子____水里不见了。可是，没一会儿，它__出来了，红色的长嘴里_____一条小鱼。它站在船头，一口把小鱼_____下去。</a:t>
            </a:r>
            <a:endParaRPr lang="zh-CN" altLang="en-US" sz="3600" b="1" smtClean="0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  <a:p>
            <a:pPr marL="0" lvl="0" algn="l">
              <a:lnSpc>
                <a:spcPct val="140000"/>
              </a:lnSpc>
              <a:buClrTx/>
              <a:buSzTx/>
              <a:buNone/>
            </a:pPr>
            <a:endParaRPr lang="zh-CN" altLang="en-US" sz="3600" b="1" smtClean="0">
              <a:solidFill>
                <a:schemeClr val="dk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172075" y="1830388"/>
            <a:ext cx="125888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冲进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 flipH="1">
            <a:off x="1522413" y="2519363"/>
            <a:ext cx="6318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飞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648450" y="2525713"/>
            <a:ext cx="11811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衔着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659188" y="3362325"/>
            <a:ext cx="11430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吞了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16392" name="文本框 1"/>
          <p:cNvSpPr txBox="1">
            <a:spLocks noChangeArrowheads="1"/>
          </p:cNvSpPr>
          <p:nvPr/>
        </p:nvSpPr>
        <p:spPr bwMode="auto">
          <a:xfrm>
            <a:off x="962653" y="1044575"/>
            <a:ext cx="247840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填空背诵读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 t="3548"/>
          <a:stretch>
            <a:fillRect/>
          </a:stretch>
        </p:blipFill>
        <p:spPr>
          <a:xfrm rot="21180000">
            <a:off x="3967562" y="5083209"/>
            <a:ext cx="1573530" cy="1143000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6394" name="图片 1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000">
            <a:off x="353609" y="5565367"/>
            <a:ext cx="4786312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图片 1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" t="1808" r="2679" b="10637"/>
          <a:stretch>
            <a:fillRect/>
          </a:stretch>
        </p:blipFill>
        <p:spPr bwMode="auto">
          <a:xfrm rot="660000">
            <a:off x="1504785" y="4795820"/>
            <a:ext cx="141605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图片 14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27" y="6146382"/>
            <a:ext cx="827088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图片 15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878" y="6019382"/>
            <a:ext cx="11334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图片 16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5" y="6056012"/>
            <a:ext cx="10318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图片 18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266" y="6249601"/>
            <a:ext cx="5127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55625" y="1195388"/>
            <a:ext cx="8137525" cy="4951412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自学提示：</a:t>
            </a:r>
            <a:endParaRPr lang="zh-CN" altLang="en-US" sz="3600" b="1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结合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拼音朗读课文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《翠鸟》</a:t>
            </a:r>
            <a:endParaRPr lang="zh-CN" altLang="en-US" sz="3600" b="1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1.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在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文中“___”画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出描写翠鸟外形的句子。</a:t>
            </a:r>
            <a:endParaRPr lang="zh-CN" altLang="en-US" sz="3600" b="1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2.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用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“△”标出描写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翠鸟捕鱼动作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的关键词。</a:t>
            </a:r>
            <a:endParaRPr lang="zh-CN" altLang="en-US" sz="3600" b="1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3.</a:t>
            </a:r>
            <a:r>
              <a:rPr lang="zh-CN" altLang="en-US" sz="3600" b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两篇课文在描写翠鸟时有哪些相相同点？</a:t>
            </a:r>
            <a:endParaRPr lang="zh-CN" altLang="en-US" sz="3600" b="1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80957" y="1195388"/>
            <a:ext cx="2370965" cy="214017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佳作欣赏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71176" y="1066711"/>
            <a:ext cx="8241956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</a:rPr>
              <a:t>和小动物和谐相处，我们会发现很多乐趣。一次，一只翠鸟就搭上了一位小朋友的船，它要干什么呢？小朋友心里是怎样想的呢？让我们走进《搭船的鸟》去寻找答案吧！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</p:txBody>
      </p:sp>
    </p:spTree>
    <p:custDataLst>
      <p:tags r:id="rId10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874713" y="1204913"/>
            <a:ext cx="9432925" cy="5359400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师：一双怎样的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小爪子紧紧地抓住苇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秆？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生：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一双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红色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的小爪子紧紧地抓住苇秆。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师：头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上的羽毛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像什么？绣满了怎样的花纹？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生：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头上的羽毛像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橄榄色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的头巾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，绣满了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翠绿色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的花纹。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师：背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上的羽毛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像什么？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生：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背上的羽毛像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浅绿色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的外衣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。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师：腹部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的羽毛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像什么？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生：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腹部的羽毛像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赤褐色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的衬衫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。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师：一双怎样的眼睛下面，长着一张怎样的嘴？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生：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一双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透亮灵活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的眼睛下面，长着一张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又尖又长</a:t>
            </a:r>
            <a:r>
              <a:rPr lang="zh-CN" altLang="en-US" b="1" smtClean="0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的嘴。</a:t>
            </a: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  <a:p>
            <a:pPr lvl="0" algn="l">
              <a:buClrTx/>
              <a:buSzTx/>
              <a:buNone/>
            </a:pPr>
            <a:endParaRPr lang="zh-CN" altLang="en-US" b="1" smtClean="0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4" name="文本框 17"/>
          <p:cNvSpPr txBox="1">
            <a:spLocks noChangeArrowheads="1"/>
          </p:cNvSpPr>
          <p:nvPr/>
        </p:nvSpPr>
        <p:spPr bwMode="auto">
          <a:xfrm>
            <a:off x="617538" y="1141413"/>
            <a:ext cx="247808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重点强调读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20485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674688" y="1660525"/>
            <a:ext cx="9899650" cy="473392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lvl="0" algn="l">
              <a:buClrTx/>
              <a:buSzTx/>
            </a:pP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 它一动不动地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注视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着泛着微波的水面，等待游到水面上来的小鱼。翠鸟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蹬开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苇秆，像箭一样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飞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过去，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叼起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小鱼，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贴着</a:t>
            </a:r>
            <a:r>
              <a:rPr lang="zh-CN" altLang="en-US" sz="36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水面往远处飞走了。</a:t>
            </a: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lvl="0" algn="l">
              <a:buClrTx/>
              <a:buSzTx/>
            </a:pPr>
            <a:endParaRPr lang="zh-CN" altLang="en-US" sz="36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310063" y="904875"/>
            <a:ext cx="32448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</a:t>
            </a: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动作描写</a:t>
            </a: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)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2174598" y="858204"/>
            <a:ext cx="7498080" cy="88201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4000" b="1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《搭船的鸟》和《翠鸟》的对比</a:t>
            </a:r>
            <a:endParaRPr lang="zh-CN" altLang="en-US" sz="4000" b="1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3009900" y="1828800"/>
            <a:ext cx="4910138" cy="1519238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60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</a:t>
            </a:r>
            <a:r>
              <a:rPr lang="en-US" altLang="zh-CN" sz="60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</a:t>
            </a:r>
            <a:r>
              <a:rPr lang="en-US" altLang="zh-CN" sz="60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1.</a:t>
            </a:r>
            <a:r>
              <a:rPr lang="en-US" altLang="zh-CN" sz="60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外形描写     </a:t>
            </a:r>
            <a:endParaRPr lang="en-US" altLang="zh-CN" sz="600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60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  </a:t>
            </a:r>
            <a:r>
              <a:rPr lang="en-US" altLang="zh-CN" sz="60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2.</a:t>
            </a:r>
            <a:r>
              <a:rPr lang="en-US" altLang="zh-CN" sz="60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动作描写</a:t>
            </a:r>
            <a:endParaRPr lang="en-US" altLang="zh-CN" sz="600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en-US" altLang="zh-CN" sz="600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2533" name="文本框 3"/>
          <p:cNvSpPr txBox="1">
            <a:spLocks noChangeArrowheads="1"/>
          </p:cNvSpPr>
          <p:nvPr/>
        </p:nvSpPr>
        <p:spPr bwMode="auto">
          <a:xfrm>
            <a:off x="747713" y="1628775"/>
            <a:ext cx="3535680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600">
                <a:solidFill>
                  <a:srgbClr val="000000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相同点：</a:t>
            </a:r>
            <a:endParaRPr lang="zh-CN" altLang="en-US" sz="6600">
              <a:solidFill>
                <a:srgbClr val="000000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2516350" y="609480"/>
            <a:ext cx="6023610" cy="882013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b="1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《搭船的鸟》和《翠鸟》的对比</a:t>
            </a:r>
            <a:endParaRPr lang="zh-CN" altLang="en-US" sz="3200" b="1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23554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265113" y="1258888"/>
            <a:ext cx="9434941" cy="3955663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1.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外形描写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男：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《搭船的鸟》：它有一张红色的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长嘴，羽毛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是翠绿的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翅膀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带有一些蓝色，比鹦鹉还漂亮。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buClrTx/>
              <a:buSzTx/>
              <a:buNone/>
            </a:pP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女：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《翠鸟》：一双红色的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小爪子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紧紧地抓住苇秆。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头上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的羽毛 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像橄榄色的头巾。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背上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的羽毛像浅绿色的外衣。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腹部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的羽毛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像赤褐色的衬衫。一双透亮灵活的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眼睛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下面，长着一张又尖 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buClrTx/>
              <a:buSz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又长的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嘴</a:t>
            </a:r>
            <a:r>
              <a:rPr lang="en-US" altLang="zh-CN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。</a:t>
            </a: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buClrTx/>
              <a:buSzTx/>
              <a:buNone/>
            </a:pPr>
            <a:endParaRPr lang="en-US" altLang="zh-CN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093423" y="953082"/>
            <a:ext cx="2463012" cy="2395599"/>
          </a:xfrm>
          <a:prstGeom prst="rect">
            <a:avLst/>
          </a:prstGeom>
          <a:effectLst>
            <a:softEdge rad="114300"/>
          </a:effec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9" name="内容占位符 4"/>
          <p:cNvSpPr>
            <a:spLocks noGrp="1" noChangeArrowheads="1"/>
          </p:cNvSpPr>
          <p:nvPr>
            <p:ph idx="4294967295"/>
          </p:nvPr>
        </p:nvSpPr>
        <p:spPr>
          <a:xfrm>
            <a:off x="338138" y="1273175"/>
            <a:ext cx="11320462" cy="4418013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lnSpc>
                <a:spcPct val="150000"/>
              </a:lnSpc>
              <a:buClrTx/>
              <a:buSz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男：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《搭船的鸟》：它一下子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冲进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水里不见了。可是，没一会  </a:t>
            </a:r>
            <a:endParaRPr lang="zh-CN" altLang="en-US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lnSpc>
                <a:spcPct val="150000"/>
              </a:lnSpc>
              <a:buClrTx/>
              <a:buSz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儿，它又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飞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出来了，红色的长嘴里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衔着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一条小鱼。它站</a:t>
            </a:r>
            <a:endParaRPr lang="zh-CN" altLang="en-US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lnSpc>
                <a:spcPct val="150000"/>
              </a:lnSpc>
              <a:buClrTx/>
              <a:buSz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在船头，一口把小鱼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吞了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下去。</a:t>
            </a:r>
            <a:endParaRPr lang="zh-CN" altLang="en-US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lnSpc>
                <a:spcPct val="150000"/>
              </a:lnSpc>
              <a:buClrTx/>
              <a:buSz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女：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《翠鸟》：翠鸟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蹬开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苇秆，像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箭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一样飞过去，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叼起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小鱼，</a:t>
            </a:r>
            <a:endParaRPr lang="zh-CN" altLang="en-US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 marL="0" lvl="0" algn="l">
              <a:lnSpc>
                <a:spcPct val="150000"/>
              </a:lnSpc>
              <a:buClrTx/>
              <a:buSz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     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贴着</a:t>
            </a:r>
            <a:r>
              <a:rPr lang="zh-CN" altLang="en-US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水面往远处飞走了。</a:t>
            </a:r>
            <a:endParaRPr lang="zh-CN" altLang="en-US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24580" name="文本框 5"/>
          <p:cNvSpPr txBox="1">
            <a:spLocks noChangeArrowheads="1"/>
          </p:cNvSpPr>
          <p:nvPr/>
        </p:nvSpPr>
        <p:spPr bwMode="auto">
          <a:xfrm>
            <a:off x="2596550" y="596900"/>
            <a:ext cx="401574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2.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动作的描写 ：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8674" name="Picture 2" descr="http://img2.imgtn.bdimg.com/it/u=1343443178,401853102&amp;fm=200&amp;gp=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68" b="6143"/>
          <a:stretch>
            <a:fillRect/>
          </a:stretch>
        </p:blipFill>
        <p:spPr bwMode="auto">
          <a:xfrm>
            <a:off x="766120" y="1212262"/>
            <a:ext cx="3938201" cy="443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AutoShape 6" descr="http://img1.imgtn.bdimg.com/it/u=458481712,1695549927&amp;fm=26&amp;gp=0.jpg"/>
          <p:cNvSpPr>
            <a:spLocks noChangeAspect="1" noChangeArrowheads="1"/>
          </p:cNvSpPr>
          <p:nvPr>
            <p:custDataLst>
              <p:tags r:id="rId11"/>
            </p:custDataLst>
          </p:nvPr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8676" name="AutoShape 8" descr="http://img1.imgtn.bdimg.com/it/u=458481712,1695549927&amp;fm=26&amp;gp=0.jpg"/>
          <p:cNvSpPr>
            <a:spLocks noChangeAspect="1" noChangeArrowheads="1"/>
          </p:cNvSpPr>
          <p:nvPr>
            <p:custDataLst>
              <p:tags r:id="rId12"/>
            </p:custDataLst>
          </p:nvPr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8677" name="AutoShape 10" descr="http://img1.imgtn.bdimg.com/it/u=458481712,1695549927&amp;fm=26&amp;gp=0.jpg"/>
          <p:cNvSpPr>
            <a:spLocks noChangeAspect="1" noChangeArrowheads="1"/>
          </p:cNvSpPr>
          <p:nvPr>
            <p:custDataLst>
              <p:tags r:id="rId13"/>
            </p:custDataLst>
          </p:nvPr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28678" name="图片 5" descr="1.jpe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241" y="1212262"/>
            <a:ext cx="4052410" cy="443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课堂随笔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9697" name="图片 3" descr="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07" y="1277594"/>
            <a:ext cx="3384690" cy="393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图片 4" descr="3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972" y="1277595"/>
            <a:ext cx="3707027" cy="402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课堂随笔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文本框 9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41325" y="1680519"/>
            <a:ext cx="11396448" cy="92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048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70000"/>
              </a:lnSpc>
            </a:pPr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724" name="矩形 4"/>
          <p:cNvSpPr>
            <a:spLocks noChangeArrowheads="1"/>
          </p:cNvSpPr>
          <p:nvPr/>
        </p:nvSpPr>
        <p:spPr bwMode="auto">
          <a:xfrm>
            <a:off x="1023938" y="1658684"/>
            <a:ext cx="10287682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endParaRPr lang="en-US" altLang="zh-CN" sz="4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4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选择自己喜欢的一种动物，认真地观察它的外形和动作，把观察后的发现写出来。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73695"/>
            <a:ext cx="1930680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课堂随笔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1" name="Picture 1" descr="C:\Users\白开水\AppData\Roaming\Tencent\Users\504897247\QQ\WinTemp\RichOle\2C9`Q}LHNVZ)5~%OT@(1K2Y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55" y="1643449"/>
            <a:ext cx="4658497" cy="4893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ext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126382" y="1643449"/>
            <a:ext cx="6526040" cy="169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生活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中不缺少美，只是缺少发现美的眼睛。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--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［法国］罗丹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Picture 4" descr="C:\Users\DELL\Desktop\t捕鱼.jpgt捕鱼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08670" y="1495169"/>
            <a:ext cx="7253415" cy="50415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5"/>
          <p:cNvSpPr txBox="1"/>
          <p:nvPr/>
        </p:nvSpPr>
        <p:spPr>
          <a:xfrm>
            <a:off x="1165861" y="2419774"/>
            <a:ext cx="8933180" cy="296735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搭车    父 亲    沙啦啦    响声  </a:t>
            </a:r>
            <a:endParaRPr lang="zh-CN" altLang="en-US" sz="37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7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7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羽毛    翠绿     长嘴    静悄悄     </a:t>
            </a:r>
            <a:endParaRPr lang="zh-CN" altLang="en-US" sz="37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7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7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吞食    哦   捕鱼    鹦 鹉</a:t>
            </a:r>
            <a:endParaRPr lang="zh-CN" altLang="en-US" sz="37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65861" y="1878754"/>
            <a:ext cx="120988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dā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13909" y="1805941"/>
            <a:ext cx="208788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fù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3200" dirty="0" err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qīn</a:t>
            </a:r>
            <a:endParaRPr lang="en-US" altLang="zh-CN" sz="3200" b="1" dirty="0" err="1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85597" y="1878754"/>
            <a:ext cx="272457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shā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dirty="0" err="1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lā</a:t>
            </a:r>
            <a:r>
              <a:rPr lang="en-US" altLang="zh-CN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lā</a:t>
            </a:r>
            <a:endParaRPr lang="en-US" altLang="zh-CN" sz="3200" b="1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29501" y="1878754"/>
            <a:ext cx="166539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xiǎng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25974" y="3072554"/>
            <a:ext cx="108881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yǔ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23659" y="2799914"/>
            <a:ext cx="1222375" cy="88963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cuì</a:t>
            </a:r>
            <a:endParaRPr lang="en-US" altLang="zh-CN" sz="3200" b="1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56581" y="3072554"/>
            <a:ext cx="115062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zuǐ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16707" y="3072554"/>
            <a:ext cx="115062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qiāo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33687" y="4171528"/>
            <a:ext cx="101938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tūn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20153" y="4171528"/>
            <a:ext cx="85852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ò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46034" y="4171528"/>
            <a:ext cx="147912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bǔ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78975" y="4171527"/>
            <a:ext cx="25510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yīng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wǔ</a:t>
            </a:r>
            <a:endParaRPr lang="en-US" altLang="zh-CN" sz="3200" b="1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左大括号 1"/>
          <p:cNvSpPr/>
          <p:nvPr>
            <p:custDataLst>
              <p:tags r:id="rId10"/>
            </p:custDataLst>
          </p:nvPr>
        </p:nvSpPr>
        <p:spPr>
          <a:xfrm>
            <a:off x="1555327" y="1928707"/>
            <a:ext cx="358140" cy="1306407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932181" y="2233507"/>
            <a:ext cx="981287" cy="68961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b="1">
                <a:solidFill>
                  <a:schemeClr val="dk1"/>
                </a:solidFill>
                <a:latin typeface="幼圆" charset="0"/>
                <a:ea typeface="幼圆" charset="0"/>
              </a:rPr>
              <a:t>悄</a:t>
            </a:r>
            <a:endParaRPr lang="zh-CN" altLang="en-US" sz="37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54953" y="1619674"/>
            <a:ext cx="1344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qiāo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54953" y="2795694"/>
            <a:ext cx="1344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qiǎo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6007" y="1619674"/>
            <a:ext cx="183896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静悄悄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45461" y="2795694"/>
            <a:ext cx="212090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悄无声息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5445761" y="2129367"/>
            <a:ext cx="981287" cy="68961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b="1">
                <a:solidFill>
                  <a:schemeClr val="dk1"/>
                </a:solidFill>
                <a:latin typeface="幼圆" charset="0"/>
                <a:ea typeface="幼圆" charset="0"/>
              </a:rPr>
              <a:t>漂</a:t>
            </a:r>
            <a:endParaRPr lang="zh-CN" altLang="en-US" sz="37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3"/>
            </p:custDataLst>
          </p:nvPr>
        </p:nvSpPr>
        <p:spPr>
          <a:xfrm>
            <a:off x="6062980" y="1595967"/>
            <a:ext cx="467360" cy="1763607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51320" y="2129368"/>
            <a:ext cx="1344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piǎo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51320" y="2908301"/>
            <a:ext cx="1344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piào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82467" y="2170854"/>
            <a:ext cx="183896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漂洗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882467" y="2908301"/>
            <a:ext cx="200829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漂亮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4"/>
            </p:custDataLst>
          </p:nvPr>
        </p:nvSpPr>
        <p:spPr>
          <a:xfrm>
            <a:off x="924561" y="4392507"/>
            <a:ext cx="981287" cy="68961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b="1">
                <a:solidFill>
                  <a:schemeClr val="dk1"/>
                </a:solidFill>
                <a:latin typeface="幼圆" charset="0"/>
                <a:ea typeface="幼圆" charset="0"/>
              </a:rPr>
              <a:t>会</a:t>
            </a:r>
            <a:endParaRPr lang="zh-CN" altLang="en-US" sz="37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左大括号 15"/>
          <p:cNvSpPr/>
          <p:nvPr>
            <p:custDataLst>
              <p:tags r:id="rId15"/>
            </p:custDataLst>
          </p:nvPr>
        </p:nvSpPr>
        <p:spPr>
          <a:xfrm>
            <a:off x="1722121" y="4086861"/>
            <a:ext cx="358140" cy="1306407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80260" y="3878581"/>
            <a:ext cx="1344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huì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80260" y="4991948"/>
            <a:ext cx="1344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kuài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19780" y="3878581"/>
            <a:ext cx="183896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会议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424767" y="4889501"/>
            <a:ext cx="192362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会计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5547361" y="4391660"/>
            <a:ext cx="981287" cy="68961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700" b="1">
                <a:solidFill>
                  <a:schemeClr val="dk1"/>
                </a:solidFill>
                <a:latin typeface="幼圆" charset="0"/>
                <a:ea typeface="幼圆" charset="0"/>
              </a:rPr>
              <a:t>啦</a:t>
            </a:r>
            <a:endParaRPr lang="zh-CN" altLang="en-US" sz="37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2" name="左大括号 21"/>
          <p:cNvSpPr/>
          <p:nvPr>
            <p:custDataLst>
              <p:tags r:id="rId17"/>
            </p:custDataLst>
          </p:nvPr>
        </p:nvSpPr>
        <p:spPr>
          <a:xfrm>
            <a:off x="6297507" y="4087707"/>
            <a:ext cx="358140" cy="1306407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528647" y="3974254"/>
            <a:ext cx="1471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lā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51320" y="4894581"/>
            <a:ext cx="134450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lɑ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702974" y="3974254"/>
            <a:ext cx="200744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啦啦队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02127" y="4894581"/>
            <a:ext cx="1838960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来啦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48780" y="1380914"/>
            <a:ext cx="1222587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piāo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71367" y="1380914"/>
            <a:ext cx="1210733" cy="61277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漂浮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5" grpId="0"/>
      <p:bldP spid="6" grpId="0"/>
      <p:bldP spid="7" grpId="0"/>
      <p:bldP spid="8" grpId="0"/>
      <p:bldP spid="9" grpId="0"/>
      <p:bldP spid="10" grpId="0" bldLvl="0" animBg="1"/>
      <p:bldP spid="11" grpId="0"/>
      <p:bldP spid="12" grpId="0"/>
      <p:bldP spid="13" grpId="0"/>
      <p:bldP spid="14" grpId="0"/>
      <p:bldP spid="15" grpId="0"/>
      <p:bldP spid="16" grpId="0" bldLvl="0" animBg="1"/>
      <p:bldP spid="17" grpId="0"/>
      <p:bldP spid="18" grpId="0"/>
      <p:bldP spid="19" grpId="0"/>
      <p:bldP spid="20" grpId="0"/>
      <p:bldP spid="21" grpId="0"/>
      <p:bldP spid="22" grpId="0" bldLvl="0" animBg="1"/>
      <p:bldP spid="23" grpId="0"/>
      <p:bldP spid="24" grpId="0"/>
      <p:bldP spid="25" grpId="0"/>
      <p:bldP spid="26" grpId="0"/>
      <p:bldP spid="4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272949" y="1356322"/>
            <a:ext cx="10443633" cy="507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【蓑衣】 用草或棕毛制成的，披在身上的防雨用具。一般制成上衣与下裙两块，穿在身上与头上的斗笠（</a:t>
            </a:r>
            <a:r>
              <a:rPr lang="en-US" altLang="zh-CN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lì</a:t>
            </a:r>
            <a:r>
              <a:rPr lang="zh-CN" altLang="en-US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）配合，用以遮雨。</a:t>
            </a:r>
            <a:endParaRPr lang="zh-CN" altLang="en-US" sz="2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【橹】使船前进的工具，比桨长而大，安在船尾或船旁，用人摇。形状像鱼的尾巴，左右摆动可使船像鱼儿摆尾那样前进。</a:t>
            </a:r>
            <a:endParaRPr lang="zh-CN" altLang="en-US" sz="2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【鹦鹉】一种鸟，头部圆，上嘴大，下嘴短小，羽毛美丽，生活在热带树林里，吃果实。能模仿人说话的声音。</a:t>
            </a:r>
            <a:endParaRPr lang="en-US" altLang="zh-CN" sz="2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【静悄悄】状态词。形容非常安静没有声响。</a:t>
            </a:r>
            <a:endParaRPr lang="en-US" altLang="zh-CN" sz="2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7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【告诉】说给人，使人知道。</a:t>
            </a:r>
            <a:endParaRPr lang="en-US" altLang="zh-CN" sz="27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684107" y="2329181"/>
            <a:ext cx="7350760" cy="3044825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  <a:spcBef>
                <a:spcPts val="2400"/>
              </a:spcBef>
              <a:defRPr/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同学们朗读课文，了解课文的主要内容，思考可以把文章分为几部分？每部分主要讲了什么？重点阅读对翠鸟外貌及捕鱼动作的描写。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548573" y="2694940"/>
            <a:ext cx="3623733" cy="76009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  <a:defRPr/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第二部分（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8747" y="4109721"/>
            <a:ext cx="3490807" cy="80962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第三部分（</a:t>
            </a:r>
            <a:r>
              <a:rPr lang="en-US" altLang="zh-CN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</a:t>
            </a: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）：</a:t>
            </a:r>
            <a:endParaRPr lang="zh-CN" altLang="en-US" sz="32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5274" y="1336887"/>
            <a:ext cx="3490807" cy="76009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  <a:defRPr/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第一部分（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）：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098692" y="1316015"/>
            <a:ext cx="6245882" cy="612775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21917" tIns="60958" rIns="121917" bIns="60958" rtlCol="0">
            <a:spAutoFit/>
          </a:bodyPr>
          <a:lstStyle/>
          <a:p>
            <a:r>
              <a:rPr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写“我”和母亲乘船去外祖父家。</a:t>
            </a:r>
            <a:endParaRPr lang="zh-CN" altLang="en-US" sz="3200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4196081" y="2424007"/>
            <a:ext cx="6148493" cy="1301750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21917" tIns="60958" rIns="121917" bIns="60958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3200">
                <a:solidFill>
                  <a:srgbClr val="FFFFFF"/>
                </a:solidFill>
                <a:latin typeface="幼圆" charset="0"/>
                <a:ea typeface="幼圆" charset="0"/>
                <a:cs typeface="黑体" panose="02010609060101010101" pitchFamily="49" charset="-122"/>
                <a:sym typeface="+mn-ea"/>
              </a:rPr>
              <a:t>描写了站在船头的小鸟的外形和小鸟捕鱼的动作。</a:t>
            </a:r>
            <a:endParaRPr lang="zh-CN" altLang="en-US" sz="3200">
              <a:solidFill>
                <a:srgbClr val="FFFFFF"/>
              </a:solidFill>
              <a:latin typeface="幼圆" charset="0"/>
              <a:ea typeface="幼圆" charset="0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3434372" y="3863341"/>
            <a:ext cx="6554047" cy="1301750"/>
          </a:xfrm>
          <a:prstGeom prst="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  <a:gs pos="0">
                <a:srgbClr val="50A6A4">
                  <a:lumMod val="90000"/>
                  <a:lumOff val="10000"/>
                </a:srgbClr>
              </a:gs>
              <a:gs pos="50000">
                <a:srgbClr val="50A6A4">
                  <a:lumMod val="95000"/>
                  <a:lumOff val="5000"/>
                </a:srgbClr>
              </a:gs>
              <a:gs pos="100000">
                <a:srgbClr val="50A6A4">
                  <a:lumMod val="95000"/>
                  <a:lumOff val="5000"/>
                </a:srgb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21917" tIns="60958" rIns="121917" bIns="60958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揭示主题，“我”知道了小鸟是翠鸟，它搭“我们”的船是为了捕鱼。</a:t>
            </a:r>
            <a:endParaRPr lang="zh-CN" altLang="en-US" sz="3200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4" grpId="0"/>
      <p:bldP spid="2" grpId="0" bldLvl="0" animBg="1"/>
      <p:bldP spid="5" grpId="0" bldLvl="0" animBg="1"/>
      <p:bldP spid="6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9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</p:tagLst>
</file>

<file path=ppt/tags/tag331.xml><?xml version="1.0" encoding="utf-8"?>
<p:tagLst xmlns:p="http://schemas.openxmlformats.org/presentationml/2006/main">
  <p:tag name="KSO_WM_UNIT_FILL_FORE_SCHEMECOLOR_INDEX_1_BRIGHTNESS" val="0.1"/>
  <p:tag name="KSO_WM_UNIT_FILL_FORE_SCHEMECOLOR_INDEX_1" val="5"/>
  <p:tag name="KSO_WM_UNIT_FILL_FORE_SCHEMECOLOR_INDEX_1_POS" val="0"/>
  <p:tag name="KSO_WM_UNIT_FILL_FORE_SCHEMECOLOR_INDEX_1_TRANS" val="0"/>
  <p:tag name="KSO_WM_UNIT_FILL_FORE_SCHEMECOLOR_INDEX_2_BRIGHTNESS" val="0.05"/>
  <p:tag name="KSO_WM_UNIT_FILL_FORE_SCHEMECOLOR_INDEX_2" val="5"/>
  <p:tag name="KSO_WM_UNIT_FILL_FORE_SCHEMECOLOR_INDEX_2_POS" val="0.5"/>
  <p:tag name="KSO_WM_UNIT_FILL_FORE_SCHEMECOLOR_INDEX_2_TRANS" val="0"/>
  <p:tag name="KSO_WM_UNIT_FILL_FORE_SCHEMECOLOR_INDEX_3_BRIGHTNESS" val="0.05"/>
  <p:tag name="KSO_WM_UNIT_FILL_FORE_SCHEMECOLOR_INDEX_3" val="5"/>
  <p:tag name="KSO_WM_UNIT_FILL_FORE_SCHEMECOLOR_INDEX_3_POS" val="1"/>
  <p:tag name="KSO_WM_UNIT_FILL_FORE_SCHEMECOLOR_INDEX_3_TRANS" val="0"/>
  <p:tag name="KSO_WM_UNIT_FILL_GRADIENT_TYPE" val="0"/>
  <p:tag name="KSO_WM_UNIT_FILL_GRADIENT_ANGLE" val="90"/>
  <p:tag name="KSO_WM_UNIT_FILL_GRADIENT_Direction" val="1"/>
  <p:tag name="KSO_WM_UNIT_FILL_TYPE" val="3"/>
  <p:tag name="KSO_WM_UNIT_LINE_FORE_SCHEMECOLOR_INDEX_BRIGHTNESS" val="0"/>
  <p:tag name="KSO_WM_UNIT_LINE_FORE_SCHEMECOLOR_INDEX" val="5"/>
  <p:tag name="KSO_WM_UNIT_LINE_FILL_TYPE" val="2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5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6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8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8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8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8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UNIT_PLACING_PICTURE_USER_VIEWPORT" val="{&quot;height&quot;:3405,&quot;width&quot;:3570}"/>
</p:tagLst>
</file>

<file path=ppt/tags/tag392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393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1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1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1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2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6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7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8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9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2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c361a9d-aee4-4dcc-90e7-c53c3bcd7f65}"/>
  <p:tag name="KSO_WM_UNIT_TYPE" val="i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3.xml><?xml version="1.0" encoding="utf-8"?>
<p:tagLst xmlns:p="http://schemas.openxmlformats.org/presentationml/2006/main">
  <p:tag name="KSO_WM_BEAUTIFY_FLAG" val="#wm#"/>
  <p:tag name="KSO_WM_TEMPLATE_CATEGORY" val="custom"/>
  <p:tag name="KSO_WM_TEMPLATE_INDEX" val="20185064"/>
  <p:tag name="KSO_WM_SLIDE_BK_DARK_LIGHT" val="2"/>
  <p:tag name="KSO_WM_SLIDE_BACKGROUND_TYPE" val="general"/>
</p:tagLst>
</file>

<file path=ppt/tags/tag544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46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47.xml><?xml version="1.0" encoding="utf-8"?>
<p:tagLst xmlns:p="http://schemas.openxmlformats.org/presentationml/2006/main">
  <p:tag name="COMMONDATA" val="eyJoZGlkIjoiZWE3NjZlYjJkMjNiZjRmNDUwNDg2MDIyMjNiOTJhMjAifQ==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2321</Words>
  <Application>WPS 演示</Application>
  <PresentationFormat>自定义</PresentationFormat>
  <Paragraphs>297</Paragraphs>
  <Slides>28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9" baseType="lpstr">
      <vt:lpstr>Arial</vt:lpstr>
      <vt:lpstr>宋体</vt:lpstr>
      <vt:lpstr>Wingdings</vt:lpstr>
      <vt:lpstr>黑体</vt:lpstr>
      <vt:lpstr>楷体</vt:lpstr>
      <vt:lpstr>微软雅黑</vt:lpstr>
      <vt:lpstr>等线 Light</vt:lpstr>
      <vt:lpstr>等线</vt:lpstr>
      <vt:lpstr>Calibri</vt:lpstr>
      <vt:lpstr>Arial Unicode MS</vt:lpstr>
      <vt:lpstr>Songti SC Black</vt:lpstr>
      <vt:lpstr>华文楷体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5_Office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《搭船的鸟》和《翠鸟》的对比</vt:lpstr>
      <vt:lpstr>《搭船的鸟》和《翠鸟》的对比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45</cp:revision>
  <dcterms:created xsi:type="dcterms:W3CDTF">2020-06-05T01:16:00Z</dcterms:created>
  <dcterms:modified xsi:type="dcterms:W3CDTF">2022-05-28T02:49:39Z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190C312852FF43BD8D8A28AB0FFD72D9</vt:lpwstr>
  </property>
</Properties>
</file>