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1" r:id="rId3"/>
    <p:sldMasterId id="2147483653" r:id="rId4"/>
  </p:sldMasterIdLst>
  <p:notesMasterIdLst>
    <p:notesMasterId r:id="rId9"/>
  </p:notesMasterIdLst>
  <p:sldIdLst>
    <p:sldId id="293" r:id="rId5"/>
    <p:sldId id="294" r:id="rId6"/>
    <p:sldId id="295" r:id="rId7"/>
    <p:sldId id="296" r:id="rId8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08" r:id="rId21"/>
    <p:sldId id="309" r:id="rId22"/>
    <p:sldId id="310" r:id="rId23"/>
    <p:sldId id="311" r:id="rId24"/>
    <p:sldId id="312" r:id="rId25"/>
    <p:sldId id="313" r:id="rId26"/>
    <p:sldId id="314" r:id="rId27"/>
    <p:sldId id="315" r:id="rId28"/>
    <p:sldId id="316" r:id="rId29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-43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4" Type="http://schemas.openxmlformats.org/officeDocument/2006/relationships/tags" Target="tags/tag484.xml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072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0723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915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9155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0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51203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325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53251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55299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277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2771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481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4819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686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6867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891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8915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096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0963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301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3011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505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5059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710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7107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"/>
          <p:cNvSpPr/>
          <p:nvPr userDrawn="1"/>
        </p:nvSpPr>
        <p:spPr>
          <a:xfrm rot="19238099">
            <a:off x="11440585" y="5082118"/>
            <a:ext cx="442383" cy="442383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" name="矩形 5"/>
          <p:cNvSpPr/>
          <p:nvPr userDrawn="1"/>
        </p:nvSpPr>
        <p:spPr>
          <a:xfrm rot="2558654">
            <a:off x="10718801" y="5588001"/>
            <a:ext cx="1790700" cy="17907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" name="矩形 6"/>
          <p:cNvSpPr/>
          <p:nvPr userDrawn="1"/>
        </p:nvSpPr>
        <p:spPr>
          <a:xfrm rot="20601285">
            <a:off x="9831918" y="6038851"/>
            <a:ext cx="1028700" cy="1030816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6" name="矩形 7"/>
          <p:cNvSpPr/>
          <p:nvPr userDrawn="1"/>
        </p:nvSpPr>
        <p:spPr>
          <a:xfrm rot="20567216">
            <a:off x="9228667" y="6151033"/>
            <a:ext cx="264584" cy="26458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7" name="矩形 8"/>
          <p:cNvSpPr/>
          <p:nvPr userDrawn="1"/>
        </p:nvSpPr>
        <p:spPr>
          <a:xfrm rot="20567216">
            <a:off x="11023600" y="4821768"/>
            <a:ext cx="306917" cy="30903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8" name="矩形 1"/>
          <p:cNvSpPr/>
          <p:nvPr userDrawn="1"/>
        </p:nvSpPr>
        <p:spPr>
          <a:xfrm rot="19896190">
            <a:off x="696384" y="33867"/>
            <a:ext cx="668867" cy="66886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9" name="矩形 2"/>
          <p:cNvSpPr/>
          <p:nvPr userDrawn="1"/>
        </p:nvSpPr>
        <p:spPr>
          <a:xfrm rot="21433404">
            <a:off x="-425450" y="-289984"/>
            <a:ext cx="1261535" cy="1261535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0" name="矩形 4"/>
          <p:cNvSpPr/>
          <p:nvPr userDrawn="1"/>
        </p:nvSpPr>
        <p:spPr>
          <a:xfrm rot="18585722">
            <a:off x="1181102" y="924983"/>
            <a:ext cx="285749" cy="28575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1" name="矩形 9"/>
          <p:cNvSpPr/>
          <p:nvPr userDrawn="1"/>
        </p:nvSpPr>
        <p:spPr>
          <a:xfrm rot="17430621">
            <a:off x="1311276" y="134409"/>
            <a:ext cx="203200" cy="20531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3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1713834" y="236937"/>
            <a:ext cx="5601367" cy="529569"/>
          </a:xfrm>
          <a:prstGeom prst="rect">
            <a:avLst/>
          </a:prstGeom>
          <a:ln w="12700" cmpd="sng">
            <a:noFill/>
          </a:ln>
        </p:spPr>
        <p:txBody>
          <a:bodyPr vert="horz" lIns="91438" tIns="45719" rIns="91438" bIns="45719" anchor="ctr"/>
          <a:lstStyle>
            <a:lvl1pPr marL="0" indent="0" algn="l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image" Target="../media/image10.png"/><Relationship Id="rId4" Type="http://schemas.openxmlformats.org/officeDocument/2006/relationships/tags" Target="../tags/tag230.xml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7.xml"/><Relationship Id="rId8" Type="http://schemas.openxmlformats.org/officeDocument/2006/relationships/tags" Target="../tags/tag336.xml"/><Relationship Id="rId7" Type="http://schemas.openxmlformats.org/officeDocument/2006/relationships/tags" Target="../tags/tag335.xml"/><Relationship Id="rId6" Type="http://schemas.openxmlformats.org/officeDocument/2006/relationships/tags" Target="../tags/tag334.xml"/><Relationship Id="rId5" Type="http://schemas.openxmlformats.org/officeDocument/2006/relationships/tags" Target="../tags/tag333.xml"/><Relationship Id="rId4" Type="http://schemas.openxmlformats.org/officeDocument/2006/relationships/tags" Target="../tags/tag332.xml"/><Relationship Id="rId3" Type="http://schemas.openxmlformats.org/officeDocument/2006/relationships/tags" Target="../tags/tag331.xml"/><Relationship Id="rId2" Type="http://schemas.openxmlformats.org/officeDocument/2006/relationships/tags" Target="../tags/tag330.xml"/><Relationship Id="rId12" Type="http://schemas.openxmlformats.org/officeDocument/2006/relationships/notesSlide" Target="../notesSlides/notesSlide7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38.xml"/><Relationship Id="rId1" Type="http://schemas.openxmlformats.org/officeDocument/2006/relationships/tags" Target="../tags/tag329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7.xml"/><Relationship Id="rId8" Type="http://schemas.openxmlformats.org/officeDocument/2006/relationships/tags" Target="../tags/tag346.xml"/><Relationship Id="rId7" Type="http://schemas.openxmlformats.org/officeDocument/2006/relationships/tags" Target="../tags/tag345.xml"/><Relationship Id="rId6" Type="http://schemas.openxmlformats.org/officeDocument/2006/relationships/tags" Target="../tags/tag344.xml"/><Relationship Id="rId5" Type="http://schemas.openxmlformats.org/officeDocument/2006/relationships/tags" Target="../tags/tag343.xml"/><Relationship Id="rId4" Type="http://schemas.openxmlformats.org/officeDocument/2006/relationships/tags" Target="../tags/tag342.xml"/><Relationship Id="rId3" Type="http://schemas.openxmlformats.org/officeDocument/2006/relationships/tags" Target="../tags/tag341.xml"/><Relationship Id="rId2" Type="http://schemas.openxmlformats.org/officeDocument/2006/relationships/tags" Target="../tags/tag340.xml"/><Relationship Id="rId12" Type="http://schemas.openxmlformats.org/officeDocument/2006/relationships/notesSlide" Target="../notesSlides/notesSlide8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48.xml"/><Relationship Id="rId1" Type="http://schemas.openxmlformats.org/officeDocument/2006/relationships/tags" Target="../tags/tag339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7.xml"/><Relationship Id="rId8" Type="http://schemas.openxmlformats.org/officeDocument/2006/relationships/tags" Target="../tags/tag356.xml"/><Relationship Id="rId7" Type="http://schemas.openxmlformats.org/officeDocument/2006/relationships/tags" Target="../tags/tag355.xml"/><Relationship Id="rId6" Type="http://schemas.openxmlformats.org/officeDocument/2006/relationships/tags" Target="../tags/tag354.xml"/><Relationship Id="rId5" Type="http://schemas.openxmlformats.org/officeDocument/2006/relationships/tags" Target="../tags/tag353.xml"/><Relationship Id="rId4" Type="http://schemas.openxmlformats.org/officeDocument/2006/relationships/tags" Target="../tags/tag352.xml"/><Relationship Id="rId3" Type="http://schemas.openxmlformats.org/officeDocument/2006/relationships/tags" Target="../tags/tag351.xml"/><Relationship Id="rId2" Type="http://schemas.openxmlformats.org/officeDocument/2006/relationships/tags" Target="../tags/tag350.xml"/><Relationship Id="rId12" Type="http://schemas.openxmlformats.org/officeDocument/2006/relationships/notesSlide" Target="../notesSlides/notesSlide9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58.xml"/><Relationship Id="rId1" Type="http://schemas.openxmlformats.org/officeDocument/2006/relationships/tags" Target="../tags/tag349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7.xml"/><Relationship Id="rId8" Type="http://schemas.openxmlformats.org/officeDocument/2006/relationships/tags" Target="../tags/tag366.xml"/><Relationship Id="rId7" Type="http://schemas.openxmlformats.org/officeDocument/2006/relationships/tags" Target="../tags/tag365.xml"/><Relationship Id="rId6" Type="http://schemas.openxmlformats.org/officeDocument/2006/relationships/tags" Target="../tags/tag364.xml"/><Relationship Id="rId5" Type="http://schemas.openxmlformats.org/officeDocument/2006/relationships/tags" Target="../tags/tag363.xml"/><Relationship Id="rId4" Type="http://schemas.openxmlformats.org/officeDocument/2006/relationships/tags" Target="../tags/tag362.xml"/><Relationship Id="rId3" Type="http://schemas.openxmlformats.org/officeDocument/2006/relationships/tags" Target="../tags/tag361.xml"/><Relationship Id="rId2" Type="http://schemas.openxmlformats.org/officeDocument/2006/relationships/tags" Target="../tags/tag360.xml"/><Relationship Id="rId12" Type="http://schemas.openxmlformats.org/officeDocument/2006/relationships/notesSlide" Target="../notesSlides/notesSlide10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68.xml"/><Relationship Id="rId1" Type="http://schemas.openxmlformats.org/officeDocument/2006/relationships/tags" Target="../tags/tag359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7.xml"/><Relationship Id="rId8" Type="http://schemas.openxmlformats.org/officeDocument/2006/relationships/tags" Target="../tags/tag376.xml"/><Relationship Id="rId7" Type="http://schemas.openxmlformats.org/officeDocument/2006/relationships/tags" Target="../tags/tag375.xml"/><Relationship Id="rId6" Type="http://schemas.openxmlformats.org/officeDocument/2006/relationships/tags" Target="../tags/tag374.xml"/><Relationship Id="rId5" Type="http://schemas.openxmlformats.org/officeDocument/2006/relationships/tags" Target="../tags/tag373.xml"/><Relationship Id="rId4" Type="http://schemas.openxmlformats.org/officeDocument/2006/relationships/tags" Target="../tags/tag372.xml"/><Relationship Id="rId3" Type="http://schemas.openxmlformats.org/officeDocument/2006/relationships/tags" Target="../tags/tag371.xml"/><Relationship Id="rId2" Type="http://schemas.openxmlformats.org/officeDocument/2006/relationships/tags" Target="../tags/tag370.xml"/><Relationship Id="rId12" Type="http://schemas.openxmlformats.org/officeDocument/2006/relationships/notesSlide" Target="../notesSlides/notesSlide11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78.xml"/><Relationship Id="rId1" Type="http://schemas.openxmlformats.org/officeDocument/2006/relationships/tags" Target="../tags/tag36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87.xml"/><Relationship Id="rId8" Type="http://schemas.openxmlformats.org/officeDocument/2006/relationships/tags" Target="../tags/tag386.xml"/><Relationship Id="rId7" Type="http://schemas.openxmlformats.org/officeDocument/2006/relationships/tags" Target="../tags/tag385.xml"/><Relationship Id="rId6" Type="http://schemas.openxmlformats.org/officeDocument/2006/relationships/tags" Target="../tags/tag384.xml"/><Relationship Id="rId5" Type="http://schemas.openxmlformats.org/officeDocument/2006/relationships/tags" Target="../tags/tag383.xml"/><Relationship Id="rId4" Type="http://schemas.openxmlformats.org/officeDocument/2006/relationships/tags" Target="../tags/tag382.xml"/><Relationship Id="rId3" Type="http://schemas.openxmlformats.org/officeDocument/2006/relationships/tags" Target="../tags/tag381.xml"/><Relationship Id="rId2" Type="http://schemas.openxmlformats.org/officeDocument/2006/relationships/tags" Target="../tags/tag380.xml"/><Relationship Id="rId12" Type="http://schemas.openxmlformats.org/officeDocument/2006/relationships/notesSlide" Target="../notesSlides/notesSlide12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88.xml"/><Relationship Id="rId1" Type="http://schemas.openxmlformats.org/officeDocument/2006/relationships/tags" Target="../tags/tag379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97.xml"/><Relationship Id="rId8" Type="http://schemas.openxmlformats.org/officeDocument/2006/relationships/tags" Target="../tags/tag396.xml"/><Relationship Id="rId7" Type="http://schemas.openxmlformats.org/officeDocument/2006/relationships/tags" Target="../tags/tag395.xml"/><Relationship Id="rId6" Type="http://schemas.openxmlformats.org/officeDocument/2006/relationships/tags" Target="../tags/tag394.xml"/><Relationship Id="rId5" Type="http://schemas.openxmlformats.org/officeDocument/2006/relationships/tags" Target="../tags/tag393.xml"/><Relationship Id="rId4" Type="http://schemas.openxmlformats.org/officeDocument/2006/relationships/tags" Target="../tags/tag392.xml"/><Relationship Id="rId3" Type="http://schemas.openxmlformats.org/officeDocument/2006/relationships/tags" Target="../tags/tag391.xml"/><Relationship Id="rId2" Type="http://schemas.openxmlformats.org/officeDocument/2006/relationships/tags" Target="../tags/tag390.xml"/><Relationship Id="rId12" Type="http://schemas.openxmlformats.org/officeDocument/2006/relationships/notesSlide" Target="../notesSlides/notesSlide13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98.xml"/><Relationship Id="rId1" Type="http://schemas.openxmlformats.org/officeDocument/2006/relationships/tags" Target="../tags/tag389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07.xml"/><Relationship Id="rId8" Type="http://schemas.openxmlformats.org/officeDocument/2006/relationships/tags" Target="../tags/tag406.xml"/><Relationship Id="rId7" Type="http://schemas.openxmlformats.org/officeDocument/2006/relationships/tags" Target="../tags/tag405.xml"/><Relationship Id="rId6" Type="http://schemas.openxmlformats.org/officeDocument/2006/relationships/tags" Target="../tags/tag404.xml"/><Relationship Id="rId5" Type="http://schemas.openxmlformats.org/officeDocument/2006/relationships/tags" Target="../tags/tag403.xml"/><Relationship Id="rId4" Type="http://schemas.openxmlformats.org/officeDocument/2006/relationships/tags" Target="../tags/tag402.xml"/><Relationship Id="rId3" Type="http://schemas.openxmlformats.org/officeDocument/2006/relationships/tags" Target="../tags/tag401.xml"/><Relationship Id="rId2" Type="http://schemas.openxmlformats.org/officeDocument/2006/relationships/tags" Target="../tags/tag400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411.xml"/><Relationship Id="rId12" Type="http://schemas.openxmlformats.org/officeDocument/2006/relationships/tags" Target="../tags/tag410.xml"/><Relationship Id="rId11" Type="http://schemas.openxmlformats.org/officeDocument/2006/relationships/tags" Target="../tags/tag409.xml"/><Relationship Id="rId10" Type="http://schemas.openxmlformats.org/officeDocument/2006/relationships/tags" Target="../tags/tag408.xml"/><Relationship Id="rId1" Type="http://schemas.openxmlformats.org/officeDocument/2006/relationships/tags" Target="../tags/tag399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20.xml"/><Relationship Id="rId8" Type="http://schemas.openxmlformats.org/officeDocument/2006/relationships/tags" Target="../tags/tag419.xml"/><Relationship Id="rId7" Type="http://schemas.openxmlformats.org/officeDocument/2006/relationships/tags" Target="../tags/tag418.xml"/><Relationship Id="rId6" Type="http://schemas.openxmlformats.org/officeDocument/2006/relationships/tags" Target="../tags/tag417.xml"/><Relationship Id="rId5" Type="http://schemas.openxmlformats.org/officeDocument/2006/relationships/tags" Target="../tags/tag416.xml"/><Relationship Id="rId4" Type="http://schemas.openxmlformats.org/officeDocument/2006/relationships/tags" Target="../tags/tag415.xml"/><Relationship Id="rId3" Type="http://schemas.openxmlformats.org/officeDocument/2006/relationships/tags" Target="../tags/tag414.xml"/><Relationship Id="rId2" Type="http://schemas.openxmlformats.org/officeDocument/2006/relationships/tags" Target="../tags/tag413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426.xml"/><Relationship Id="rId14" Type="http://schemas.openxmlformats.org/officeDocument/2006/relationships/tags" Target="../tags/tag425.xml"/><Relationship Id="rId13" Type="http://schemas.openxmlformats.org/officeDocument/2006/relationships/tags" Target="../tags/tag424.xml"/><Relationship Id="rId12" Type="http://schemas.openxmlformats.org/officeDocument/2006/relationships/tags" Target="../tags/tag423.xml"/><Relationship Id="rId11" Type="http://schemas.openxmlformats.org/officeDocument/2006/relationships/tags" Target="../tags/tag422.xml"/><Relationship Id="rId10" Type="http://schemas.openxmlformats.org/officeDocument/2006/relationships/tags" Target="../tags/tag421.xml"/><Relationship Id="rId1" Type="http://schemas.openxmlformats.org/officeDocument/2006/relationships/tags" Target="../tags/tag412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35.xml"/><Relationship Id="rId8" Type="http://schemas.openxmlformats.org/officeDocument/2006/relationships/tags" Target="../tags/tag434.xml"/><Relationship Id="rId7" Type="http://schemas.openxmlformats.org/officeDocument/2006/relationships/tags" Target="../tags/tag433.xml"/><Relationship Id="rId6" Type="http://schemas.openxmlformats.org/officeDocument/2006/relationships/tags" Target="../tags/tag432.xml"/><Relationship Id="rId5" Type="http://schemas.openxmlformats.org/officeDocument/2006/relationships/tags" Target="../tags/tag431.xml"/><Relationship Id="rId4" Type="http://schemas.openxmlformats.org/officeDocument/2006/relationships/tags" Target="../tags/tag430.xml"/><Relationship Id="rId3" Type="http://schemas.openxmlformats.org/officeDocument/2006/relationships/tags" Target="../tags/tag429.xml"/><Relationship Id="rId2" Type="http://schemas.openxmlformats.org/officeDocument/2006/relationships/tags" Target="../tags/tag428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37.xml"/><Relationship Id="rId10" Type="http://schemas.openxmlformats.org/officeDocument/2006/relationships/tags" Target="../tags/tag436.xml"/><Relationship Id="rId1" Type="http://schemas.openxmlformats.org/officeDocument/2006/relationships/tags" Target="../tags/tag42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245.xml"/><Relationship Id="rId12" Type="http://schemas.openxmlformats.org/officeDocument/2006/relationships/image" Target="../media/image11.jpeg"/><Relationship Id="rId11" Type="http://schemas.openxmlformats.org/officeDocument/2006/relationships/tags" Target="../tags/tag244.xml"/><Relationship Id="rId10" Type="http://schemas.openxmlformats.org/officeDocument/2006/relationships/tags" Target="../tags/tag243.xml"/><Relationship Id="rId1" Type="http://schemas.openxmlformats.org/officeDocument/2006/relationships/tags" Target="../tags/tag234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46.xml"/><Relationship Id="rId8" Type="http://schemas.openxmlformats.org/officeDocument/2006/relationships/tags" Target="../tags/tag445.xml"/><Relationship Id="rId7" Type="http://schemas.openxmlformats.org/officeDocument/2006/relationships/tags" Target="../tags/tag444.xml"/><Relationship Id="rId6" Type="http://schemas.openxmlformats.org/officeDocument/2006/relationships/tags" Target="../tags/tag443.xml"/><Relationship Id="rId5" Type="http://schemas.openxmlformats.org/officeDocument/2006/relationships/tags" Target="../tags/tag442.xml"/><Relationship Id="rId4" Type="http://schemas.openxmlformats.org/officeDocument/2006/relationships/tags" Target="../tags/tag441.xml"/><Relationship Id="rId3" Type="http://schemas.openxmlformats.org/officeDocument/2006/relationships/tags" Target="../tags/tag440.xml"/><Relationship Id="rId2" Type="http://schemas.openxmlformats.org/officeDocument/2006/relationships/tags" Target="../tags/tag439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48.xml"/><Relationship Id="rId10" Type="http://schemas.openxmlformats.org/officeDocument/2006/relationships/tags" Target="../tags/tag447.xml"/><Relationship Id="rId1" Type="http://schemas.openxmlformats.org/officeDocument/2006/relationships/tags" Target="../tags/tag438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57.xml"/><Relationship Id="rId8" Type="http://schemas.openxmlformats.org/officeDocument/2006/relationships/tags" Target="../tags/tag456.xml"/><Relationship Id="rId7" Type="http://schemas.openxmlformats.org/officeDocument/2006/relationships/tags" Target="../tags/tag455.xml"/><Relationship Id="rId6" Type="http://schemas.openxmlformats.org/officeDocument/2006/relationships/tags" Target="../tags/tag454.xml"/><Relationship Id="rId5" Type="http://schemas.openxmlformats.org/officeDocument/2006/relationships/tags" Target="../tags/tag453.xml"/><Relationship Id="rId4" Type="http://schemas.openxmlformats.org/officeDocument/2006/relationships/tags" Target="../tags/tag452.xml"/><Relationship Id="rId3" Type="http://schemas.openxmlformats.org/officeDocument/2006/relationships/tags" Target="../tags/tag451.xml"/><Relationship Id="rId2" Type="http://schemas.openxmlformats.org/officeDocument/2006/relationships/tags" Target="../tags/tag450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59.xml"/><Relationship Id="rId10" Type="http://schemas.openxmlformats.org/officeDocument/2006/relationships/tags" Target="../tags/tag458.xml"/><Relationship Id="rId1" Type="http://schemas.openxmlformats.org/officeDocument/2006/relationships/tags" Target="../tags/tag449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68.xml"/><Relationship Id="rId8" Type="http://schemas.openxmlformats.org/officeDocument/2006/relationships/tags" Target="../tags/tag467.xml"/><Relationship Id="rId7" Type="http://schemas.openxmlformats.org/officeDocument/2006/relationships/tags" Target="../tags/tag466.xml"/><Relationship Id="rId6" Type="http://schemas.openxmlformats.org/officeDocument/2006/relationships/tags" Target="../tags/tag465.xml"/><Relationship Id="rId5" Type="http://schemas.openxmlformats.org/officeDocument/2006/relationships/tags" Target="../tags/tag464.xml"/><Relationship Id="rId4" Type="http://schemas.openxmlformats.org/officeDocument/2006/relationships/tags" Target="../tags/tag463.xml"/><Relationship Id="rId3" Type="http://schemas.openxmlformats.org/officeDocument/2006/relationships/tags" Target="../tags/tag462.xml"/><Relationship Id="rId2" Type="http://schemas.openxmlformats.org/officeDocument/2006/relationships/tags" Target="../tags/tag461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469.xml"/><Relationship Id="rId1" Type="http://schemas.openxmlformats.org/officeDocument/2006/relationships/tags" Target="../tags/tag460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78.xml"/><Relationship Id="rId8" Type="http://schemas.openxmlformats.org/officeDocument/2006/relationships/tags" Target="../tags/tag477.xml"/><Relationship Id="rId7" Type="http://schemas.openxmlformats.org/officeDocument/2006/relationships/tags" Target="../tags/tag476.xml"/><Relationship Id="rId6" Type="http://schemas.openxmlformats.org/officeDocument/2006/relationships/tags" Target="../tags/tag475.xml"/><Relationship Id="rId5" Type="http://schemas.openxmlformats.org/officeDocument/2006/relationships/tags" Target="../tags/tag474.xml"/><Relationship Id="rId4" Type="http://schemas.openxmlformats.org/officeDocument/2006/relationships/tags" Target="../tags/tag473.xml"/><Relationship Id="rId3" Type="http://schemas.openxmlformats.org/officeDocument/2006/relationships/tags" Target="../tags/tag472.xml"/><Relationship Id="rId2" Type="http://schemas.openxmlformats.org/officeDocument/2006/relationships/tags" Target="../tags/tag471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80.xml"/><Relationship Id="rId10" Type="http://schemas.openxmlformats.org/officeDocument/2006/relationships/tags" Target="../tags/tag479.xml"/><Relationship Id="rId1" Type="http://schemas.openxmlformats.org/officeDocument/2006/relationships/tags" Target="../tags/tag470.xml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483.xml"/><Relationship Id="rId3" Type="http://schemas.openxmlformats.org/officeDocument/2006/relationships/tags" Target="../tags/tag482.xml"/><Relationship Id="rId2" Type="http://schemas.openxmlformats.org/officeDocument/2006/relationships/image" Target="../media/image10.png"/><Relationship Id="rId1" Type="http://schemas.openxmlformats.org/officeDocument/2006/relationships/tags" Target="../tags/tag48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4.xml"/><Relationship Id="rId8" Type="http://schemas.openxmlformats.org/officeDocument/2006/relationships/tags" Target="../tags/tag253.xml"/><Relationship Id="rId7" Type="http://schemas.openxmlformats.org/officeDocument/2006/relationships/tags" Target="../tags/tag252.xml"/><Relationship Id="rId6" Type="http://schemas.openxmlformats.org/officeDocument/2006/relationships/tags" Target="../tags/tag251.xml"/><Relationship Id="rId5" Type="http://schemas.openxmlformats.org/officeDocument/2006/relationships/tags" Target="../tags/tag250.xml"/><Relationship Id="rId4" Type="http://schemas.openxmlformats.org/officeDocument/2006/relationships/tags" Target="../tags/tag249.xml"/><Relationship Id="rId3" Type="http://schemas.openxmlformats.org/officeDocument/2006/relationships/tags" Target="../tags/tag248.xml"/><Relationship Id="rId24" Type="http://schemas.openxmlformats.org/officeDocument/2006/relationships/slideLayout" Target="../slideLayouts/slideLayout10.xml"/><Relationship Id="rId23" Type="http://schemas.openxmlformats.org/officeDocument/2006/relationships/tags" Target="../tags/tag268.xml"/><Relationship Id="rId22" Type="http://schemas.openxmlformats.org/officeDocument/2006/relationships/tags" Target="../tags/tag267.xml"/><Relationship Id="rId21" Type="http://schemas.openxmlformats.org/officeDocument/2006/relationships/tags" Target="../tags/tag266.xml"/><Relationship Id="rId20" Type="http://schemas.openxmlformats.org/officeDocument/2006/relationships/tags" Target="../tags/tag265.xml"/><Relationship Id="rId2" Type="http://schemas.openxmlformats.org/officeDocument/2006/relationships/tags" Target="../tags/tag247.xml"/><Relationship Id="rId19" Type="http://schemas.openxmlformats.org/officeDocument/2006/relationships/tags" Target="../tags/tag264.xml"/><Relationship Id="rId18" Type="http://schemas.openxmlformats.org/officeDocument/2006/relationships/tags" Target="../tags/tag263.xml"/><Relationship Id="rId17" Type="http://schemas.openxmlformats.org/officeDocument/2006/relationships/tags" Target="../tags/tag262.xml"/><Relationship Id="rId16" Type="http://schemas.openxmlformats.org/officeDocument/2006/relationships/tags" Target="../tags/tag261.xml"/><Relationship Id="rId15" Type="http://schemas.openxmlformats.org/officeDocument/2006/relationships/tags" Target="../tags/tag260.xml"/><Relationship Id="rId14" Type="http://schemas.openxmlformats.org/officeDocument/2006/relationships/tags" Target="../tags/tag259.xml"/><Relationship Id="rId13" Type="http://schemas.openxmlformats.org/officeDocument/2006/relationships/tags" Target="../tags/tag258.xml"/><Relationship Id="rId12" Type="http://schemas.openxmlformats.org/officeDocument/2006/relationships/tags" Target="../tags/tag257.xml"/><Relationship Id="rId11" Type="http://schemas.openxmlformats.org/officeDocument/2006/relationships/tags" Target="../tags/tag256.xml"/><Relationship Id="rId10" Type="http://schemas.openxmlformats.org/officeDocument/2006/relationships/tags" Target="../tags/tag255.xml"/><Relationship Id="rId1" Type="http://schemas.openxmlformats.org/officeDocument/2006/relationships/tags" Target="../tags/tag246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77.xml"/><Relationship Id="rId8" Type="http://schemas.openxmlformats.org/officeDocument/2006/relationships/tags" Target="../tags/tag276.xml"/><Relationship Id="rId7" Type="http://schemas.openxmlformats.org/officeDocument/2006/relationships/tags" Target="../tags/tag275.xml"/><Relationship Id="rId6" Type="http://schemas.openxmlformats.org/officeDocument/2006/relationships/tags" Target="../tags/tag274.xml"/><Relationship Id="rId5" Type="http://schemas.openxmlformats.org/officeDocument/2006/relationships/tags" Target="../tags/tag273.xml"/><Relationship Id="rId4" Type="http://schemas.openxmlformats.org/officeDocument/2006/relationships/tags" Target="../tags/tag272.xml"/><Relationship Id="rId3" Type="http://schemas.openxmlformats.org/officeDocument/2006/relationships/tags" Target="../tags/tag271.xml"/><Relationship Id="rId2" Type="http://schemas.openxmlformats.org/officeDocument/2006/relationships/tags" Target="../tags/tag270.xml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278.xml"/><Relationship Id="rId1" Type="http://schemas.openxmlformats.org/officeDocument/2006/relationships/tags" Target="../tags/tag269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87.xml"/><Relationship Id="rId8" Type="http://schemas.openxmlformats.org/officeDocument/2006/relationships/tags" Target="../tags/tag286.xml"/><Relationship Id="rId7" Type="http://schemas.openxmlformats.org/officeDocument/2006/relationships/tags" Target="../tags/tag285.xml"/><Relationship Id="rId6" Type="http://schemas.openxmlformats.org/officeDocument/2006/relationships/tags" Target="../tags/tag284.xml"/><Relationship Id="rId5" Type="http://schemas.openxmlformats.org/officeDocument/2006/relationships/tags" Target="../tags/tag283.xml"/><Relationship Id="rId4" Type="http://schemas.openxmlformats.org/officeDocument/2006/relationships/tags" Target="../tags/tag282.xml"/><Relationship Id="rId3" Type="http://schemas.openxmlformats.org/officeDocument/2006/relationships/tags" Target="../tags/tag281.xml"/><Relationship Id="rId2" Type="http://schemas.openxmlformats.org/officeDocument/2006/relationships/tags" Target="../tags/tag280.xml"/><Relationship Id="rId12" Type="http://schemas.openxmlformats.org/officeDocument/2006/relationships/notesSlide" Target="../notesSlides/notesSlide2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288.xml"/><Relationship Id="rId1" Type="http://schemas.openxmlformats.org/officeDocument/2006/relationships/tags" Target="../tags/tag279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97.xml"/><Relationship Id="rId8" Type="http://schemas.openxmlformats.org/officeDocument/2006/relationships/tags" Target="../tags/tag296.xml"/><Relationship Id="rId7" Type="http://schemas.openxmlformats.org/officeDocument/2006/relationships/tags" Target="../tags/tag295.xml"/><Relationship Id="rId6" Type="http://schemas.openxmlformats.org/officeDocument/2006/relationships/tags" Target="../tags/tag294.xml"/><Relationship Id="rId5" Type="http://schemas.openxmlformats.org/officeDocument/2006/relationships/tags" Target="../tags/tag293.xml"/><Relationship Id="rId4" Type="http://schemas.openxmlformats.org/officeDocument/2006/relationships/tags" Target="../tags/tag292.xml"/><Relationship Id="rId3" Type="http://schemas.openxmlformats.org/officeDocument/2006/relationships/tags" Target="../tags/tag291.xml"/><Relationship Id="rId2" Type="http://schemas.openxmlformats.org/officeDocument/2006/relationships/tags" Target="../tags/tag290.xml"/><Relationship Id="rId12" Type="http://schemas.openxmlformats.org/officeDocument/2006/relationships/notesSlide" Target="../notesSlides/notesSlide3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298.xml"/><Relationship Id="rId1" Type="http://schemas.openxmlformats.org/officeDocument/2006/relationships/tags" Target="../tags/tag28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7.xml"/><Relationship Id="rId8" Type="http://schemas.openxmlformats.org/officeDocument/2006/relationships/tags" Target="../tags/tag306.xml"/><Relationship Id="rId7" Type="http://schemas.openxmlformats.org/officeDocument/2006/relationships/tags" Target="../tags/tag305.xml"/><Relationship Id="rId6" Type="http://schemas.openxmlformats.org/officeDocument/2006/relationships/tags" Target="../tags/tag304.xml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08.xml"/><Relationship Id="rId1" Type="http://schemas.openxmlformats.org/officeDocument/2006/relationships/tags" Target="../tags/tag29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7.xml"/><Relationship Id="rId8" Type="http://schemas.openxmlformats.org/officeDocument/2006/relationships/tags" Target="../tags/tag316.xml"/><Relationship Id="rId7" Type="http://schemas.openxmlformats.org/officeDocument/2006/relationships/tags" Target="../tags/tag315.xml"/><Relationship Id="rId6" Type="http://schemas.openxmlformats.org/officeDocument/2006/relationships/tags" Target="../tags/tag314.xml"/><Relationship Id="rId5" Type="http://schemas.openxmlformats.org/officeDocument/2006/relationships/tags" Target="../tags/tag313.xml"/><Relationship Id="rId4" Type="http://schemas.openxmlformats.org/officeDocument/2006/relationships/tags" Target="../tags/tag312.xml"/><Relationship Id="rId3" Type="http://schemas.openxmlformats.org/officeDocument/2006/relationships/tags" Target="../tags/tag311.xml"/><Relationship Id="rId2" Type="http://schemas.openxmlformats.org/officeDocument/2006/relationships/tags" Target="../tags/tag310.xml"/><Relationship Id="rId12" Type="http://schemas.openxmlformats.org/officeDocument/2006/relationships/notesSlide" Target="../notesSlides/notesSlide5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18.xml"/><Relationship Id="rId1" Type="http://schemas.openxmlformats.org/officeDocument/2006/relationships/tags" Target="../tags/tag309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7.xml"/><Relationship Id="rId8" Type="http://schemas.openxmlformats.org/officeDocument/2006/relationships/tags" Target="../tags/tag326.xml"/><Relationship Id="rId7" Type="http://schemas.openxmlformats.org/officeDocument/2006/relationships/tags" Target="../tags/tag325.xml"/><Relationship Id="rId6" Type="http://schemas.openxmlformats.org/officeDocument/2006/relationships/tags" Target="../tags/tag324.xml"/><Relationship Id="rId5" Type="http://schemas.openxmlformats.org/officeDocument/2006/relationships/tags" Target="../tags/tag323.xml"/><Relationship Id="rId4" Type="http://schemas.openxmlformats.org/officeDocument/2006/relationships/tags" Target="../tags/tag322.xml"/><Relationship Id="rId3" Type="http://schemas.openxmlformats.org/officeDocument/2006/relationships/tags" Target="../tags/tag321.xml"/><Relationship Id="rId2" Type="http://schemas.openxmlformats.org/officeDocument/2006/relationships/tags" Target="../tags/tag320.xml"/><Relationship Id="rId12" Type="http://schemas.openxmlformats.org/officeDocument/2006/relationships/notesSlide" Target="../notesSlides/notesSlide6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28.xml"/><Relationship Id="rId1" Type="http://schemas.openxmlformats.org/officeDocument/2006/relationships/tags" Target="../tags/tag3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96017" y="6289255"/>
            <a:ext cx="3653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语文部编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版三年级上册</a:t>
            </a:r>
            <a:endParaRPr lang="zh-CN" altLang="en-US" sz="2000" dirty="0" smtClean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8" name="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第六单元  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20  美丽的小兴安岭（第一课时）</a:t>
            </a:r>
            <a:endParaRPr lang="en-US" altLang="zh-CN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8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649307" y="2709597"/>
            <a:ext cx="3119967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结构：左右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623060" y="3931921"/>
            <a:ext cx="4925907" cy="612775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组词：线条  一线生机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493520" y="3323430"/>
            <a:ext cx="4492413" cy="612775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音序：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部首：纟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1" name="矩形 2"/>
          <p:cNvSpPr>
            <a:spLocks noChangeArrowheads="1"/>
          </p:cNvSpPr>
          <p:nvPr/>
        </p:nvSpPr>
        <p:spPr bwMode="auto">
          <a:xfrm>
            <a:off x="6424851" y="1727395"/>
            <a:ext cx="4419600" cy="1597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书写指导：右边是两横，都稍向上倾斜，斜钩要长，右上角一点不能丢。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2775" name="矩形 4"/>
          <p:cNvSpPr/>
          <p:nvPr/>
        </p:nvSpPr>
        <p:spPr>
          <a:xfrm>
            <a:off x="4253231" y="2013637"/>
            <a:ext cx="650875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线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915410" y="1317677"/>
            <a:ext cx="1782233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xiàn 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2017" name="TextBox 46"/>
          <p:cNvSpPr txBox="1"/>
          <p:nvPr/>
        </p:nvSpPr>
        <p:spPr>
          <a:xfrm>
            <a:off x="1724340" y="1800013"/>
            <a:ext cx="1693333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视线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7" grpId="0"/>
      <p:bldP spid="40" grpId="0"/>
      <p:bldP spid="41" grpId="0" bldLvl="0" animBg="1"/>
      <p:bldP spid="32775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649307" y="2690811"/>
            <a:ext cx="3119967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结构：左右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612476" y="4021083"/>
            <a:ext cx="4762500" cy="612775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组词：天坛  蜚声文坛   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649307" y="3348143"/>
            <a:ext cx="3873500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音序：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T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部首：土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1" name="矩形 2"/>
          <p:cNvSpPr>
            <a:spLocks noChangeArrowheads="1"/>
          </p:cNvSpPr>
          <p:nvPr/>
        </p:nvSpPr>
        <p:spPr bwMode="auto">
          <a:xfrm>
            <a:off x="6585786" y="2259010"/>
            <a:ext cx="4494107" cy="20904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书写指导：左窄右宽，“云”下横要长，撇折的折稍向上倾斜，末端有点。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3799" name="矩形 4"/>
          <p:cNvSpPr/>
          <p:nvPr/>
        </p:nvSpPr>
        <p:spPr>
          <a:xfrm>
            <a:off x="4346628" y="1879486"/>
            <a:ext cx="650875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坛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181688" y="1093047"/>
            <a:ext cx="1782233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tán 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4063" name="TextBox 43"/>
          <p:cNvSpPr txBox="1"/>
          <p:nvPr/>
        </p:nvSpPr>
        <p:spPr>
          <a:xfrm>
            <a:off x="1741593" y="1766697"/>
            <a:ext cx="2252133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花坛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7" grpId="0"/>
      <p:bldP spid="40" grpId="0"/>
      <p:bldP spid="41" grpId="0" bldLvl="0" animBg="1"/>
      <p:bldP spid="33799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601471" y="3335868"/>
            <a:ext cx="3119967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结构：上下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601894" y="4362874"/>
            <a:ext cx="4864100" cy="612775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组词：明显   大显神通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601471" y="3850218"/>
            <a:ext cx="3873500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音序：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部首：日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1" name="矩形 2"/>
          <p:cNvSpPr>
            <a:spLocks noChangeArrowheads="1"/>
          </p:cNvSpPr>
          <p:nvPr/>
        </p:nvSpPr>
        <p:spPr bwMode="auto">
          <a:xfrm>
            <a:off x="6622627" y="3335867"/>
            <a:ext cx="4583007" cy="20904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书写指导：上下两部分都要扁，“业”右边的竖要比左边的竖长一些，下横最长。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4823" name="矩形 4"/>
          <p:cNvSpPr/>
          <p:nvPr/>
        </p:nvSpPr>
        <p:spPr>
          <a:xfrm>
            <a:off x="4683338" y="2527300"/>
            <a:ext cx="650875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显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372612" y="1831340"/>
            <a:ext cx="1782233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xiǎn 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6114" name="TextBox 46"/>
          <p:cNvSpPr txBox="1"/>
          <p:nvPr/>
        </p:nvSpPr>
        <p:spPr>
          <a:xfrm>
            <a:off x="1605280" y="2377017"/>
            <a:ext cx="2252133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显得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7" grpId="0"/>
      <p:bldP spid="40" grpId="0"/>
      <p:bldP spid="41" grpId="0" bldLvl="0" animBg="1"/>
      <p:bldP spid="34823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511725" y="3669878"/>
            <a:ext cx="3119967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结构：左右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512148" y="4730328"/>
            <a:ext cx="5104553" cy="612775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组词：器材   大材小用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512147" y="4199468"/>
            <a:ext cx="4477173" cy="612775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音序：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C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部首：木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" name="矩形 2"/>
          <p:cNvSpPr>
            <a:spLocks noChangeArrowheads="1"/>
          </p:cNvSpPr>
          <p:nvPr/>
        </p:nvSpPr>
        <p:spPr bwMode="auto">
          <a:xfrm>
            <a:off x="6616700" y="3670300"/>
            <a:ext cx="4380653" cy="1597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书写指导：“木”的横比“才”的横稍短；右横比左横略低。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" name="矩形 4"/>
          <p:cNvSpPr/>
          <p:nvPr/>
        </p:nvSpPr>
        <p:spPr>
          <a:xfrm>
            <a:off x="3738458" y="2580640"/>
            <a:ext cx="650875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材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12728" y="1966807"/>
            <a:ext cx="1782233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cái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8144" name="TextBox 43"/>
          <p:cNvSpPr txBox="1"/>
          <p:nvPr/>
        </p:nvSpPr>
        <p:spPr>
          <a:xfrm>
            <a:off x="1649307" y="2580217"/>
            <a:ext cx="2252133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药材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6" grpId="0" bldLvl="0" animBg="1"/>
      <p:bldP spid="27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767418" y="3622888"/>
            <a:ext cx="3119967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结构：左右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767841" y="4751494"/>
            <a:ext cx="5160433" cy="612775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组词：又松又软 柔软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767418" y="4137238"/>
            <a:ext cx="3873500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音序：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R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部首：车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1" name="矩形 2"/>
          <p:cNvSpPr>
            <a:spLocks noChangeArrowheads="1"/>
          </p:cNvSpPr>
          <p:nvPr/>
        </p:nvSpPr>
        <p:spPr bwMode="auto">
          <a:xfrm>
            <a:off x="6766560" y="3622464"/>
            <a:ext cx="4419600" cy="1597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书写指导：“车”要窄，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第二笔撇折的撇稍长折稍短。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5847" name="矩形 4"/>
          <p:cNvSpPr/>
          <p:nvPr/>
        </p:nvSpPr>
        <p:spPr>
          <a:xfrm>
            <a:off x="5016925" y="2612391"/>
            <a:ext cx="650875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软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657938" y="2012951"/>
            <a:ext cx="1782233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ruǎn 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0208" name="TextBox 44"/>
          <p:cNvSpPr txBox="1"/>
          <p:nvPr/>
        </p:nvSpPr>
        <p:spPr>
          <a:xfrm>
            <a:off x="1751754" y="2517140"/>
            <a:ext cx="2429933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又松又软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7" grpId="0"/>
      <p:bldP spid="40" grpId="0"/>
      <p:bldP spid="41" grpId="0" bldLvl="0" animBg="1"/>
      <p:bldP spid="35847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786045" y="3274485"/>
            <a:ext cx="3119967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结构：左右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786467" y="4301068"/>
            <a:ext cx="4616027" cy="612775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组词：刮风  刮目相看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786467" y="3787141"/>
            <a:ext cx="4315460" cy="612775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音序：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部首：刂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1" name="矩形 2"/>
          <p:cNvSpPr>
            <a:spLocks noChangeArrowheads="1"/>
          </p:cNvSpPr>
          <p:nvPr/>
        </p:nvSpPr>
        <p:spPr bwMode="auto">
          <a:xfrm>
            <a:off x="6665807" y="3274907"/>
            <a:ext cx="4463627" cy="20904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书写指导：“舌”上撇要平、短，下横稍长，“口”要小，“刂”竖钩要长。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6871" name="矩形 4"/>
          <p:cNvSpPr/>
          <p:nvPr/>
        </p:nvSpPr>
        <p:spPr>
          <a:xfrm>
            <a:off x="3953934" y="2246631"/>
            <a:ext cx="650875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刮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806192" y="1633220"/>
            <a:ext cx="1782233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guā 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2257" name="TextBox 45"/>
          <p:cNvSpPr txBox="1"/>
          <p:nvPr/>
        </p:nvSpPr>
        <p:spPr>
          <a:xfrm>
            <a:off x="1833880" y="2246631"/>
            <a:ext cx="2252133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刮过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7" grpId="0"/>
      <p:bldP spid="40" grpId="0"/>
      <p:bldP spid="41" grpId="0" bldLvl="0" animBg="1"/>
      <p:bldP spid="36871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773345" y="3465832"/>
            <a:ext cx="3119967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结构：半包围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773344" y="4467014"/>
            <a:ext cx="4853517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组词：天坛   四库全书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773768" y="3965788"/>
            <a:ext cx="4449233" cy="612775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音序：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K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部首：广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" name="矩形 2"/>
          <p:cNvSpPr>
            <a:spLocks noChangeArrowheads="1"/>
          </p:cNvSpPr>
          <p:nvPr/>
        </p:nvSpPr>
        <p:spPr bwMode="auto">
          <a:xfrm>
            <a:off x="6879167" y="3466253"/>
            <a:ext cx="4595707" cy="1597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书写指导：“广”稍宽大，“车”第二笔是撇折，下横和竖都要长。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" name="矩形 4"/>
          <p:cNvSpPr/>
          <p:nvPr/>
        </p:nvSpPr>
        <p:spPr>
          <a:xfrm>
            <a:off x="4085592" y="2410460"/>
            <a:ext cx="650875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库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086014" y="1714500"/>
            <a:ext cx="1118447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kù 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4288" name="TextBox 43"/>
          <p:cNvSpPr txBox="1"/>
          <p:nvPr/>
        </p:nvSpPr>
        <p:spPr>
          <a:xfrm>
            <a:off x="1773768" y="2410460"/>
            <a:ext cx="1309793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宝库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6" grpId="0" bldLvl="0" animBg="1"/>
      <p:bldP spid="27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2" name="TextBox 13"/>
          <p:cNvSpPr txBox="1"/>
          <p:nvPr/>
        </p:nvSpPr>
        <p:spPr>
          <a:xfrm>
            <a:off x="4306147" y="3619501"/>
            <a:ext cx="759884" cy="48958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 defTabSz="609600"/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宿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左大括号 14"/>
          <p:cNvSpPr/>
          <p:nvPr>
            <p:custDataLst>
              <p:tags r:id="rId10"/>
            </p:custDataLst>
          </p:nvPr>
        </p:nvSpPr>
        <p:spPr>
          <a:xfrm>
            <a:off x="4939030" y="3206750"/>
            <a:ext cx="317500" cy="1536700"/>
          </a:xfrm>
          <a:prstGeom prst="leftBrac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6096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04" name="TextBox 15"/>
          <p:cNvSpPr txBox="1"/>
          <p:nvPr/>
        </p:nvSpPr>
        <p:spPr>
          <a:xfrm>
            <a:off x="5286375" y="2941955"/>
            <a:ext cx="3475355" cy="17532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609600">
              <a:lnSpc>
                <a:spcPct val="150000"/>
              </a:lnSpc>
            </a:pP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sù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（宿舍）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defTabSz="609600">
              <a:lnSpc>
                <a:spcPct val="150000"/>
              </a:lnSpc>
            </a:pP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xiǔ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（一宿）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defTabSz="609600">
              <a:lnSpc>
                <a:spcPct val="150000"/>
              </a:lnSpc>
            </a:pP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xiù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（星宿）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833033" y="1015829"/>
            <a:ext cx="9906000" cy="933451"/>
          </a:xfrm>
          <a:prstGeom prst="rect">
            <a:avLst/>
          </a:prstGeom>
          <a:solidFill>
            <a:srgbClr val="FFFFFF"/>
          </a:solidFill>
          <a:ln w="3175" cap="rnd">
            <a:noFill/>
            <a:prstDash val="sysDot"/>
            <a:miter lim="800000"/>
          </a:ln>
        </p:spPr>
        <p:txBody>
          <a:bodyPr lIns="121916" tIns="60957" rIns="121916" bIns="60957"/>
          <a:lstStyle/>
          <a:p>
            <a:pPr algn="just" defTabSz="609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读一读下面的句子，看看你有什么发现？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just" defTabSz="609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太阳出来了，千万缕像利剑一样的金光，穿过树梢，照射在工人宿舍门前的草地上。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06" name="TextBox 2"/>
          <p:cNvSpPr txBox="1"/>
          <p:nvPr/>
        </p:nvSpPr>
        <p:spPr>
          <a:xfrm>
            <a:off x="11111230" y="2121646"/>
            <a:ext cx="740833" cy="48958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.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云形标注 7"/>
          <p:cNvSpPr/>
          <p:nvPr>
            <p:custDataLst>
              <p:tags r:id="rId11"/>
            </p:custDataLst>
          </p:nvPr>
        </p:nvSpPr>
        <p:spPr>
          <a:xfrm>
            <a:off x="678653" y="3455459"/>
            <a:ext cx="2686049" cy="1039284"/>
          </a:xfrm>
          <a:prstGeom prst="cloudCallout">
            <a:avLst>
              <a:gd name="adj1" fmla="val 109985"/>
              <a:gd name="adj2" fmla="val 106397"/>
            </a:avLst>
          </a:prstGeom>
          <a:solidFill>
            <a:schemeClr val="accent2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1217295">
              <a:defRPr/>
            </a:pPr>
            <a:r>
              <a:rPr lang="zh-CN" altLang="en-US" sz="2400" dirty="0">
                <a:solidFill>
                  <a:schemeClr val="lt1"/>
                </a:solidFill>
                <a:latin typeface="幼圆" charset="0"/>
                <a:ea typeface="幼圆" charset="0"/>
                <a:sym typeface="+mn-ea"/>
              </a:rPr>
              <a:t>加点的字是多音字！</a:t>
            </a:r>
            <a:endParaRPr lang="zh-CN" altLang="en-US" sz="2400" dirty="0">
              <a:solidFill>
                <a:schemeClr val="lt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25608" name="矩形 17"/>
          <p:cNvSpPr/>
          <p:nvPr/>
        </p:nvSpPr>
        <p:spPr>
          <a:xfrm>
            <a:off x="1579880" y="4947920"/>
            <a:ext cx="10412095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just"/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读一读：两位老同学一宿（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xiǔ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）没睡，整晚都在宿（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sù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）舍里讨论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just"/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星宿（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xiù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）的问题。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09" name="TextBox 16"/>
          <p:cNvSpPr txBox="1"/>
          <p:nvPr/>
        </p:nvSpPr>
        <p:spPr>
          <a:xfrm>
            <a:off x="4686300" y="5132705"/>
            <a:ext cx="61023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.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10" name="TextBox 17"/>
          <p:cNvSpPr txBox="1"/>
          <p:nvPr/>
        </p:nvSpPr>
        <p:spPr>
          <a:xfrm>
            <a:off x="3179445" y="5448935"/>
            <a:ext cx="741045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.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11" name="TextBox 17"/>
          <p:cNvSpPr txBox="1"/>
          <p:nvPr/>
        </p:nvSpPr>
        <p:spPr>
          <a:xfrm>
            <a:off x="8390890" y="5210175"/>
            <a:ext cx="741045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.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云形标注 15"/>
          <p:cNvSpPr/>
          <p:nvPr>
            <p:custDataLst>
              <p:tags r:id="rId12"/>
            </p:custDataLst>
          </p:nvPr>
        </p:nvSpPr>
        <p:spPr>
          <a:xfrm>
            <a:off x="8407400" y="3104515"/>
            <a:ext cx="3139440" cy="1229360"/>
          </a:xfrm>
          <a:prstGeom prst="cloudCallout">
            <a:avLst>
              <a:gd name="adj1" fmla="val -39859"/>
              <a:gd name="adj2" fmla="val 90840"/>
            </a:avLst>
          </a:prstGeom>
          <a:solidFill>
            <a:schemeClr val="accent2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7295">
              <a:defRPr/>
            </a:pPr>
            <a:r>
              <a:rPr lang="zh-CN" altLang="en-US" sz="2400" dirty="0">
                <a:solidFill>
                  <a:schemeClr val="lt1"/>
                </a:solidFill>
                <a:latin typeface="幼圆" charset="0"/>
                <a:ea typeface="幼圆" charset="0"/>
                <a:sym typeface="+mn-ea"/>
              </a:rPr>
              <a:t>注意加点字的读音！</a:t>
            </a:r>
            <a:endParaRPr lang="zh-CN" altLang="en-US" sz="2400" dirty="0">
              <a:solidFill>
                <a:schemeClr val="lt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8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" name="TextBox 13"/>
          <p:cNvSpPr txBox="1"/>
          <p:nvPr/>
        </p:nvSpPr>
        <p:spPr>
          <a:xfrm>
            <a:off x="1683060" y="2304164"/>
            <a:ext cx="2274570" cy="61277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【欣赏】：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83060" y="3005534"/>
            <a:ext cx="3087370" cy="61277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【葱葱茏茏】：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83060" y="4328730"/>
            <a:ext cx="2274570" cy="61277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【苍翠】：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83423" y="1593478"/>
            <a:ext cx="2274570" cy="61277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【淙淙】：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83423" y="3715062"/>
            <a:ext cx="3087370" cy="61277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【严严实实】：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0"/>
            </p:custDataLst>
          </p:nvPr>
        </p:nvSpPr>
        <p:spPr>
          <a:xfrm>
            <a:off x="3626273" y="1593427"/>
            <a:ext cx="3087370" cy="612775"/>
          </a:xfrm>
          <a:prstGeom prst="rect">
            <a:avLst/>
          </a:prstGeom>
          <a:noFill/>
        </p:spPr>
        <p:txBody>
          <a:bodyPr wrap="none" lIns="121917" tIns="60958" rIns="121917" bIns="60958" rtlCol="0" anchor="t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形容流水声音。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11"/>
            </p:custDataLst>
          </p:nvPr>
        </p:nvSpPr>
        <p:spPr>
          <a:xfrm>
            <a:off x="3626273" y="2303781"/>
            <a:ext cx="6744970" cy="612775"/>
          </a:xfrm>
          <a:prstGeom prst="rect">
            <a:avLst/>
          </a:prstGeom>
          <a:noFill/>
        </p:spPr>
        <p:txBody>
          <a:bodyPr wrap="none" lIns="121917" tIns="60958" rIns="121917" bIns="60958" rtlCol="0" anchor="t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享受美好的事物，领略其中的情趣。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12"/>
            </p:custDataLst>
          </p:nvPr>
        </p:nvSpPr>
        <p:spPr>
          <a:xfrm>
            <a:off x="4238413" y="3005668"/>
            <a:ext cx="3900170" cy="612775"/>
          </a:xfrm>
          <a:prstGeom prst="rect">
            <a:avLst/>
          </a:prstGeom>
          <a:noFill/>
        </p:spPr>
        <p:txBody>
          <a:bodyPr wrap="none" lIns="121917" tIns="60958" rIns="121917" bIns="60958" rtlCol="0" anchor="t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（草木）青翠茂盛。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13"/>
            </p:custDataLst>
          </p:nvPr>
        </p:nvSpPr>
        <p:spPr>
          <a:xfrm>
            <a:off x="4343400" y="3715174"/>
            <a:ext cx="5932170" cy="612775"/>
          </a:xfrm>
          <a:prstGeom prst="rect">
            <a:avLst/>
          </a:prstGeom>
          <a:noFill/>
        </p:spPr>
        <p:txBody>
          <a:bodyPr wrap="none" lIns="121917" tIns="60958" rIns="121917" bIns="60958" rtlCol="0" anchor="t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事物之间结合得紧，没有空隙。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14"/>
            </p:custDataLst>
          </p:nvPr>
        </p:nvSpPr>
        <p:spPr>
          <a:xfrm>
            <a:off x="3427307" y="4329008"/>
            <a:ext cx="3493770" cy="612775"/>
          </a:xfrm>
          <a:prstGeom prst="rect">
            <a:avLst/>
          </a:prstGeom>
          <a:noFill/>
        </p:spPr>
        <p:txBody>
          <a:bodyPr wrap="none" lIns="121917" tIns="60958" rIns="121917" bIns="60958" rtlCol="0" anchor="t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（草木等）深绿。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" name="TextBox 18"/>
          <p:cNvSpPr txBox="1"/>
          <p:nvPr>
            <p:custDataLst>
              <p:tags r:id="rId10"/>
            </p:custDataLst>
          </p:nvPr>
        </p:nvSpPr>
        <p:spPr>
          <a:xfrm>
            <a:off x="2051808" y="2517777"/>
            <a:ext cx="8298141" cy="185166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lnSpc>
                <a:spcPts val="45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夏日里，（    ）的树木，将大山封得（         ）的，泉水（    ）地流着，发出悦耳的声响，这是大山在唱歌吧！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TextBox 19"/>
          <p:cNvSpPr txBox="1"/>
          <p:nvPr/>
        </p:nvSpPr>
        <p:spPr>
          <a:xfrm>
            <a:off x="2542745" y="3197014"/>
            <a:ext cx="1664970" cy="551180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严严实实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TextBox 20"/>
          <p:cNvSpPr txBox="1"/>
          <p:nvPr/>
        </p:nvSpPr>
        <p:spPr>
          <a:xfrm>
            <a:off x="6191675" y="3190477"/>
            <a:ext cx="953770" cy="551180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solidFill>
                  <a:srgbClr val="000000"/>
                </a:solidFill>
                <a:latin typeface="幼圆" charset="0"/>
                <a:ea typeface="幼圆" charset="0"/>
              </a:rPr>
              <a:t>淙淙</a:t>
            </a:r>
            <a:endParaRPr lang="zh-CN" altLang="en-US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TextBox 16"/>
          <p:cNvSpPr txBox="1"/>
          <p:nvPr/>
        </p:nvSpPr>
        <p:spPr>
          <a:xfrm>
            <a:off x="4547709" y="2647000"/>
            <a:ext cx="953770" cy="551180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solidFill>
                  <a:srgbClr val="000000"/>
                </a:solidFill>
                <a:latin typeface="幼圆" charset="0"/>
                <a:ea typeface="幼圆" charset="0"/>
              </a:rPr>
              <a:t>苍翠</a:t>
            </a:r>
            <a:endParaRPr lang="zh-CN" altLang="en-US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词语运用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矩形 3"/>
          <p:cNvSpPr/>
          <p:nvPr>
            <p:custDataLst>
              <p:tags r:id="rId10"/>
            </p:custDataLst>
          </p:nvPr>
        </p:nvSpPr>
        <p:spPr>
          <a:xfrm>
            <a:off x="1677248" y="4474633"/>
            <a:ext cx="9488593" cy="159766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在我国的东北有一座山脉叫小兴安岭。那里连绵百里全是森林，美得就像一幅幅美丽的图画，让我们跟随作者走进美丽的小兴安岭去看看吧。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5" name="Picture 11" descr="C:\Users\Administrator\Desktop\103842xl2ybpu66xuqxpl6.jpg103842xl2ybpu66xuqxpl6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54401" y="1253913"/>
            <a:ext cx="5668433" cy="3132667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alpha val="0"/>
              </a:schemeClr>
            </a:glow>
            <a:outerShdw dist="35921" dir="2700000" algn="ctr" rotWithShape="0">
              <a:schemeClr val="lt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" name="TextBox 18"/>
          <p:cNvSpPr txBox="1"/>
          <p:nvPr/>
        </p:nvSpPr>
        <p:spPr>
          <a:xfrm>
            <a:off x="4733185" y="2072040"/>
            <a:ext cx="2274570" cy="61277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AABB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式词语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TextBox 19"/>
          <p:cNvSpPr txBox="1"/>
          <p:nvPr>
            <p:custDataLst>
              <p:tags r:id="rId10"/>
            </p:custDataLst>
          </p:nvPr>
        </p:nvSpPr>
        <p:spPr>
          <a:xfrm>
            <a:off x="2519125" y="3015367"/>
            <a:ext cx="1868170" cy="61277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葱葱茏茏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TextBox 20"/>
          <p:cNvSpPr txBox="1"/>
          <p:nvPr/>
        </p:nvSpPr>
        <p:spPr>
          <a:xfrm>
            <a:off x="4952811" y="2985194"/>
            <a:ext cx="1868170" cy="61277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严严实实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0" name="TextBox 21"/>
          <p:cNvSpPr txBox="1"/>
          <p:nvPr/>
        </p:nvSpPr>
        <p:spPr>
          <a:xfrm>
            <a:off x="7669219" y="2985194"/>
            <a:ext cx="1868170" cy="61277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密密层层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1" name="TextBox 22"/>
          <p:cNvSpPr txBox="1"/>
          <p:nvPr/>
        </p:nvSpPr>
        <p:spPr>
          <a:xfrm>
            <a:off x="2519125" y="4220306"/>
            <a:ext cx="1868170" cy="61277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快快乐乐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4952809" y="4306320"/>
            <a:ext cx="1868170" cy="61277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密密麻麻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7669219" y="4306320"/>
            <a:ext cx="1868170" cy="61277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星星点点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词语积累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8673" name="TextBox 1"/>
          <p:cNvSpPr txBox="1"/>
          <p:nvPr>
            <p:custDataLst>
              <p:tags r:id="rId10"/>
            </p:custDataLst>
          </p:nvPr>
        </p:nvSpPr>
        <p:spPr>
          <a:xfrm>
            <a:off x="1633221" y="1778424"/>
            <a:ext cx="9139767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想一想课文写了什么？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9820" y="2710181"/>
            <a:ext cx="9992784" cy="1597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21917" tIns="60958" rIns="121917" bIns="60958">
            <a:spAutoFit/>
          </a:bodyPr>
          <a:lstStyle/>
          <a:p>
            <a:pPr defTabSz="609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本文写了我国东北小兴安岭一年四季的美丽景色和丰富物产。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矩形 4"/>
          <p:cNvSpPr/>
          <p:nvPr/>
        </p:nvSpPr>
        <p:spPr>
          <a:xfrm>
            <a:off x="1691641" y="1771228"/>
            <a:ext cx="7885007" cy="61277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课文可以分成几部分？各部分大意是什么？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02740" y="2596727"/>
            <a:ext cx="8781627" cy="356743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indent="812800"/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第一部分（第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自然段）：概括叙述了小兴安岭的特点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绿色的海洋。</a:t>
            </a:r>
            <a:endParaRPr lang="en-US" altLang="zh-CN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812800"/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第二部分（第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2-5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自然段）：写小兴安岭林海的四季景色。</a:t>
            </a:r>
            <a:endParaRPr lang="en-US" altLang="zh-CN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812800"/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第三部分（第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6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自然段）：写小兴安岭是美丽的花园，也是巨大的宝库。</a:t>
            </a:r>
            <a:endParaRPr lang="en-US" altLang="zh-CN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812800"/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11"/>
          <p:cNvSpPr/>
          <p:nvPr>
            <p:custDataLst>
              <p:tags r:id="rId10"/>
            </p:custDataLst>
          </p:nvPr>
        </p:nvSpPr>
        <p:spPr>
          <a:xfrm>
            <a:off x="1691641" y="1702647"/>
            <a:ext cx="7126393" cy="97472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700" b="1" dirty="0">
                <a:solidFill>
                  <a:schemeClr val="dk1"/>
                </a:solidFill>
                <a:latin typeface="幼圆" charset="0"/>
                <a:ea typeface="幼圆" charset="0"/>
              </a:rPr>
              <a:t>初读课文后，你感受到了什么？</a:t>
            </a:r>
            <a:endParaRPr lang="zh-CN" altLang="en-US" sz="37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11"/>
          <p:cNvSpPr/>
          <p:nvPr/>
        </p:nvSpPr>
        <p:spPr>
          <a:xfrm>
            <a:off x="1175173" y="2837605"/>
            <a:ext cx="9840384" cy="26828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 indent="965200">
              <a:lnSpc>
                <a:spcPct val="150000"/>
              </a:lnSpc>
            </a:pPr>
            <a:r>
              <a:rPr lang="zh-CN" altLang="en-US" sz="37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读完这篇课文，让我们真切地感受到小兴安岭是一个风景优美、物产丰富的地方。我们为祖国大好河山的美丽而感到自豪。</a:t>
            </a:r>
            <a:endParaRPr lang="zh-CN" altLang="en-US" sz="37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5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5" name="文本框 14"/>
          <p:cNvSpPr txBox="1"/>
          <p:nvPr>
            <p:custDataLst>
              <p:tags r:id="rId10"/>
            </p:custDataLst>
          </p:nvPr>
        </p:nvSpPr>
        <p:spPr>
          <a:xfrm>
            <a:off x="4780281" y="3846407"/>
            <a:ext cx="998220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材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11"/>
            </p:custDataLst>
          </p:nvPr>
        </p:nvSpPr>
        <p:spPr>
          <a:xfrm>
            <a:off x="6057053" y="3832861"/>
            <a:ext cx="909320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膝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12"/>
            </p:custDataLst>
          </p:nvPr>
        </p:nvSpPr>
        <p:spPr>
          <a:xfrm>
            <a:off x="7390554" y="3846407"/>
            <a:ext cx="964353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临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13"/>
            </p:custDataLst>
          </p:nvPr>
        </p:nvSpPr>
        <p:spPr>
          <a:xfrm>
            <a:off x="1916853" y="2066714"/>
            <a:ext cx="1087120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兴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1529926" y="1508019"/>
            <a:ext cx="10041467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fr-FR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fr-FR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xīng</a:t>
            </a:r>
            <a:r>
              <a:rPr lang="fr-FR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fr-FR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cè</a:t>
            </a:r>
            <a:r>
              <a:rPr lang="fr-FR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fr-FR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xī</a:t>
            </a:r>
            <a:r>
              <a:rPr lang="fr-FR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n   </a:t>
            </a:r>
            <a:r>
              <a:rPr lang="en-US" altLang="fr-FR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jìn   rǔ   jiàn  shāo</a:t>
            </a:r>
            <a:endParaRPr lang="en-US" altLang="fr-FR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623060" y="3150447"/>
            <a:ext cx="9541933" cy="61277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lvl="0" algn="l"/>
            <a:r>
              <a:rPr lang="en-US" altLang="fr-FR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fr-FR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shè   xiǎn  cái   xī   lín   kù</a:t>
            </a:r>
            <a:endParaRPr lang="en-US" altLang="fr-FR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7" name="文本框 36"/>
          <p:cNvSpPr txBox="1"/>
          <p:nvPr>
            <p:custDataLst>
              <p:tags r:id="rId14"/>
            </p:custDataLst>
          </p:nvPr>
        </p:nvSpPr>
        <p:spPr>
          <a:xfrm>
            <a:off x="3392295" y="2086867"/>
            <a:ext cx="1276936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侧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8" name="文本框 37"/>
          <p:cNvSpPr txBox="1"/>
          <p:nvPr>
            <p:custDataLst>
              <p:tags r:id="rId15"/>
            </p:custDataLst>
          </p:nvPr>
        </p:nvSpPr>
        <p:spPr>
          <a:xfrm>
            <a:off x="4676987" y="2107354"/>
            <a:ext cx="909320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欣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9" name="文本框 38"/>
          <p:cNvSpPr txBox="1"/>
          <p:nvPr>
            <p:custDataLst>
              <p:tags r:id="rId16"/>
            </p:custDataLst>
          </p:nvPr>
        </p:nvSpPr>
        <p:spPr>
          <a:xfrm>
            <a:off x="6057053" y="2107354"/>
            <a:ext cx="82126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浸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0" name="文本框 39"/>
          <p:cNvSpPr txBox="1"/>
          <p:nvPr>
            <p:custDataLst>
              <p:tags r:id="rId17"/>
            </p:custDataLst>
          </p:nvPr>
        </p:nvSpPr>
        <p:spPr>
          <a:xfrm>
            <a:off x="7429501" y="2107354"/>
            <a:ext cx="92540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乳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1" name="文本框 40"/>
          <p:cNvSpPr txBox="1"/>
          <p:nvPr>
            <p:custDataLst>
              <p:tags r:id="rId18"/>
            </p:custDataLst>
          </p:nvPr>
        </p:nvSpPr>
        <p:spPr>
          <a:xfrm>
            <a:off x="8826501" y="2107354"/>
            <a:ext cx="102700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剑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2" name="文本框 41"/>
          <p:cNvSpPr txBox="1"/>
          <p:nvPr>
            <p:custDataLst>
              <p:tags r:id="rId19"/>
            </p:custDataLst>
          </p:nvPr>
        </p:nvSpPr>
        <p:spPr>
          <a:xfrm>
            <a:off x="10198013" y="2092794"/>
            <a:ext cx="1276936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梢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3" name="文本框 42"/>
          <p:cNvSpPr txBox="1"/>
          <p:nvPr>
            <p:custDataLst>
              <p:tags r:id="rId20"/>
            </p:custDataLst>
          </p:nvPr>
        </p:nvSpPr>
        <p:spPr>
          <a:xfrm>
            <a:off x="1916854" y="3832861"/>
            <a:ext cx="86952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舍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21"/>
            </p:custDataLst>
          </p:nvPr>
        </p:nvSpPr>
        <p:spPr>
          <a:xfrm>
            <a:off x="3392594" y="3846407"/>
            <a:ext cx="791633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显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22"/>
            </p:custDataLst>
          </p:nvPr>
        </p:nvSpPr>
        <p:spPr>
          <a:xfrm>
            <a:off x="8635154" y="3846407"/>
            <a:ext cx="94572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库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23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build="allAtOnce"/>
      <p:bldP spid="30" grpId="0" bldLvl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460925" y="3144521"/>
            <a:ext cx="3119967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结构：左右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461347" y="4171528"/>
            <a:ext cx="4853093" cy="612775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组词：电脑   呆头呆脑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460925" y="3658872"/>
            <a:ext cx="3873500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音序：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N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部首：月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1" name="矩形 2"/>
          <p:cNvSpPr>
            <a:spLocks noChangeArrowheads="1"/>
          </p:cNvSpPr>
          <p:nvPr/>
        </p:nvSpPr>
        <p:spPr bwMode="auto">
          <a:xfrm>
            <a:off x="6719148" y="3262207"/>
            <a:ext cx="4398433" cy="20904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书写指导：“月”要窄；右边上横稍长，和下边的框要分开，里面的撇和点稍大一些。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631" name="矩形 4"/>
          <p:cNvSpPr/>
          <p:nvPr/>
        </p:nvSpPr>
        <p:spPr>
          <a:xfrm>
            <a:off x="3611034" y="2248747"/>
            <a:ext cx="650875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脑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07740" y="1634913"/>
            <a:ext cx="1703493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nǎo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9731" name="TextBox 2"/>
          <p:cNvSpPr txBox="1"/>
          <p:nvPr/>
        </p:nvSpPr>
        <p:spPr>
          <a:xfrm>
            <a:off x="1649307" y="2279227"/>
            <a:ext cx="1515533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脑袋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7" grpId="0"/>
      <p:bldP spid="40" grpId="0"/>
      <p:bldP spid="41" grpId="0" bldLvl="0" animBg="1"/>
      <p:bldP spid="2663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607398" y="3682578"/>
            <a:ext cx="3119967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结构：上下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607821" y="4709161"/>
            <a:ext cx="5123180" cy="612775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组词：袋子   口袋战术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607398" y="4196928"/>
            <a:ext cx="3873500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音序：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D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部首：衣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41" name="矩形 2"/>
          <p:cNvSpPr>
            <a:spLocks noChangeArrowheads="1"/>
          </p:cNvSpPr>
          <p:nvPr/>
        </p:nvSpPr>
        <p:spPr bwMode="auto">
          <a:xfrm>
            <a:off x="6635327" y="3743113"/>
            <a:ext cx="4364567" cy="20904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书写指导：上下两部分要稍扁，紧凑；“衣”左边撇和下边捺要舒展，下边竖提要短。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7655" name="矩形 4"/>
          <p:cNvSpPr/>
          <p:nvPr/>
        </p:nvSpPr>
        <p:spPr>
          <a:xfrm>
            <a:off x="3953088" y="2759711"/>
            <a:ext cx="714375" cy="689610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7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袋</a:t>
            </a:r>
            <a:endParaRPr lang="zh-CN" altLang="en-US" sz="37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811271" y="2094653"/>
            <a:ext cx="1765300" cy="68961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en-US" altLang="zh-CN" sz="37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dài</a:t>
            </a:r>
            <a:endParaRPr lang="en-US" altLang="zh-CN" sz="37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1779" name="TextBox 47"/>
          <p:cNvSpPr txBox="1"/>
          <p:nvPr/>
        </p:nvSpPr>
        <p:spPr>
          <a:xfrm>
            <a:off x="1649307" y="2759711"/>
            <a:ext cx="2252133" cy="68961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3700" dirty="0">
                <a:solidFill>
                  <a:srgbClr val="000000"/>
                </a:solidFill>
                <a:latin typeface="幼圆" charset="0"/>
                <a:ea typeface="幼圆" charset="0"/>
              </a:rPr>
              <a:t>脑袋</a:t>
            </a:r>
            <a:endParaRPr lang="zh-CN" altLang="en-US" sz="37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7" grpId="0"/>
      <p:bldP spid="40" grpId="0"/>
      <p:bldP spid="41" grpId="0" bldLvl="0" animBg="1"/>
      <p:bldP spid="27655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531198" y="3718561"/>
            <a:ext cx="3119967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结构：独体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531198" y="4745145"/>
            <a:ext cx="4040717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组词：严格   严厉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531198" y="4230794"/>
            <a:ext cx="3873500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音序：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部首：一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1" name="矩形 2"/>
          <p:cNvSpPr>
            <a:spLocks noChangeArrowheads="1"/>
          </p:cNvSpPr>
          <p:nvPr/>
        </p:nvSpPr>
        <p:spPr bwMode="auto">
          <a:xfrm>
            <a:off x="6379633" y="3814234"/>
            <a:ext cx="4536440" cy="11055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书写指导：“亚”要扁，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下边撇在下横左边起笔。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9703" name="矩形 4"/>
          <p:cNvSpPr/>
          <p:nvPr/>
        </p:nvSpPr>
        <p:spPr>
          <a:xfrm>
            <a:off x="4989408" y="2580217"/>
            <a:ext cx="714375" cy="689610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7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严</a:t>
            </a:r>
            <a:endParaRPr lang="zh-CN" altLang="en-US" sz="37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871721" y="1884680"/>
            <a:ext cx="1507913" cy="689610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sz="37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yán</a:t>
            </a:r>
            <a:endParaRPr lang="en-US" altLang="zh-CN" sz="37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3823" name="TextBox 43"/>
          <p:cNvSpPr txBox="1"/>
          <p:nvPr/>
        </p:nvSpPr>
        <p:spPr>
          <a:xfrm>
            <a:off x="1636607" y="2580640"/>
            <a:ext cx="2449407" cy="689610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700" dirty="0">
                <a:solidFill>
                  <a:srgbClr val="000000"/>
                </a:solidFill>
                <a:latin typeface="幼圆" charset="0"/>
                <a:ea typeface="幼圆" charset="0"/>
              </a:rPr>
              <a:t>严严实实</a:t>
            </a:r>
            <a:endParaRPr lang="zh-CN" altLang="en-US" sz="37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7" grpId="0"/>
      <p:bldP spid="40" grpId="0"/>
      <p:bldP spid="41" grpId="0" bldLvl="0" animBg="1"/>
      <p:bldP spid="29703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544756" y="2433583"/>
            <a:ext cx="3119967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结构：上下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506221" y="3851568"/>
            <a:ext cx="5241713" cy="612775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组词：虚实   实实在在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464323" y="3140883"/>
            <a:ext cx="4787053" cy="612775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音序：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部首：衣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" name="矩形 2"/>
          <p:cNvSpPr>
            <a:spLocks noChangeArrowheads="1"/>
          </p:cNvSpPr>
          <p:nvPr/>
        </p:nvSpPr>
        <p:spPr bwMode="auto">
          <a:xfrm>
            <a:off x="6761974" y="2709083"/>
            <a:ext cx="4857751" cy="20904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书写指导：下边的“头”横和撇要长，左上角两点稍小，右下角的点要大，有力一些。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" name="矩形 4"/>
          <p:cNvSpPr/>
          <p:nvPr/>
        </p:nvSpPr>
        <p:spPr>
          <a:xfrm>
            <a:off x="4733713" y="1565052"/>
            <a:ext cx="650875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实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664803" y="869092"/>
            <a:ext cx="1249680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shí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5858" name="TextBox 47"/>
          <p:cNvSpPr txBox="1"/>
          <p:nvPr/>
        </p:nvSpPr>
        <p:spPr>
          <a:xfrm>
            <a:off x="1558713" y="1737623"/>
            <a:ext cx="3175000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严严实实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6" grpId="0" bldLvl="0" animBg="1"/>
      <p:bldP spid="27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685314" y="2812812"/>
            <a:ext cx="3119967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结构：左右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595121" y="4373458"/>
            <a:ext cx="4881033" cy="612775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组词：挡路  不可阻挡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594698" y="3759625"/>
            <a:ext cx="3873500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音序：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D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部首：扌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1" name="矩形 2"/>
          <p:cNvSpPr>
            <a:spLocks noChangeArrowheads="1"/>
          </p:cNvSpPr>
          <p:nvPr/>
        </p:nvSpPr>
        <p:spPr bwMode="auto">
          <a:xfrm>
            <a:off x="6763495" y="2796541"/>
            <a:ext cx="4315460" cy="20904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书写指导：左窄右宽，“当”上边三笔独立，下边中间一横右边不出头。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0727" name="矩形 4"/>
          <p:cNvSpPr/>
          <p:nvPr/>
        </p:nvSpPr>
        <p:spPr>
          <a:xfrm>
            <a:off x="4445025" y="1945801"/>
            <a:ext cx="714375" cy="689610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7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挡</a:t>
            </a:r>
            <a:endParaRPr lang="zh-CN" altLang="en-US" sz="37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086013" y="1249841"/>
            <a:ext cx="1695027" cy="689610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sz="37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dǎng</a:t>
            </a:r>
            <a:endParaRPr lang="en-US" altLang="zh-CN" sz="37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7922" name="TextBox 46"/>
          <p:cNvSpPr txBox="1"/>
          <p:nvPr/>
        </p:nvSpPr>
        <p:spPr>
          <a:xfrm>
            <a:off x="1781388" y="1945801"/>
            <a:ext cx="2254249" cy="68961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3700" dirty="0">
                <a:solidFill>
                  <a:srgbClr val="000000"/>
                </a:solidFill>
                <a:latin typeface="幼圆" charset="0"/>
                <a:ea typeface="幼圆" charset="0"/>
              </a:rPr>
              <a:t>挡住</a:t>
            </a:r>
            <a:endParaRPr lang="zh-CN" altLang="en-US" sz="37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7" grpId="0"/>
      <p:bldP spid="40" grpId="0"/>
      <p:bldP spid="41" grpId="0" bldLvl="0" animBg="1"/>
      <p:bldP spid="30727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704330" y="2725456"/>
            <a:ext cx="3119967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结构：左右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654640" y="3996267"/>
            <a:ext cx="4584700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组词：电视   视而不见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617981" y="3456839"/>
            <a:ext cx="3873500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096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音序：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部首：礻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1" name="矩形 2"/>
          <p:cNvSpPr>
            <a:spLocks noChangeArrowheads="1"/>
          </p:cNvSpPr>
          <p:nvPr/>
        </p:nvSpPr>
        <p:spPr bwMode="auto">
          <a:xfrm>
            <a:off x="6702513" y="2540035"/>
            <a:ext cx="4419600" cy="1597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21917" tIns="60958" rIns="121917" bIns="60958">
            <a:spAutoFit/>
          </a:bodyPr>
          <a:lstStyle/>
          <a:p>
            <a:pPr defTabSz="609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书写指导：“见”下框稍窄，竖撇在里面起笔，竖弯钩在框外起笔。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1751" name="矩形 4"/>
          <p:cNvSpPr/>
          <p:nvPr/>
        </p:nvSpPr>
        <p:spPr>
          <a:xfrm>
            <a:off x="4531361" y="1927562"/>
            <a:ext cx="650875" cy="612775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视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377863" y="1231602"/>
            <a:ext cx="1298787" cy="6127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shì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9968" name="TextBox 44"/>
          <p:cNvSpPr txBox="1"/>
          <p:nvPr/>
        </p:nvSpPr>
        <p:spPr>
          <a:xfrm>
            <a:off x="1740535" y="1927562"/>
            <a:ext cx="2254249" cy="6127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视线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7" grpId="0"/>
      <p:bldP spid="40" grpId="0"/>
      <p:bldP spid="41" grpId="0" bldLvl="0" animBg="1"/>
      <p:bldP spid="31751" grpId="0"/>
      <p:bldP spid="42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UNIT_SHADOW_SCHEMECOLOR_INDEX_BRIGHTNESS" val="0"/>
  <p:tag name="KSO_WM_UNIT_SHADOW_SCHEMECOLOR_INDEX" val="16"/>
  <p:tag name="KSO_WM_UNIT_GLOW_SCHEMECOLOR_INDEX_BRIGHTNESS" val="0"/>
  <p:tag name="KSO_WM_UNIT_GLOW_SCHEMECOLOR_INDEX" val="5"/>
</p:tagLst>
</file>

<file path=ppt/tags/tag24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9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12f3ac2-e84c-4f46-8ae8-0f48bf18f035}"/>
  <p:tag name="KSO_WM_UNIT_TYPE" val="i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1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83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84.xml><?xml version="1.0" encoding="utf-8"?>
<p:tagLst xmlns:p="http://schemas.openxmlformats.org/presentationml/2006/main">
  <p:tag name="COMMONDATA" val="eyJoZGlkIjoiZWE3NjZlYjJkMjNiZjRmNDUwNDg2MDIyMjNiOTJhMjAifQ==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1692</Words>
  <Application>WPS 演示</Application>
  <PresentationFormat>自定义</PresentationFormat>
  <Paragraphs>347</Paragraphs>
  <Slides>24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黑体</vt:lpstr>
      <vt:lpstr>Times New Roman</vt:lpstr>
      <vt:lpstr>Calibri</vt:lpstr>
      <vt:lpstr>楷体</vt:lpstr>
      <vt:lpstr>等线</vt:lpstr>
      <vt:lpstr>Arial Unicode MS</vt:lpstr>
      <vt:lpstr>Songti SC Black</vt:lpstr>
      <vt:lpstr>幼圆</vt:lpstr>
      <vt:lpstr>汉仪乐喵体W</vt:lpstr>
      <vt:lpstr>Arial</vt:lpstr>
      <vt:lpstr>幼圆</vt:lpstr>
      <vt:lpstr>3_Office 主题​​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35</cp:revision>
  <dcterms:created xsi:type="dcterms:W3CDTF">2020-06-05T01:16:00Z</dcterms:created>
  <dcterms:modified xsi:type="dcterms:W3CDTF">2022-05-28T02:54:11Z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C07CC509BF3340ABB3A9F15C5DB65ABF</vt:lpwstr>
  </property>
</Properties>
</file>