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2" r:id="rId3"/>
    <p:sldMasterId id="2147483654" r:id="rId4"/>
  </p:sldMasterIdLst>
  <p:notesMasterIdLst>
    <p:notesMasterId r:id="rId18"/>
  </p:notesMasterIdLst>
  <p:sldIdLst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9"/>
    <p:sldId id="304" r:id="rId20"/>
    <p:sldId id="305" r:id="rId21"/>
    <p:sldId id="306" r:id="rId22"/>
    <p:sldId id="307" r:id="rId23"/>
    <p:sldId id="308" r:id="rId24"/>
    <p:sldId id="309" r:id="rId25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-438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0" Type="http://schemas.openxmlformats.org/officeDocument/2006/relationships/tags" Target="tags/tag470.xml"/><Relationship Id="rId3" Type="http://schemas.openxmlformats.org/officeDocument/2006/relationships/slideMaster" Target="slideMasters/slideMaster2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E1C597-045B-4484-9210-D34BC6B52F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"/>
          <p:cNvSpPr/>
          <p:nvPr userDrawn="1"/>
        </p:nvSpPr>
        <p:spPr>
          <a:xfrm rot="19238099">
            <a:off x="11440585" y="5082118"/>
            <a:ext cx="442383" cy="442383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" name="矩形 5"/>
          <p:cNvSpPr/>
          <p:nvPr userDrawn="1"/>
        </p:nvSpPr>
        <p:spPr>
          <a:xfrm rot="2558654">
            <a:off x="10718801" y="5588001"/>
            <a:ext cx="1790700" cy="17907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" name="矩形 6"/>
          <p:cNvSpPr/>
          <p:nvPr userDrawn="1"/>
        </p:nvSpPr>
        <p:spPr>
          <a:xfrm rot="20601285">
            <a:off x="9831918" y="6038851"/>
            <a:ext cx="1028700" cy="1030816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6" name="矩形 7"/>
          <p:cNvSpPr/>
          <p:nvPr userDrawn="1"/>
        </p:nvSpPr>
        <p:spPr>
          <a:xfrm rot="20567216">
            <a:off x="9228667" y="6151033"/>
            <a:ext cx="264584" cy="26458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7" name="矩形 8"/>
          <p:cNvSpPr/>
          <p:nvPr userDrawn="1"/>
        </p:nvSpPr>
        <p:spPr>
          <a:xfrm rot="20567216">
            <a:off x="11023600" y="4821768"/>
            <a:ext cx="306917" cy="30903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8" name="矩形 1"/>
          <p:cNvSpPr/>
          <p:nvPr userDrawn="1"/>
        </p:nvSpPr>
        <p:spPr>
          <a:xfrm rot="19896190">
            <a:off x="696384" y="33867"/>
            <a:ext cx="668867" cy="66886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9" name="矩形 2"/>
          <p:cNvSpPr/>
          <p:nvPr userDrawn="1"/>
        </p:nvSpPr>
        <p:spPr>
          <a:xfrm rot="21433404">
            <a:off x="-425450" y="-289984"/>
            <a:ext cx="1261535" cy="1261535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0" name="矩形 4"/>
          <p:cNvSpPr/>
          <p:nvPr userDrawn="1"/>
        </p:nvSpPr>
        <p:spPr>
          <a:xfrm rot="18585722">
            <a:off x="1181102" y="924983"/>
            <a:ext cx="285749" cy="28575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1" name="矩形 9"/>
          <p:cNvSpPr/>
          <p:nvPr userDrawn="1"/>
        </p:nvSpPr>
        <p:spPr>
          <a:xfrm rot="17430621">
            <a:off x="1311276" y="134409"/>
            <a:ext cx="203200" cy="20531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3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1713834" y="236937"/>
            <a:ext cx="5601367" cy="529569"/>
          </a:xfrm>
          <a:prstGeom prst="rect">
            <a:avLst/>
          </a:prstGeom>
          <a:ln w="12700" cmpd="sng">
            <a:noFill/>
          </a:ln>
        </p:spPr>
        <p:txBody>
          <a:bodyPr vert="horz" lIns="91438" tIns="45719" rIns="91438" bIns="45719" anchor="ctr"/>
          <a:lstStyle>
            <a:lvl1pPr marL="0" indent="0" algn="l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6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image" Target="../media/image10.png"/><Relationship Id="rId4" Type="http://schemas.openxmlformats.org/officeDocument/2006/relationships/tags" Target="../tags/tag230.xml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50.xml"/><Relationship Id="rId8" Type="http://schemas.openxmlformats.org/officeDocument/2006/relationships/tags" Target="../tags/tag349.xml"/><Relationship Id="rId7" Type="http://schemas.openxmlformats.org/officeDocument/2006/relationships/tags" Target="../tags/tag348.xml"/><Relationship Id="rId6" Type="http://schemas.openxmlformats.org/officeDocument/2006/relationships/tags" Target="../tags/tag347.xml"/><Relationship Id="rId5" Type="http://schemas.openxmlformats.org/officeDocument/2006/relationships/tags" Target="../tags/tag346.xml"/><Relationship Id="rId4" Type="http://schemas.openxmlformats.org/officeDocument/2006/relationships/tags" Target="../tags/tag345.xml"/><Relationship Id="rId3" Type="http://schemas.openxmlformats.org/officeDocument/2006/relationships/tags" Target="../tags/tag344.xml"/><Relationship Id="rId25" Type="http://schemas.openxmlformats.org/officeDocument/2006/relationships/slideLayout" Target="../slideLayouts/slideLayout11.xml"/><Relationship Id="rId24" Type="http://schemas.openxmlformats.org/officeDocument/2006/relationships/tags" Target="../tags/tag359.xml"/><Relationship Id="rId23" Type="http://schemas.openxmlformats.org/officeDocument/2006/relationships/image" Target="../media/image23.jpeg"/><Relationship Id="rId22" Type="http://schemas.openxmlformats.org/officeDocument/2006/relationships/tags" Target="../tags/tag358.xml"/><Relationship Id="rId21" Type="http://schemas.openxmlformats.org/officeDocument/2006/relationships/image" Target="../media/image22.jpeg"/><Relationship Id="rId20" Type="http://schemas.openxmlformats.org/officeDocument/2006/relationships/tags" Target="../tags/tag357.xml"/><Relationship Id="rId2" Type="http://schemas.openxmlformats.org/officeDocument/2006/relationships/tags" Target="../tags/tag343.xml"/><Relationship Id="rId19" Type="http://schemas.openxmlformats.org/officeDocument/2006/relationships/image" Target="../media/image21.jpeg"/><Relationship Id="rId18" Type="http://schemas.openxmlformats.org/officeDocument/2006/relationships/tags" Target="../tags/tag356.xml"/><Relationship Id="rId17" Type="http://schemas.openxmlformats.org/officeDocument/2006/relationships/image" Target="../media/image20.jpeg"/><Relationship Id="rId16" Type="http://schemas.openxmlformats.org/officeDocument/2006/relationships/tags" Target="../tags/tag355.xml"/><Relationship Id="rId15" Type="http://schemas.openxmlformats.org/officeDocument/2006/relationships/image" Target="../media/image19.jpeg"/><Relationship Id="rId14" Type="http://schemas.openxmlformats.org/officeDocument/2006/relationships/tags" Target="../tags/tag354.xml"/><Relationship Id="rId13" Type="http://schemas.openxmlformats.org/officeDocument/2006/relationships/image" Target="../media/image18.jpeg"/><Relationship Id="rId12" Type="http://schemas.openxmlformats.org/officeDocument/2006/relationships/tags" Target="../tags/tag353.xml"/><Relationship Id="rId11" Type="http://schemas.openxmlformats.org/officeDocument/2006/relationships/tags" Target="../tags/tag352.xml"/><Relationship Id="rId10" Type="http://schemas.openxmlformats.org/officeDocument/2006/relationships/tags" Target="../tags/tag351.xml"/><Relationship Id="rId1" Type="http://schemas.openxmlformats.org/officeDocument/2006/relationships/tags" Target="../tags/tag34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68.xml"/><Relationship Id="rId8" Type="http://schemas.openxmlformats.org/officeDocument/2006/relationships/tags" Target="../tags/tag367.xml"/><Relationship Id="rId7" Type="http://schemas.openxmlformats.org/officeDocument/2006/relationships/tags" Target="../tags/tag366.xml"/><Relationship Id="rId6" Type="http://schemas.openxmlformats.org/officeDocument/2006/relationships/tags" Target="../tags/tag365.xml"/><Relationship Id="rId5" Type="http://schemas.openxmlformats.org/officeDocument/2006/relationships/tags" Target="../tags/tag364.xml"/><Relationship Id="rId4" Type="http://schemas.openxmlformats.org/officeDocument/2006/relationships/tags" Target="../tags/tag363.xml"/><Relationship Id="rId3" Type="http://schemas.openxmlformats.org/officeDocument/2006/relationships/tags" Target="../tags/tag362.xml"/><Relationship Id="rId2" Type="http://schemas.openxmlformats.org/officeDocument/2006/relationships/tags" Target="../tags/tag361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372.xml"/><Relationship Id="rId13" Type="http://schemas.openxmlformats.org/officeDocument/2006/relationships/image" Target="../media/image24.GIF"/><Relationship Id="rId12" Type="http://schemas.openxmlformats.org/officeDocument/2006/relationships/tags" Target="../tags/tag371.xml"/><Relationship Id="rId11" Type="http://schemas.openxmlformats.org/officeDocument/2006/relationships/tags" Target="../tags/tag370.xml"/><Relationship Id="rId10" Type="http://schemas.openxmlformats.org/officeDocument/2006/relationships/tags" Target="../tags/tag369.xml"/><Relationship Id="rId1" Type="http://schemas.openxmlformats.org/officeDocument/2006/relationships/tags" Target="../tags/tag36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81.xml"/><Relationship Id="rId8" Type="http://schemas.openxmlformats.org/officeDocument/2006/relationships/tags" Target="../tags/tag380.xml"/><Relationship Id="rId7" Type="http://schemas.openxmlformats.org/officeDocument/2006/relationships/tags" Target="../tags/tag379.xml"/><Relationship Id="rId6" Type="http://schemas.openxmlformats.org/officeDocument/2006/relationships/tags" Target="../tags/tag378.xml"/><Relationship Id="rId5" Type="http://schemas.openxmlformats.org/officeDocument/2006/relationships/tags" Target="../tags/tag377.xml"/><Relationship Id="rId4" Type="http://schemas.openxmlformats.org/officeDocument/2006/relationships/tags" Target="../tags/tag376.xml"/><Relationship Id="rId3" Type="http://schemas.openxmlformats.org/officeDocument/2006/relationships/tags" Target="../tags/tag375.xml"/><Relationship Id="rId2" Type="http://schemas.openxmlformats.org/officeDocument/2006/relationships/tags" Target="../tags/tag374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385.xml"/><Relationship Id="rId12" Type="http://schemas.openxmlformats.org/officeDocument/2006/relationships/tags" Target="../tags/tag384.xml"/><Relationship Id="rId11" Type="http://schemas.openxmlformats.org/officeDocument/2006/relationships/tags" Target="../tags/tag383.xml"/><Relationship Id="rId10" Type="http://schemas.openxmlformats.org/officeDocument/2006/relationships/tags" Target="../tags/tag382.xml"/><Relationship Id="rId1" Type="http://schemas.openxmlformats.org/officeDocument/2006/relationships/tags" Target="../tags/tag37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94.xml"/><Relationship Id="rId8" Type="http://schemas.openxmlformats.org/officeDocument/2006/relationships/tags" Target="../tags/tag393.xml"/><Relationship Id="rId7" Type="http://schemas.openxmlformats.org/officeDocument/2006/relationships/tags" Target="../tags/tag392.xml"/><Relationship Id="rId6" Type="http://schemas.openxmlformats.org/officeDocument/2006/relationships/tags" Target="../tags/tag391.xml"/><Relationship Id="rId5" Type="http://schemas.openxmlformats.org/officeDocument/2006/relationships/tags" Target="../tags/tag390.xml"/><Relationship Id="rId4" Type="http://schemas.openxmlformats.org/officeDocument/2006/relationships/tags" Target="../tags/tag389.xml"/><Relationship Id="rId3" Type="http://schemas.openxmlformats.org/officeDocument/2006/relationships/tags" Target="../tags/tag388.xml"/><Relationship Id="rId2" Type="http://schemas.openxmlformats.org/officeDocument/2006/relationships/tags" Target="../tags/tag387.xml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395.xml"/><Relationship Id="rId1" Type="http://schemas.openxmlformats.org/officeDocument/2006/relationships/tags" Target="../tags/tag386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tags" Target="../tags/tag398.xml"/><Relationship Id="rId2" Type="http://schemas.openxmlformats.org/officeDocument/2006/relationships/tags" Target="../tags/tag397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407.xml"/><Relationship Id="rId11" Type="http://schemas.openxmlformats.org/officeDocument/2006/relationships/tags" Target="../tags/tag406.xml"/><Relationship Id="rId10" Type="http://schemas.openxmlformats.org/officeDocument/2006/relationships/tags" Target="../tags/tag405.xml"/><Relationship Id="rId1" Type="http://schemas.openxmlformats.org/officeDocument/2006/relationships/tags" Target="../tags/tag39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16.xml"/><Relationship Id="rId8" Type="http://schemas.openxmlformats.org/officeDocument/2006/relationships/tags" Target="../tags/tag415.xml"/><Relationship Id="rId7" Type="http://schemas.openxmlformats.org/officeDocument/2006/relationships/tags" Target="../tags/tag414.xml"/><Relationship Id="rId6" Type="http://schemas.openxmlformats.org/officeDocument/2006/relationships/tags" Target="../tags/tag413.xml"/><Relationship Id="rId5" Type="http://schemas.openxmlformats.org/officeDocument/2006/relationships/tags" Target="../tags/tag412.xml"/><Relationship Id="rId4" Type="http://schemas.openxmlformats.org/officeDocument/2006/relationships/tags" Target="../tags/tag411.xml"/><Relationship Id="rId3" Type="http://schemas.openxmlformats.org/officeDocument/2006/relationships/tags" Target="../tags/tag410.xml"/><Relationship Id="rId2" Type="http://schemas.openxmlformats.org/officeDocument/2006/relationships/tags" Target="../tags/tag409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419.xml"/><Relationship Id="rId13" Type="http://schemas.openxmlformats.org/officeDocument/2006/relationships/tags" Target="../tags/tag418.xml"/><Relationship Id="rId12" Type="http://schemas.openxmlformats.org/officeDocument/2006/relationships/image" Target="../media/image26.jpeg"/><Relationship Id="rId11" Type="http://schemas.openxmlformats.org/officeDocument/2006/relationships/image" Target="../media/image25.jpeg"/><Relationship Id="rId10" Type="http://schemas.openxmlformats.org/officeDocument/2006/relationships/tags" Target="../tags/tag417.xml"/><Relationship Id="rId1" Type="http://schemas.openxmlformats.org/officeDocument/2006/relationships/tags" Target="../tags/tag408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28.xml"/><Relationship Id="rId8" Type="http://schemas.openxmlformats.org/officeDocument/2006/relationships/tags" Target="../tags/tag427.xml"/><Relationship Id="rId7" Type="http://schemas.openxmlformats.org/officeDocument/2006/relationships/tags" Target="../tags/tag426.xml"/><Relationship Id="rId6" Type="http://schemas.openxmlformats.org/officeDocument/2006/relationships/tags" Target="../tags/tag425.xml"/><Relationship Id="rId5" Type="http://schemas.openxmlformats.org/officeDocument/2006/relationships/tags" Target="../tags/tag424.xml"/><Relationship Id="rId4" Type="http://schemas.openxmlformats.org/officeDocument/2006/relationships/tags" Target="../tags/tag423.xml"/><Relationship Id="rId3" Type="http://schemas.openxmlformats.org/officeDocument/2006/relationships/tags" Target="../tags/tag422.xml"/><Relationship Id="rId2" Type="http://schemas.openxmlformats.org/officeDocument/2006/relationships/tags" Target="../tags/tag421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431.xml"/><Relationship Id="rId11" Type="http://schemas.openxmlformats.org/officeDocument/2006/relationships/tags" Target="../tags/tag430.xml"/><Relationship Id="rId10" Type="http://schemas.openxmlformats.org/officeDocument/2006/relationships/tags" Target="../tags/tag429.xml"/><Relationship Id="rId1" Type="http://schemas.openxmlformats.org/officeDocument/2006/relationships/tags" Target="../tags/tag420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40.xml"/><Relationship Id="rId8" Type="http://schemas.openxmlformats.org/officeDocument/2006/relationships/tags" Target="../tags/tag439.xml"/><Relationship Id="rId7" Type="http://schemas.openxmlformats.org/officeDocument/2006/relationships/tags" Target="../tags/tag438.xml"/><Relationship Id="rId6" Type="http://schemas.openxmlformats.org/officeDocument/2006/relationships/tags" Target="../tags/tag437.xml"/><Relationship Id="rId5" Type="http://schemas.openxmlformats.org/officeDocument/2006/relationships/tags" Target="../tags/tag436.xml"/><Relationship Id="rId4" Type="http://schemas.openxmlformats.org/officeDocument/2006/relationships/tags" Target="../tags/tag435.xml"/><Relationship Id="rId3" Type="http://schemas.openxmlformats.org/officeDocument/2006/relationships/tags" Target="../tags/tag434.xml"/><Relationship Id="rId2" Type="http://schemas.openxmlformats.org/officeDocument/2006/relationships/tags" Target="../tags/tag433.xml"/><Relationship Id="rId15" Type="http://schemas.openxmlformats.org/officeDocument/2006/relationships/notesSlide" Target="../notesSlides/notesSlide2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444.xml"/><Relationship Id="rId12" Type="http://schemas.openxmlformats.org/officeDocument/2006/relationships/tags" Target="../tags/tag443.xml"/><Relationship Id="rId11" Type="http://schemas.openxmlformats.org/officeDocument/2006/relationships/tags" Target="../tags/tag442.xml"/><Relationship Id="rId10" Type="http://schemas.openxmlformats.org/officeDocument/2006/relationships/tags" Target="../tags/tag441.xml"/><Relationship Id="rId1" Type="http://schemas.openxmlformats.org/officeDocument/2006/relationships/tags" Target="../tags/tag432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53.xml"/><Relationship Id="rId8" Type="http://schemas.openxmlformats.org/officeDocument/2006/relationships/tags" Target="../tags/tag452.xml"/><Relationship Id="rId7" Type="http://schemas.openxmlformats.org/officeDocument/2006/relationships/tags" Target="../tags/tag451.xml"/><Relationship Id="rId6" Type="http://schemas.openxmlformats.org/officeDocument/2006/relationships/tags" Target="../tags/tag450.xml"/><Relationship Id="rId5" Type="http://schemas.openxmlformats.org/officeDocument/2006/relationships/tags" Target="../tags/tag449.xml"/><Relationship Id="rId4" Type="http://schemas.openxmlformats.org/officeDocument/2006/relationships/tags" Target="../tags/tag448.xml"/><Relationship Id="rId3" Type="http://schemas.openxmlformats.org/officeDocument/2006/relationships/tags" Target="../tags/tag447.xml"/><Relationship Id="rId2" Type="http://schemas.openxmlformats.org/officeDocument/2006/relationships/tags" Target="../tags/tag446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455.xml"/><Relationship Id="rId11" Type="http://schemas.openxmlformats.org/officeDocument/2006/relationships/image" Target="../media/image27.jpeg"/><Relationship Id="rId10" Type="http://schemas.openxmlformats.org/officeDocument/2006/relationships/tags" Target="../tags/tag454.xml"/><Relationship Id="rId1" Type="http://schemas.openxmlformats.org/officeDocument/2006/relationships/tags" Target="../tags/tag445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64.xml"/><Relationship Id="rId8" Type="http://schemas.openxmlformats.org/officeDocument/2006/relationships/tags" Target="../tags/tag463.xml"/><Relationship Id="rId7" Type="http://schemas.openxmlformats.org/officeDocument/2006/relationships/tags" Target="../tags/tag462.xml"/><Relationship Id="rId6" Type="http://schemas.openxmlformats.org/officeDocument/2006/relationships/tags" Target="../tags/tag461.xml"/><Relationship Id="rId5" Type="http://schemas.openxmlformats.org/officeDocument/2006/relationships/tags" Target="../tags/tag460.xml"/><Relationship Id="rId4" Type="http://schemas.openxmlformats.org/officeDocument/2006/relationships/tags" Target="../tags/tag459.xml"/><Relationship Id="rId3" Type="http://schemas.openxmlformats.org/officeDocument/2006/relationships/tags" Target="../tags/tag458.xml"/><Relationship Id="rId2" Type="http://schemas.openxmlformats.org/officeDocument/2006/relationships/tags" Target="../tags/tag457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466.xml"/><Relationship Id="rId10" Type="http://schemas.openxmlformats.org/officeDocument/2006/relationships/tags" Target="../tags/tag465.xml"/><Relationship Id="rId1" Type="http://schemas.openxmlformats.org/officeDocument/2006/relationships/tags" Target="../tags/tag45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243.xml"/><Relationship Id="rId1" Type="http://schemas.openxmlformats.org/officeDocument/2006/relationships/tags" Target="../tags/tag234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469.xml"/><Relationship Id="rId3" Type="http://schemas.openxmlformats.org/officeDocument/2006/relationships/tags" Target="../tags/tag468.xml"/><Relationship Id="rId2" Type="http://schemas.openxmlformats.org/officeDocument/2006/relationships/image" Target="../media/image10.png"/><Relationship Id="rId1" Type="http://schemas.openxmlformats.org/officeDocument/2006/relationships/tags" Target="../tags/tag467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7" Type="http://schemas.openxmlformats.org/officeDocument/2006/relationships/slideLayout" Target="../slideLayouts/slideLayout11.xml"/><Relationship Id="rId16" Type="http://schemas.openxmlformats.org/officeDocument/2006/relationships/tags" Target="../tags/tag258.xml"/><Relationship Id="rId15" Type="http://schemas.openxmlformats.org/officeDocument/2006/relationships/image" Target="../media/image11.jpeg"/><Relationship Id="rId14" Type="http://schemas.openxmlformats.org/officeDocument/2006/relationships/tags" Target="../tags/tag257.xml"/><Relationship Id="rId13" Type="http://schemas.openxmlformats.org/officeDocument/2006/relationships/tags" Target="../tags/tag256.xml"/><Relationship Id="rId12" Type="http://schemas.openxmlformats.org/officeDocument/2006/relationships/tags" Target="../tags/tag255.xml"/><Relationship Id="rId11" Type="http://schemas.openxmlformats.org/officeDocument/2006/relationships/tags" Target="../tags/tag254.xml"/><Relationship Id="rId10" Type="http://schemas.openxmlformats.org/officeDocument/2006/relationships/tags" Target="../tags/tag253.xml"/><Relationship Id="rId1" Type="http://schemas.openxmlformats.org/officeDocument/2006/relationships/tags" Target="../tags/tag24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7.xml"/><Relationship Id="rId8" Type="http://schemas.openxmlformats.org/officeDocument/2006/relationships/tags" Target="../tags/tag266.xml"/><Relationship Id="rId7" Type="http://schemas.openxmlformats.org/officeDocument/2006/relationships/tags" Target="../tags/tag265.xml"/><Relationship Id="rId6" Type="http://schemas.openxmlformats.org/officeDocument/2006/relationships/tags" Target="../tags/tag264.xml"/><Relationship Id="rId5" Type="http://schemas.openxmlformats.org/officeDocument/2006/relationships/tags" Target="../tags/tag263.xml"/><Relationship Id="rId4" Type="http://schemas.openxmlformats.org/officeDocument/2006/relationships/tags" Target="../tags/tag262.xml"/><Relationship Id="rId3" Type="http://schemas.openxmlformats.org/officeDocument/2006/relationships/tags" Target="../tags/tag261.xml"/><Relationship Id="rId2" Type="http://schemas.openxmlformats.org/officeDocument/2006/relationships/tags" Target="../tags/tag260.xml"/><Relationship Id="rId16" Type="http://schemas.openxmlformats.org/officeDocument/2006/relationships/slideLayout" Target="../slideLayouts/slideLayout11.xml"/><Relationship Id="rId15" Type="http://schemas.openxmlformats.org/officeDocument/2006/relationships/tags" Target="../tags/tag272.xml"/><Relationship Id="rId14" Type="http://schemas.openxmlformats.org/officeDocument/2006/relationships/tags" Target="../tags/tag271.xml"/><Relationship Id="rId13" Type="http://schemas.openxmlformats.org/officeDocument/2006/relationships/tags" Target="../tags/tag270.xml"/><Relationship Id="rId12" Type="http://schemas.openxmlformats.org/officeDocument/2006/relationships/tags" Target="../tags/tag269.xml"/><Relationship Id="rId11" Type="http://schemas.openxmlformats.org/officeDocument/2006/relationships/image" Target="../media/image12.jpeg"/><Relationship Id="rId10" Type="http://schemas.openxmlformats.org/officeDocument/2006/relationships/tags" Target="../tags/tag268.xml"/><Relationship Id="rId1" Type="http://schemas.openxmlformats.org/officeDocument/2006/relationships/tags" Target="../tags/tag25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81.xml"/><Relationship Id="rId8" Type="http://schemas.openxmlformats.org/officeDocument/2006/relationships/tags" Target="../tags/tag280.xml"/><Relationship Id="rId7" Type="http://schemas.openxmlformats.org/officeDocument/2006/relationships/tags" Target="../tags/tag279.xml"/><Relationship Id="rId6" Type="http://schemas.openxmlformats.org/officeDocument/2006/relationships/tags" Target="../tags/tag278.xml"/><Relationship Id="rId5" Type="http://schemas.openxmlformats.org/officeDocument/2006/relationships/tags" Target="../tags/tag277.xml"/><Relationship Id="rId4" Type="http://schemas.openxmlformats.org/officeDocument/2006/relationships/tags" Target="../tags/tag276.xml"/><Relationship Id="rId3" Type="http://schemas.openxmlformats.org/officeDocument/2006/relationships/tags" Target="../tags/tag275.xml"/><Relationship Id="rId2" Type="http://schemas.openxmlformats.org/officeDocument/2006/relationships/tags" Target="../tags/tag274.xml"/><Relationship Id="rId16" Type="http://schemas.openxmlformats.org/officeDocument/2006/relationships/slideLayout" Target="../slideLayouts/slideLayout11.xml"/><Relationship Id="rId15" Type="http://schemas.openxmlformats.org/officeDocument/2006/relationships/tags" Target="../tags/tag286.xml"/><Relationship Id="rId14" Type="http://schemas.openxmlformats.org/officeDocument/2006/relationships/tags" Target="../tags/tag285.xml"/><Relationship Id="rId13" Type="http://schemas.openxmlformats.org/officeDocument/2006/relationships/tags" Target="../tags/tag284.xml"/><Relationship Id="rId12" Type="http://schemas.openxmlformats.org/officeDocument/2006/relationships/tags" Target="../tags/tag283.xml"/><Relationship Id="rId11" Type="http://schemas.openxmlformats.org/officeDocument/2006/relationships/image" Target="../media/image13.jpeg"/><Relationship Id="rId10" Type="http://schemas.openxmlformats.org/officeDocument/2006/relationships/tags" Target="../tags/tag282.xml"/><Relationship Id="rId1" Type="http://schemas.openxmlformats.org/officeDocument/2006/relationships/tags" Target="../tags/tag27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tags" Target="../tags/tag290.xml"/><Relationship Id="rId3" Type="http://schemas.openxmlformats.org/officeDocument/2006/relationships/tags" Target="../tags/tag289.xml"/><Relationship Id="rId2" Type="http://schemas.openxmlformats.org/officeDocument/2006/relationships/tags" Target="../tags/tag288.xml"/><Relationship Id="rId17" Type="http://schemas.openxmlformats.org/officeDocument/2006/relationships/slideLayout" Target="../slideLayouts/slideLayout11.xml"/><Relationship Id="rId16" Type="http://schemas.openxmlformats.org/officeDocument/2006/relationships/tags" Target="../tags/tag301.xml"/><Relationship Id="rId15" Type="http://schemas.openxmlformats.org/officeDocument/2006/relationships/tags" Target="../tags/tag300.xml"/><Relationship Id="rId14" Type="http://schemas.openxmlformats.org/officeDocument/2006/relationships/tags" Target="../tags/tag299.xml"/><Relationship Id="rId13" Type="http://schemas.openxmlformats.org/officeDocument/2006/relationships/tags" Target="../tags/tag298.xml"/><Relationship Id="rId12" Type="http://schemas.openxmlformats.org/officeDocument/2006/relationships/tags" Target="../tags/tag297.xml"/><Relationship Id="rId11" Type="http://schemas.openxmlformats.org/officeDocument/2006/relationships/image" Target="../media/image14.jpeg"/><Relationship Id="rId10" Type="http://schemas.openxmlformats.org/officeDocument/2006/relationships/tags" Target="../tags/tag296.xml"/><Relationship Id="rId1" Type="http://schemas.openxmlformats.org/officeDocument/2006/relationships/tags" Target="../tags/tag28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10.xml"/><Relationship Id="rId8" Type="http://schemas.openxmlformats.org/officeDocument/2006/relationships/tags" Target="../tags/tag309.xml"/><Relationship Id="rId7" Type="http://schemas.openxmlformats.org/officeDocument/2006/relationships/tags" Target="../tags/tag308.xml"/><Relationship Id="rId6" Type="http://schemas.openxmlformats.org/officeDocument/2006/relationships/tags" Target="../tags/tag307.xml"/><Relationship Id="rId5" Type="http://schemas.openxmlformats.org/officeDocument/2006/relationships/tags" Target="../tags/tag306.xml"/><Relationship Id="rId4" Type="http://schemas.openxmlformats.org/officeDocument/2006/relationships/tags" Target="../tags/tag305.xml"/><Relationship Id="rId3" Type="http://schemas.openxmlformats.org/officeDocument/2006/relationships/tags" Target="../tags/tag304.xml"/><Relationship Id="rId2" Type="http://schemas.openxmlformats.org/officeDocument/2006/relationships/tags" Target="../tags/tag303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313.xml"/><Relationship Id="rId12" Type="http://schemas.openxmlformats.org/officeDocument/2006/relationships/image" Target="../media/image15.jpeg"/><Relationship Id="rId11" Type="http://schemas.openxmlformats.org/officeDocument/2006/relationships/tags" Target="../tags/tag312.xml"/><Relationship Id="rId10" Type="http://schemas.openxmlformats.org/officeDocument/2006/relationships/tags" Target="../tags/tag311.xml"/><Relationship Id="rId1" Type="http://schemas.openxmlformats.org/officeDocument/2006/relationships/tags" Target="../tags/tag30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22.xml"/><Relationship Id="rId8" Type="http://schemas.openxmlformats.org/officeDocument/2006/relationships/tags" Target="../tags/tag321.xml"/><Relationship Id="rId7" Type="http://schemas.openxmlformats.org/officeDocument/2006/relationships/tags" Target="../tags/tag320.xml"/><Relationship Id="rId6" Type="http://schemas.openxmlformats.org/officeDocument/2006/relationships/tags" Target="../tags/tag319.xml"/><Relationship Id="rId5" Type="http://schemas.openxmlformats.org/officeDocument/2006/relationships/tags" Target="../tags/tag318.xml"/><Relationship Id="rId4" Type="http://schemas.openxmlformats.org/officeDocument/2006/relationships/tags" Target="../tags/tag317.xml"/><Relationship Id="rId3" Type="http://schemas.openxmlformats.org/officeDocument/2006/relationships/tags" Target="../tags/tag316.xml"/><Relationship Id="rId2" Type="http://schemas.openxmlformats.org/officeDocument/2006/relationships/tags" Target="../tags/tag315.xml"/><Relationship Id="rId17" Type="http://schemas.openxmlformats.org/officeDocument/2006/relationships/slideLayout" Target="../slideLayouts/slideLayout11.xml"/><Relationship Id="rId16" Type="http://schemas.openxmlformats.org/officeDocument/2006/relationships/tags" Target="../tags/tag328.xml"/><Relationship Id="rId15" Type="http://schemas.openxmlformats.org/officeDocument/2006/relationships/tags" Target="../tags/tag327.xml"/><Relationship Id="rId14" Type="http://schemas.openxmlformats.org/officeDocument/2006/relationships/tags" Target="../tags/tag326.xml"/><Relationship Id="rId13" Type="http://schemas.openxmlformats.org/officeDocument/2006/relationships/tags" Target="../tags/tag325.xml"/><Relationship Id="rId12" Type="http://schemas.openxmlformats.org/officeDocument/2006/relationships/tags" Target="../tags/tag324.xml"/><Relationship Id="rId11" Type="http://schemas.openxmlformats.org/officeDocument/2006/relationships/image" Target="../media/image16.jpeg"/><Relationship Id="rId10" Type="http://schemas.openxmlformats.org/officeDocument/2006/relationships/tags" Target="../tags/tag323.xml"/><Relationship Id="rId1" Type="http://schemas.openxmlformats.org/officeDocument/2006/relationships/tags" Target="../tags/tag31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37.xml"/><Relationship Id="rId8" Type="http://schemas.openxmlformats.org/officeDocument/2006/relationships/tags" Target="../tags/tag336.xml"/><Relationship Id="rId7" Type="http://schemas.openxmlformats.org/officeDocument/2006/relationships/tags" Target="../tags/tag335.xml"/><Relationship Id="rId6" Type="http://schemas.openxmlformats.org/officeDocument/2006/relationships/tags" Target="../tags/tag334.xml"/><Relationship Id="rId5" Type="http://schemas.openxmlformats.org/officeDocument/2006/relationships/tags" Target="../tags/tag333.xml"/><Relationship Id="rId4" Type="http://schemas.openxmlformats.org/officeDocument/2006/relationships/tags" Target="../tags/tag332.xml"/><Relationship Id="rId3" Type="http://schemas.openxmlformats.org/officeDocument/2006/relationships/tags" Target="../tags/tag331.xml"/><Relationship Id="rId2" Type="http://schemas.openxmlformats.org/officeDocument/2006/relationships/tags" Target="../tags/tag330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341.xml"/><Relationship Id="rId13" Type="http://schemas.openxmlformats.org/officeDocument/2006/relationships/tags" Target="../tags/tag340.xml"/><Relationship Id="rId12" Type="http://schemas.openxmlformats.org/officeDocument/2006/relationships/tags" Target="../tags/tag339.xml"/><Relationship Id="rId11" Type="http://schemas.openxmlformats.org/officeDocument/2006/relationships/image" Target="../media/image17.jpeg"/><Relationship Id="rId10" Type="http://schemas.openxmlformats.org/officeDocument/2006/relationships/tags" Target="../tags/tag338.xml"/><Relationship Id="rId1" Type="http://schemas.openxmlformats.org/officeDocument/2006/relationships/tags" Target="../tags/tag3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96017" y="6289255"/>
            <a:ext cx="3653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语文部编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版三年级上册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8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第六单元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20 美丽的小兴安岭（第二课时）</a:t>
            </a:r>
            <a:endParaRPr lang="en-US" altLang="zh-CN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8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" name="矩形 16"/>
          <p:cNvSpPr/>
          <p:nvPr>
            <p:custDataLst>
              <p:tags r:id="rId10"/>
            </p:custDataLst>
          </p:nvPr>
        </p:nvSpPr>
        <p:spPr>
          <a:xfrm>
            <a:off x="2424609" y="2848877"/>
            <a:ext cx="7098011" cy="159766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这时候森林向人们献出了酸甜可口的山葡萄，又香又脆的榛子，鲜嫩的蘑菇和木耳，还有人参等名贵药材。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>
            <p:custDataLst>
              <p:tags r:id="rId11"/>
            </p:custDataLst>
          </p:nvPr>
        </p:nvSpPr>
        <p:spPr>
          <a:xfrm>
            <a:off x="6566535" y="2898141"/>
            <a:ext cx="466725" cy="504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32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931151" y="4323080"/>
            <a:ext cx="2486660" cy="159766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just"/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用得巧妙，把森林写活了。    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椭圆 1"/>
          <p:cNvSpPr/>
          <p:nvPr>
            <p:custDataLst>
              <p:tags r:id="rId12"/>
            </p:custDataLst>
          </p:nvPr>
        </p:nvSpPr>
        <p:spPr>
          <a:xfrm>
            <a:off x="2136140" y="4745355"/>
            <a:ext cx="1296011" cy="1296011"/>
          </a:xfrm>
          <a:prstGeom prst="ellipse">
            <a:avLst/>
          </a:prstGeom>
          <a:blipFill rotWithShape="1">
            <a:blip r:embed="rId13" cstate="print"/>
            <a:stretch>
              <a:fillRect/>
            </a:stretch>
          </a:blipFill>
          <a:ln w="76200">
            <a:solidFill>
              <a:srgbClr val="6482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32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椭圆 3"/>
          <p:cNvSpPr/>
          <p:nvPr>
            <p:custDataLst>
              <p:tags r:id="rId14"/>
            </p:custDataLst>
          </p:nvPr>
        </p:nvSpPr>
        <p:spPr>
          <a:xfrm>
            <a:off x="3257550" y="5461000"/>
            <a:ext cx="1296011" cy="1296011"/>
          </a:xfrm>
          <a:prstGeom prst="ellipse">
            <a:avLst/>
          </a:prstGeom>
          <a:blipFill rotWithShape="1">
            <a:blip r:embed="rId15" cstate="print"/>
            <a:stretch>
              <a:fillRect/>
            </a:stretch>
          </a:blipFill>
          <a:ln w="76200">
            <a:solidFill>
              <a:srgbClr val="ECA0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1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5" name="椭圆 4"/>
          <p:cNvSpPr/>
          <p:nvPr>
            <p:custDataLst>
              <p:tags r:id="rId16"/>
            </p:custDataLst>
          </p:nvPr>
        </p:nvSpPr>
        <p:spPr>
          <a:xfrm>
            <a:off x="4649471" y="5161915"/>
            <a:ext cx="1296011" cy="1296011"/>
          </a:xfrm>
          <a:prstGeom prst="ellipse">
            <a:avLst/>
          </a:prstGeom>
          <a:blipFill rotWithShape="1">
            <a:blip r:embed="rId17" cstate="print"/>
            <a:stretch>
              <a:fillRect/>
            </a:stretch>
          </a:blipFill>
          <a:ln w="76200">
            <a:solidFill>
              <a:srgbClr val="8CCF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32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椭圆 6"/>
          <p:cNvSpPr/>
          <p:nvPr>
            <p:custDataLst>
              <p:tags r:id="rId18"/>
            </p:custDataLst>
          </p:nvPr>
        </p:nvSpPr>
        <p:spPr>
          <a:xfrm>
            <a:off x="6019800" y="5461000"/>
            <a:ext cx="1296011" cy="1296011"/>
          </a:xfrm>
          <a:prstGeom prst="ellipse">
            <a:avLst/>
          </a:prstGeom>
          <a:blipFill rotWithShape="1">
            <a:blip r:embed="rId19" cstate="print"/>
            <a:stretch>
              <a:fillRect/>
            </a:stretch>
          </a:blipFill>
          <a:ln w="76200">
            <a:solidFill>
              <a:srgbClr val="ACA3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1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椭圆 7"/>
          <p:cNvSpPr/>
          <p:nvPr>
            <p:custDataLst>
              <p:tags r:id="rId20"/>
            </p:custDataLst>
          </p:nvPr>
        </p:nvSpPr>
        <p:spPr>
          <a:xfrm>
            <a:off x="7394575" y="5525771"/>
            <a:ext cx="1296011" cy="1296011"/>
          </a:xfrm>
          <a:prstGeom prst="ellipse">
            <a:avLst/>
          </a:prstGeom>
          <a:blipFill rotWithShape="1">
            <a:blip r:embed="rId21" cstate="print"/>
            <a:stretch>
              <a:fillRect/>
            </a:stretch>
          </a:blip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1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167757" y="4350387"/>
            <a:ext cx="80454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5049521" y="3857625"/>
            <a:ext cx="273875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277745" y="4398645"/>
            <a:ext cx="1726565" cy="1143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051800" y="3905885"/>
            <a:ext cx="161734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471420" y="3876675"/>
            <a:ext cx="151257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692390" y="3349625"/>
            <a:ext cx="154813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云形标注 31"/>
          <p:cNvSpPr/>
          <p:nvPr>
            <p:custDataLst>
              <p:tags r:id="rId22"/>
            </p:custDataLst>
          </p:nvPr>
        </p:nvSpPr>
        <p:spPr>
          <a:xfrm>
            <a:off x="4650105" y="852805"/>
            <a:ext cx="4418965" cy="1364615"/>
          </a:xfrm>
          <a:prstGeom prst="cloudCallout">
            <a:avLst>
              <a:gd name="adj1" fmla="val -73299"/>
              <a:gd name="adj2" fmla="val 41253"/>
            </a:avLst>
          </a:prstGeom>
          <a:gradFill>
            <a:gsLst>
              <a:gs pos="0">
                <a:schemeClr val="accent5">
                  <a:lumMod val="110000"/>
                  <a:satMod val="105000"/>
                  <a:tint val="67000"/>
                </a:schemeClr>
              </a:gs>
              <a:gs pos="50000">
                <a:schemeClr val="accent5">
                  <a:lumMod val="105000"/>
                  <a:satMod val="103000"/>
                  <a:tint val="73000"/>
                </a:schemeClr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  <a:gs pos="0">
                <a:srgbClr val="995CAB">
                  <a:lumMod val="90000"/>
                  <a:lumOff val="10000"/>
                </a:srgbClr>
              </a:gs>
              <a:gs pos="50000">
                <a:srgbClr val="995CAB">
                  <a:lumMod val="95000"/>
                  <a:lumOff val="5000"/>
                </a:srgbClr>
              </a:gs>
              <a:gs pos="100000">
                <a:srgbClr val="995CAB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114290" y="1104900"/>
            <a:ext cx="349059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小兴安岭的秋天人们有什么收获？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pic>
        <p:nvPicPr>
          <p:cNvPr id="27" name="图片 26" descr="timg (7)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2044700" y="1667934"/>
            <a:ext cx="1214120" cy="1230207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24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6" grpId="0" bldLvl="0" animBg="1"/>
      <p:bldP spid="16" grpId="0"/>
      <p:bldP spid="2" grpId="0" bldLvl="0" animBg="1"/>
      <p:bldP spid="4" grpId="0" bldLvl="0" animBg="1"/>
      <p:bldP spid="5" grpId="0" animBg="1"/>
      <p:bldP spid="5" grpId="1" bldLvl="0" animBg="1"/>
      <p:bldP spid="7" grpId="0" animBg="1"/>
      <p:bldP spid="7" grpId="1" bldLvl="0" animBg="1"/>
      <p:bldP spid="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矩形 7"/>
          <p:cNvSpPr/>
          <p:nvPr>
            <p:custDataLst>
              <p:tags r:id="rId10"/>
            </p:custDataLst>
          </p:nvPr>
        </p:nvSpPr>
        <p:spPr>
          <a:xfrm>
            <a:off x="3337194" y="2015516"/>
            <a:ext cx="4154170" cy="55118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algn="ctr"/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西北风呼呼地刮过树梢。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926927" y="3593253"/>
            <a:ext cx="7113693" cy="141287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刮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指用刀子去掉物体表面的东西。用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刮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不用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吹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说明小兴安岭的冬天很冷，风很大。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>
            <p:custDataLst>
              <p:tags r:id="rId11"/>
            </p:custDataLst>
          </p:nvPr>
        </p:nvSpPr>
        <p:spPr>
          <a:xfrm>
            <a:off x="5611495" y="2015491"/>
            <a:ext cx="466725" cy="504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28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矩形 17"/>
          <p:cNvSpPr/>
          <p:nvPr>
            <p:custDataLst>
              <p:tags r:id="rId12"/>
            </p:custDataLst>
          </p:nvPr>
        </p:nvSpPr>
        <p:spPr>
          <a:xfrm>
            <a:off x="4386126" y="1053957"/>
            <a:ext cx="2670810" cy="520700"/>
          </a:xfrm>
          <a:prstGeom prst="rect">
            <a:avLst/>
          </a:prstGeom>
          <a:noFill/>
        </p:spPr>
        <p:txBody>
          <a:bodyPr wrap="none" lIns="91438" tIns="45719" rIns="91438" bIns="45719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2800" cap="all" dirty="0">
                <a:solidFill>
                  <a:schemeClr val="dk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幼圆" charset="0"/>
                <a:ea typeface="幼圆" charset="0"/>
              </a:rPr>
              <a:t>小兴安岭的冬天</a:t>
            </a:r>
            <a:endParaRPr lang="zh-CN" altLang="en-US" sz="2800" cap="all" dirty="0">
              <a:solidFill>
                <a:schemeClr val="dk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幼圆" charset="0"/>
              <a:ea typeface="幼圆" charset="0"/>
            </a:endParaRPr>
          </a:p>
        </p:txBody>
      </p:sp>
      <p:pic>
        <p:nvPicPr>
          <p:cNvPr id="3" name="图片 2" descr="timg (13)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655473" y="1369061"/>
            <a:ext cx="1664547" cy="190754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2" grpId="0"/>
      <p:bldP spid="6" grpId="0" bldLvl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矩形 7"/>
          <p:cNvSpPr/>
          <p:nvPr>
            <p:custDataLst>
              <p:tags r:id="rId10"/>
            </p:custDataLst>
          </p:nvPr>
        </p:nvSpPr>
        <p:spPr>
          <a:xfrm>
            <a:off x="2684781" y="1308945"/>
            <a:ext cx="7282180" cy="110553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小兴安岭一年四季景色诱人，是一座美丽的大花园，也是一座巨大的宝库。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367370" y="3300250"/>
            <a:ext cx="7019925" cy="258254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just"/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把小兴安岭比作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大花园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是因为它一年四季景色都很美丽，诱人；把小兴安岭比作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宝库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，是因为他物产丰富，表达了作者对祖国山河的热爱。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>
            <p:custDataLst>
              <p:tags r:id="rId11"/>
            </p:custDataLst>
          </p:nvPr>
        </p:nvSpPr>
        <p:spPr>
          <a:xfrm>
            <a:off x="8815070" y="1862455"/>
            <a:ext cx="770255" cy="504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>
            <p:custDataLst>
              <p:tags r:id="rId12"/>
            </p:custDataLst>
          </p:nvPr>
        </p:nvSpPr>
        <p:spPr>
          <a:xfrm>
            <a:off x="4331970" y="1862455"/>
            <a:ext cx="1197610" cy="504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83395" y="3300095"/>
            <a:ext cx="159258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比喻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2" name="组合 1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3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5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7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9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10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2395556" y="2263685"/>
            <a:ext cx="673100" cy="2609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 lIns="121917" tIns="60958" rIns="121917" bIns="60958">
            <a:spAutoFit/>
          </a:bodyPr>
          <a:lstStyle/>
          <a:p>
            <a:pPr algn="l"/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美丽的小兴安岭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3524674" y="1526541"/>
            <a:ext cx="5041900" cy="7664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春　树木抽出新枝　生机勃勃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3" name="左大括号 42"/>
          <p:cNvSpPr/>
          <p:nvPr/>
        </p:nvSpPr>
        <p:spPr>
          <a:xfrm>
            <a:off x="3287688" y="1988840"/>
            <a:ext cx="216024" cy="3240360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2800">
              <a:solidFill>
                <a:srgbClr val="FF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4" name="Rectangle 5"/>
          <p:cNvSpPr>
            <a:spLocks noChangeArrowheads="1"/>
          </p:cNvSpPr>
          <p:nvPr/>
        </p:nvSpPr>
        <p:spPr bwMode="auto">
          <a:xfrm>
            <a:off x="3524886" y="2523491"/>
            <a:ext cx="4935220" cy="7664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夏　树木葱葱茏茏　万物生长  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3524886" y="3644266"/>
            <a:ext cx="5041900" cy="7664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秋　落叶飞舞　硕果累累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3524885" y="4580255"/>
            <a:ext cx="4694555" cy="7664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冬　树上积雪　动物过冬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7" name="左大括号 46"/>
          <p:cNvSpPr/>
          <p:nvPr/>
        </p:nvSpPr>
        <p:spPr>
          <a:xfrm flipH="1">
            <a:off x="8352455" y="1837075"/>
            <a:ext cx="360040" cy="3240360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2800">
              <a:solidFill>
                <a:srgbClr val="FF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8" name="Rectangle 5"/>
          <p:cNvSpPr>
            <a:spLocks noChangeArrowheads="1"/>
          </p:cNvSpPr>
          <p:nvPr/>
        </p:nvSpPr>
        <p:spPr bwMode="auto">
          <a:xfrm>
            <a:off x="8835814" y="2736851"/>
            <a:ext cx="1799591" cy="1412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景色优美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物产丰富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写法探究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utoUpdateAnimBg="0"/>
      <p:bldP spid="42" grpId="0"/>
      <p:bldP spid="43" grpId="0" bldLvl="0" animBg="1"/>
      <p:bldP spid="44" grpId="0"/>
      <p:bldP spid="45" grpId="0"/>
      <p:bldP spid="46" grpId="0"/>
      <p:bldP spid="47" grpId="0" bldLvl="0" animBg="1"/>
      <p:bldP spid="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" name="矩形 18"/>
          <p:cNvSpPr/>
          <p:nvPr>
            <p:custDataLst>
              <p:tags r:id="rId10"/>
            </p:custDataLst>
          </p:nvPr>
        </p:nvSpPr>
        <p:spPr>
          <a:xfrm>
            <a:off x="1654387" y="1833034"/>
            <a:ext cx="8194887" cy="85915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endParaRPr lang="en-US" altLang="zh-CN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1654387" y="1688254"/>
            <a:ext cx="8526780" cy="3075305"/>
          </a:xfrm>
          <a:prstGeom prst="rect">
            <a:avLst/>
          </a:prstGeom>
          <a:noFill/>
        </p:spPr>
        <p:txBody>
          <a:bodyPr wrap="square" lIns="121917" tIns="60958" rIns="121917" bIns="60958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</a:t>
            </a: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小兴安岭景色诱人，物产丰富，的确是个美丽富饶的地方，这个宝库有待于我们不断地利用和开发。希望你们长大以后能够去建设它，为我国的建设做出更大的贡献。</a:t>
            </a:r>
            <a:endParaRPr lang="zh-CN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121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276275" y="1260631"/>
            <a:ext cx="8122920" cy="24536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0" tIns="88870" rIns="0" bIns="88870" numCol="1" anchor="ctr" anchorCtr="0" compatLnSpc="1">
            <a:spAutoFit/>
          </a:bodyPr>
          <a:lstStyle/>
          <a:p>
            <a:pPr algn="just"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东北三宝有两种说法：人参、鹿茸和紫貂是富人、官家的说法，人参、貂皮、乌拉草是穷人的说法。东北冬季寒冷，穷人老百姓把乌拉草填在鞋子里，能保证脚不被冻坏，所以乌拉草是穷人的宝。而富人穿棉靴，就不认为乌拉草也是东北三宝了。</a:t>
            </a:r>
            <a:r>
              <a:rPr lang="zh-CN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zh-CN" altLang="zh-CN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636953" y="89039"/>
            <a:ext cx="4949172" cy="9512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17" tIns="60958" rIns="121917" bIns="60958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chemeClr val="accent1"/>
                </a:solidFill>
                <a:latin typeface="幼圆" charset="0"/>
                <a:ea typeface="幼圆" charset="0"/>
              </a:rPr>
              <a:t>东北三宝</a:t>
            </a:r>
            <a:endParaRPr lang="zh-CN" altLang="en-US" sz="36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2" name="图片 1" descr="u=4273179509,3583140584&amp;fm=27&amp;gp=0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3098" y="3824798"/>
            <a:ext cx="4569756" cy="2746621"/>
          </a:xfrm>
          <a:prstGeom prst="rect">
            <a:avLst/>
          </a:prstGeom>
        </p:spPr>
      </p:pic>
      <p:pic>
        <p:nvPicPr>
          <p:cNvPr id="3" name="图片 2" descr="t01d7c86b4088b73f78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76020" y="3824797"/>
            <a:ext cx="4719494" cy="2746622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13"/>
            </p:custDataLst>
          </p:nvPr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lt1">
                    <a:lumMod val="50000"/>
                  </a:schemeClr>
                </a:solidFill>
                <a:effectLst/>
                <a:latin typeface="幼圆" charset="0"/>
                <a:ea typeface="幼圆" charset="0"/>
              </a:rPr>
              <a:t>文常知识</a:t>
            </a:r>
            <a:endParaRPr lang="zh-CN" altLang="en-US" sz="2600" b="1" dirty="0">
              <a:solidFill>
                <a:schemeClr val="lt1">
                  <a:lumMod val="50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bldLvl="0" animBg="1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8" name="Rectangle 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03587" y="2799080"/>
            <a:ext cx="8684260" cy="1759373"/>
          </a:xfrm>
          <a:prstGeom prst="rect">
            <a:avLst/>
          </a:prstGeom>
          <a:noFill/>
          <a:ln>
            <a:miter lim="800000"/>
          </a:ln>
        </p:spPr>
        <p:txBody>
          <a:bodyPr vert="horz" lIns="91438" tIns="45719" rIns="91438" bIns="45719" rtlCol="0">
            <a:noAutofit/>
          </a:bodyPr>
          <a:lstStyle>
            <a:defPPr>
              <a:defRPr lang="zh-CN"/>
            </a:defPPr>
            <a:lvl1pPr lvl="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 sz="3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dirty="0">
                <a:solidFill>
                  <a:schemeClr val="dk1"/>
                </a:solidFill>
                <a:latin typeface="幼圆" charset="0"/>
                <a:cs typeface="幼圆" charset="0"/>
              </a:rPr>
              <a:t>2.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</a:rPr>
              <a:t>你觉得家乡哪个季节最美？为什么？</a:t>
            </a:r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</a:rPr>
              <a:t>  仿照课文写一写。</a:t>
            </a:r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5" name="Rectangle 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603588" y="1655233"/>
            <a:ext cx="9122833" cy="665480"/>
          </a:xfrm>
          <a:prstGeom prst="rect">
            <a:avLst/>
          </a:prstGeom>
          <a:noFill/>
          <a:ln>
            <a:miter lim="800000"/>
          </a:ln>
        </p:spPr>
        <p:txBody>
          <a:bodyPr vert="horz" lIns="91438" tIns="45719" rIns="91438" bIns="45719" rtlCol="0"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用一句诗赞美一下你心中的小兴安岭。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随堂练习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8914" name="文本框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526540" y="1342814"/>
            <a:ext cx="8542867" cy="631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读下面的句子，体会加点的词语好在哪里。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361439" y="2269068"/>
            <a:ext cx="9298093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cs typeface="幼圆" charset="0"/>
              </a:rPr>
              <a:t>（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cs typeface="幼圆" charset="0"/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cs typeface="幼圆" charset="0"/>
              </a:rPr>
              <a:t>）春天，树木抽出新的枝条，长出嫩绿的叶子。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11"/>
            </p:custDataLst>
          </p:nvPr>
        </p:nvSpPr>
        <p:spPr>
          <a:xfrm>
            <a:off x="1598081" y="3079762"/>
            <a:ext cx="8824807" cy="218821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cs typeface="幼圆" charset="0"/>
              </a:rPr>
              <a:t>   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cs typeface="幼圆" charset="0"/>
              </a:rPr>
              <a:t>“抽出”一词写出了树木长出新枝时的动态感，把枝条快速而有力地长出来的状态形象地表现了出来。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2"/>
            </p:custDataLst>
          </p:nvPr>
        </p:nvSpPr>
        <p:spPr>
          <a:xfrm>
            <a:off x="4550627" y="2269068"/>
            <a:ext cx="905933" cy="209042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6400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· </a:t>
            </a:r>
            <a:r>
              <a:rPr lang="zh-CN" altLang="en-US" sz="6400" dirty="0">
                <a:solidFill>
                  <a:schemeClr val="dk1"/>
                </a:solidFill>
                <a:latin typeface="幼圆" charset="0"/>
                <a:cs typeface="幼圆" charset="0"/>
              </a:rPr>
              <a:t>·</a:t>
            </a:r>
            <a:endParaRPr lang="zh-CN" altLang="en-US" sz="64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随堂练习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13" grpId="0"/>
      <p:bldP spid="17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471507" y="1131147"/>
            <a:ext cx="9634220" cy="136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</a:t>
            </a:r>
            <a:r>
              <a:rPr lang="en-US" altLang="zh-CN" sz="27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如果到小兴安岭旅游，你会选择哪个季节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去？结合课文内容说说你的理由。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pic>
        <p:nvPicPr>
          <p:cNvPr id="2" name="图片 1" descr="图标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71227" y="1331807"/>
            <a:ext cx="387773" cy="3962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93614" y="2600961"/>
            <a:ext cx="9712113" cy="30753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示例：我会选择秋天去。因为秋天的小兴安岭景色最美，落叶如蝴蝶般飞舞，松柏更加苍翠。更重要的是秋天的小兴安岭一派丰收的景象，更能让我们感受到小兴安岭的富饶与美丽。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随堂练习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415627" y="1087121"/>
            <a:ext cx="9360747" cy="1172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选做 你的家乡哪个季节最美？为什么？写一段话和同学交流。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15627" y="2599267"/>
            <a:ext cx="9695180" cy="299783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示例：家乡的冬天最美。当冬天的第一场雪缓缓飘下后，远处的山坡盖上了舒服的棉被，光秃秃的小树穿上了厚厚的棉衣，连屋顶也戴上了一顶棉帽。大地银装素裹，村子的上空偶尔飘出几缕炊烟，多么像一幅诗意的山水画啊！孩子们喜欢聚在一起打雪仗、堆雪人，大人们喜欢围在火炉旁听着孩子们的嬉闹声说一些家长里短的琐事，一切都显得恬静而美好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随堂练习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9731" name="TextBox 2"/>
          <p:cNvSpPr txBox="1"/>
          <p:nvPr/>
        </p:nvSpPr>
        <p:spPr>
          <a:xfrm>
            <a:off x="1677247" y="1932940"/>
            <a:ext cx="1515533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脑袋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3823" name="TextBox 43"/>
          <p:cNvSpPr txBox="1"/>
          <p:nvPr/>
        </p:nvSpPr>
        <p:spPr>
          <a:xfrm>
            <a:off x="3464561" y="1932940"/>
            <a:ext cx="2449407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严严实实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7922" name="TextBox 46"/>
          <p:cNvSpPr txBox="1"/>
          <p:nvPr/>
        </p:nvSpPr>
        <p:spPr>
          <a:xfrm>
            <a:off x="6156960" y="1932940"/>
            <a:ext cx="1591733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挡住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9968" name="TextBox 44"/>
          <p:cNvSpPr txBox="1"/>
          <p:nvPr/>
        </p:nvSpPr>
        <p:spPr>
          <a:xfrm>
            <a:off x="8026825" y="1932517"/>
            <a:ext cx="2254249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视线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4063" name="TextBox 43"/>
          <p:cNvSpPr txBox="1"/>
          <p:nvPr/>
        </p:nvSpPr>
        <p:spPr>
          <a:xfrm>
            <a:off x="1677247" y="3266440"/>
            <a:ext cx="1352973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花坛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6114" name="TextBox 46"/>
          <p:cNvSpPr txBox="1"/>
          <p:nvPr/>
        </p:nvSpPr>
        <p:spPr>
          <a:xfrm>
            <a:off x="3464561" y="3266440"/>
            <a:ext cx="1485900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显得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8144" name="TextBox 43"/>
          <p:cNvSpPr txBox="1"/>
          <p:nvPr/>
        </p:nvSpPr>
        <p:spPr>
          <a:xfrm>
            <a:off x="6156960" y="3266440"/>
            <a:ext cx="1590887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药材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0208" name="TextBox 44"/>
          <p:cNvSpPr txBox="1"/>
          <p:nvPr/>
        </p:nvSpPr>
        <p:spPr>
          <a:xfrm>
            <a:off x="8027247" y="3266440"/>
            <a:ext cx="2429933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又松又软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257" name="TextBox 45"/>
          <p:cNvSpPr txBox="1"/>
          <p:nvPr/>
        </p:nvSpPr>
        <p:spPr>
          <a:xfrm>
            <a:off x="1677247" y="4502151"/>
            <a:ext cx="2252133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刮过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4288" name="TextBox 43"/>
          <p:cNvSpPr txBox="1"/>
          <p:nvPr/>
        </p:nvSpPr>
        <p:spPr>
          <a:xfrm>
            <a:off x="3464561" y="4502573"/>
            <a:ext cx="1309793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宝库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3392171" y="3274695"/>
            <a:ext cx="7204075" cy="159766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just"/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我国东北的小兴安岭，有数不清的红松、白桦、栎树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……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几百里连成一片，就像绿色的海洋。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8727122" y="3780791"/>
            <a:ext cx="104584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3704590" y="4278630"/>
            <a:ext cx="82804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5289550" y="4241800"/>
            <a:ext cx="237617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云形标注 17"/>
          <p:cNvSpPr/>
          <p:nvPr>
            <p:custDataLst>
              <p:tags r:id="rId10"/>
            </p:custDataLst>
          </p:nvPr>
        </p:nvSpPr>
        <p:spPr>
          <a:xfrm>
            <a:off x="4699635" y="1137285"/>
            <a:ext cx="6047740" cy="1960245"/>
          </a:xfrm>
          <a:prstGeom prst="cloudCallout">
            <a:avLst>
              <a:gd name="adj1" fmla="val -64669"/>
              <a:gd name="adj2" fmla="val 58780"/>
            </a:avLst>
          </a:prstGeom>
          <a:gradFill>
            <a:gsLst>
              <a:gs pos="0">
                <a:schemeClr val="accent5">
                  <a:lumMod val="110000"/>
                  <a:satMod val="105000"/>
                  <a:tint val="67000"/>
                </a:schemeClr>
              </a:gs>
              <a:gs pos="50000">
                <a:schemeClr val="accent5">
                  <a:lumMod val="105000"/>
                  <a:satMod val="103000"/>
                  <a:tint val="73000"/>
                </a:schemeClr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  <a:gs pos="0">
                <a:srgbClr val="995CAB">
                  <a:lumMod val="90000"/>
                  <a:lumOff val="10000"/>
                </a:srgbClr>
              </a:gs>
              <a:gs pos="50000">
                <a:srgbClr val="995CAB">
                  <a:lumMod val="95000"/>
                  <a:lumOff val="5000"/>
                </a:srgbClr>
              </a:gs>
              <a:gs pos="100000">
                <a:srgbClr val="995CAB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56530" y="1396365"/>
            <a:ext cx="534035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</a:t>
            </a:r>
            <a:r>
              <a:rPr lang="zh-CN" altLang="en-US" sz="3200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读第</a:t>
            </a:r>
            <a:r>
              <a:rPr lang="en-US" altLang="zh-CN" sz="3200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1</a:t>
            </a:r>
            <a:r>
              <a:rPr lang="zh-CN" altLang="en-US" sz="3200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自然段，小兴安岭的树给我们留下了什么印象？</a:t>
            </a:r>
            <a:endParaRPr lang="zh-CN" altLang="en-US" sz="3200" dirty="0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5685368" y="2309707"/>
            <a:ext cx="1396153" cy="110553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l"/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数量多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6" name="文本框 15"/>
          <p:cNvSpPr txBox="1"/>
          <p:nvPr>
            <p:custDataLst>
              <p:tags r:id="rId12"/>
            </p:custDataLst>
          </p:nvPr>
        </p:nvSpPr>
        <p:spPr>
          <a:xfrm>
            <a:off x="6965528" y="2309707"/>
            <a:ext cx="1396153" cy="110553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l"/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种类多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13"/>
            </p:custDataLst>
          </p:nvPr>
        </p:nvSpPr>
        <p:spPr>
          <a:xfrm>
            <a:off x="8204201" y="2309707"/>
            <a:ext cx="1396153" cy="110553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l"/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面积大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3832860" y="4718050"/>
            <a:ext cx="104584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9406255" y="4319270"/>
            <a:ext cx="136779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爆炸形 2 28"/>
          <p:cNvSpPr/>
          <p:nvPr>
            <p:custDataLst>
              <p:tags r:id="rId14"/>
            </p:custDataLst>
          </p:nvPr>
        </p:nvSpPr>
        <p:spPr>
          <a:xfrm rot="3000000">
            <a:off x="8233410" y="4332605"/>
            <a:ext cx="1506855" cy="2003425"/>
          </a:xfrm>
          <a:prstGeom prst="irregularSeal2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266430" y="5026660"/>
            <a:ext cx="159385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比喻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7" name="图片 6" descr="timg (3)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151067" y="1712275"/>
            <a:ext cx="1926167" cy="2415540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6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椭圆 2"/>
          <p:cNvSpPr/>
          <p:nvPr>
            <p:custDataLst>
              <p:tags r:id="rId10"/>
            </p:custDataLst>
          </p:nvPr>
        </p:nvSpPr>
        <p:spPr>
          <a:xfrm>
            <a:off x="2787016" y="3241675"/>
            <a:ext cx="6372225" cy="3141980"/>
          </a:xfrm>
          <a:prstGeom prst="ellipse">
            <a:avLst/>
          </a:prstGeom>
          <a:blipFill rotWithShape="1">
            <a:blip r:embed="rId11" cstate="print"/>
            <a:stretch>
              <a:fillRect/>
            </a:stretch>
          </a:blip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32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" name="矩形 16"/>
          <p:cNvSpPr/>
          <p:nvPr>
            <p:custDataLst>
              <p:tags r:id="rId12"/>
            </p:custDataLst>
          </p:nvPr>
        </p:nvSpPr>
        <p:spPr>
          <a:xfrm>
            <a:off x="2424609" y="1844309"/>
            <a:ext cx="7098011" cy="110553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春天，树木抽出了新的枝条，长出了嫩绿的叶子。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379894" y="4250268"/>
            <a:ext cx="5228167" cy="110553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写出了枝条快速而有力长出来的样子，非常贴切。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>
            <p:custDataLst>
              <p:tags r:id="rId13"/>
            </p:custDataLst>
          </p:nvPr>
        </p:nvSpPr>
        <p:spPr>
          <a:xfrm>
            <a:off x="5372735" y="1844041"/>
            <a:ext cx="445135" cy="504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32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>
            <p:custDataLst>
              <p:tags r:id="rId14"/>
            </p:custDataLst>
          </p:nvPr>
        </p:nvSpPr>
        <p:spPr>
          <a:xfrm>
            <a:off x="4222719" y="1029404"/>
            <a:ext cx="3026410" cy="582295"/>
          </a:xfrm>
          <a:prstGeom prst="rect">
            <a:avLst/>
          </a:prstGeom>
          <a:noFill/>
        </p:spPr>
        <p:txBody>
          <a:bodyPr wrap="none" lIns="91438" tIns="45719" rIns="91438" bIns="45719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3200" cap="all" dirty="0">
                <a:solidFill>
                  <a:schemeClr val="dk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幼圆" charset="0"/>
                <a:ea typeface="幼圆" charset="0"/>
              </a:rPr>
              <a:t>小兴安岭的春天</a:t>
            </a:r>
            <a:endParaRPr lang="zh-CN" altLang="en-US" sz="3200" cap="all" dirty="0">
              <a:solidFill>
                <a:schemeClr val="dk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6" grpId="0"/>
      <p:bldP spid="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椭圆 2"/>
          <p:cNvSpPr/>
          <p:nvPr>
            <p:custDataLst>
              <p:tags r:id="rId10"/>
            </p:custDataLst>
          </p:nvPr>
        </p:nvSpPr>
        <p:spPr>
          <a:xfrm>
            <a:off x="2787015" y="3901440"/>
            <a:ext cx="6076315" cy="2697480"/>
          </a:xfrm>
          <a:prstGeom prst="ellipse">
            <a:avLst/>
          </a:prstGeom>
          <a:blipFill rotWithShape="1">
            <a:blip r:embed="rId11" cstate="print"/>
            <a:stretch>
              <a:fillRect/>
            </a:stretch>
          </a:blip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1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7" name="矩形 16"/>
          <p:cNvSpPr/>
          <p:nvPr>
            <p:custDataLst>
              <p:tags r:id="rId12"/>
            </p:custDataLst>
          </p:nvPr>
        </p:nvSpPr>
        <p:spPr>
          <a:xfrm>
            <a:off x="2424609" y="1557289"/>
            <a:ext cx="7098011" cy="110553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山上的积雪融化了，雪水汇成小溪，淙淙地流着。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3765" y="2959320"/>
            <a:ext cx="7098011" cy="61277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写出雪化成水的动态美。    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>
            <p:custDataLst>
              <p:tags r:id="rId13"/>
            </p:custDataLst>
          </p:nvPr>
        </p:nvSpPr>
        <p:spPr>
          <a:xfrm>
            <a:off x="7818121" y="1557021"/>
            <a:ext cx="445135" cy="504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32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>
            <p:custDataLst>
              <p:tags r:id="rId14"/>
            </p:custDataLst>
          </p:nvPr>
        </p:nvSpPr>
        <p:spPr>
          <a:xfrm>
            <a:off x="2424431" y="2061211"/>
            <a:ext cx="807085" cy="504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32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53766" y="3686811"/>
            <a:ext cx="5328285" cy="61277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写出溪水流淌美妙的声音。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6" grpId="0"/>
      <p:bldP spid="2" grpId="0" bldLvl="0" animBg="1"/>
      <p:bldP spid="4" grpId="0" bldLvl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椭圆 2"/>
          <p:cNvSpPr/>
          <p:nvPr>
            <p:custDataLst>
              <p:tags r:id="rId10"/>
            </p:custDataLst>
          </p:nvPr>
        </p:nvSpPr>
        <p:spPr>
          <a:xfrm>
            <a:off x="2787016" y="3241675"/>
            <a:ext cx="6372225" cy="3141980"/>
          </a:xfrm>
          <a:prstGeom prst="ellipse">
            <a:avLst/>
          </a:prstGeom>
          <a:blipFill rotWithShape="1">
            <a:blip r:embed="rId11" cstate="print"/>
            <a:stretch>
              <a:fillRect/>
            </a:stretch>
          </a:blip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1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" name="矩形 16"/>
          <p:cNvSpPr/>
          <p:nvPr>
            <p:custDataLst>
              <p:tags r:id="rId12"/>
            </p:custDataLst>
          </p:nvPr>
        </p:nvSpPr>
        <p:spPr>
          <a:xfrm>
            <a:off x="2424609" y="1844308"/>
            <a:ext cx="7098011" cy="159766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小鹿在溪边散步，它们有的俯下身子喝水，有的侧着脑袋欣赏自己映在水里的影子。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617585" y="3356610"/>
            <a:ext cx="146431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拟人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>
            <p:custDataLst>
              <p:tags r:id="rId13"/>
            </p:custDataLst>
          </p:nvPr>
        </p:nvSpPr>
        <p:spPr>
          <a:xfrm>
            <a:off x="6614796" y="2348231"/>
            <a:ext cx="2831465" cy="504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1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>
            <p:custDataLst>
              <p:tags r:id="rId14"/>
            </p:custDataLst>
          </p:nvPr>
        </p:nvSpPr>
        <p:spPr>
          <a:xfrm>
            <a:off x="2553335" y="2852421"/>
            <a:ext cx="1563371" cy="504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1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>
            <p:custDataLst>
              <p:tags r:id="rId15"/>
            </p:custDataLst>
          </p:nvPr>
        </p:nvSpPr>
        <p:spPr>
          <a:xfrm>
            <a:off x="5380992" y="1844041"/>
            <a:ext cx="748665" cy="504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1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53386" y="4047492"/>
            <a:ext cx="5772785" cy="110553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just"/>
            <a:r>
              <a:rPr lang="en-US" altLang="zh-CN" sz="3200" b="1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写出小鹿生活的快乐，也体现了春天的美好。    </a:t>
            </a:r>
            <a:endParaRPr lang="zh-CN" altLang="en-US" sz="3200" b="1" dirty="0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" grpId="0" bldLvl="0" animBg="1"/>
      <p:bldP spid="6" grpId="0" bldLvl="0" animBg="1"/>
      <p:bldP spid="7" grpId="0" bldLvl="0" animBg="1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3120391" y="3657389"/>
            <a:ext cx="7204075" cy="159766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just"/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夏天，树木长得葱葱茏茏，密密层层的枝叶把森林封得严严实实的，挡住了人们的视线，遮住了蓝蓝的天空。。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703061" y="4163484"/>
            <a:ext cx="1332231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8525512" y="4163484"/>
            <a:ext cx="140398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957368" y="4735704"/>
            <a:ext cx="144018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云形标注 17"/>
          <p:cNvSpPr/>
          <p:nvPr>
            <p:custDataLst>
              <p:tags r:id="rId10"/>
            </p:custDataLst>
          </p:nvPr>
        </p:nvSpPr>
        <p:spPr>
          <a:xfrm>
            <a:off x="4275455" y="1166495"/>
            <a:ext cx="5997575" cy="2036445"/>
          </a:xfrm>
          <a:prstGeom prst="cloudCallout">
            <a:avLst>
              <a:gd name="adj1" fmla="val -61716"/>
              <a:gd name="adj2" fmla="val 48087"/>
            </a:avLst>
          </a:prstGeom>
          <a:gradFill>
            <a:gsLst>
              <a:gs pos="0">
                <a:schemeClr val="accent5">
                  <a:lumMod val="110000"/>
                  <a:satMod val="105000"/>
                  <a:tint val="67000"/>
                </a:schemeClr>
              </a:gs>
              <a:gs pos="50000">
                <a:schemeClr val="accent5">
                  <a:lumMod val="105000"/>
                  <a:satMod val="103000"/>
                  <a:tint val="73000"/>
                </a:schemeClr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  <a:gs pos="0">
                <a:srgbClr val="995CAB">
                  <a:lumMod val="90000"/>
                  <a:lumOff val="10000"/>
                </a:srgbClr>
              </a:gs>
              <a:gs pos="50000">
                <a:srgbClr val="995CAB">
                  <a:lumMod val="95000"/>
                  <a:lumOff val="5000"/>
                </a:srgbClr>
              </a:gs>
              <a:gs pos="100000">
                <a:srgbClr val="995CAB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51095" y="1453515"/>
            <a:ext cx="465010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</a:t>
            </a:r>
            <a:r>
              <a:rPr lang="zh-CN" altLang="en-US" sz="3200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小兴安岭的夏天有什么特点？</a:t>
            </a:r>
            <a:endParaRPr lang="zh-CN" altLang="en-US" sz="3200" dirty="0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6428740" y="2371937"/>
            <a:ext cx="1691005" cy="110553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l"/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树木繁茂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9461502" y="4735704"/>
            <a:ext cx="46799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3278042" y="4735704"/>
            <a:ext cx="36004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timg (3)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433407" y="2372361"/>
            <a:ext cx="1688253" cy="246972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椭圆 2"/>
          <p:cNvSpPr/>
          <p:nvPr>
            <p:custDataLst>
              <p:tags r:id="rId10"/>
            </p:custDataLst>
          </p:nvPr>
        </p:nvSpPr>
        <p:spPr>
          <a:xfrm>
            <a:off x="2787016" y="3241675"/>
            <a:ext cx="6372225" cy="3141980"/>
          </a:xfrm>
          <a:prstGeom prst="ellipse">
            <a:avLst/>
          </a:prstGeom>
          <a:blipFill rotWithShape="1">
            <a:blip r:embed="rId11" cstate="print"/>
            <a:stretch>
              <a:fillRect/>
            </a:stretch>
          </a:blip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1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" name="矩形 16"/>
          <p:cNvSpPr/>
          <p:nvPr>
            <p:custDataLst>
              <p:tags r:id="rId12"/>
            </p:custDataLst>
          </p:nvPr>
        </p:nvSpPr>
        <p:spPr>
          <a:xfrm>
            <a:off x="2358858" y="1551844"/>
            <a:ext cx="7098011" cy="110553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早晨，雾从山谷里升起来，整个森林浸在乳白色的浓雾里。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椭圆 12"/>
          <p:cNvSpPr/>
          <p:nvPr>
            <p:custDataLst>
              <p:tags r:id="rId13"/>
            </p:custDataLst>
          </p:nvPr>
        </p:nvSpPr>
        <p:spPr>
          <a:xfrm>
            <a:off x="2910206" y="3201671"/>
            <a:ext cx="6372225" cy="3141980"/>
          </a:xfrm>
          <a:prstGeom prst="ellipse">
            <a:avLst/>
          </a:prstGeom>
          <a:solidFill>
            <a:schemeClr val="lt1">
              <a:alpha val="5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1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>
            <p:custDataLst>
              <p:tags r:id="rId14"/>
            </p:custDataLst>
          </p:nvPr>
        </p:nvSpPr>
        <p:spPr>
          <a:xfrm>
            <a:off x="3266605" y="2154246"/>
            <a:ext cx="369571" cy="504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1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>
            <p:custDataLst>
              <p:tags r:id="rId15"/>
            </p:custDataLst>
          </p:nvPr>
        </p:nvSpPr>
        <p:spPr>
          <a:xfrm>
            <a:off x="6533515" y="1557021"/>
            <a:ext cx="485775" cy="504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1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90165" y="3241675"/>
            <a:ext cx="7141211" cy="110553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just"/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不仅能使人感到小兴安岭早晨雾多、雾浓的景象，而且富有动感。    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6" grpId="0" bldLvl="0" animBg="1"/>
      <p:bldP spid="7" grpId="0" bldLvl="0" animBg="1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椭圆 2"/>
          <p:cNvSpPr/>
          <p:nvPr>
            <p:custDataLst>
              <p:tags r:id="rId10"/>
            </p:custDataLst>
          </p:nvPr>
        </p:nvSpPr>
        <p:spPr>
          <a:xfrm>
            <a:off x="2787016" y="3241675"/>
            <a:ext cx="6372225" cy="3141980"/>
          </a:xfrm>
          <a:prstGeom prst="ellipse">
            <a:avLst/>
          </a:prstGeom>
          <a:blipFill rotWithShape="1">
            <a:blip r:embed="rId11" cstate="print"/>
            <a:stretch>
              <a:fillRect/>
            </a:stretch>
          </a:blip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32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" name="矩形 16"/>
          <p:cNvSpPr/>
          <p:nvPr>
            <p:custDataLst>
              <p:tags r:id="rId12"/>
            </p:custDataLst>
          </p:nvPr>
        </p:nvSpPr>
        <p:spPr>
          <a:xfrm>
            <a:off x="2424609" y="1844308"/>
            <a:ext cx="7098011" cy="159766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太阳出来了，千万缕像利剑一样的金光，穿过树梢，照射在工人宿舍门前的草地上。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138920" y="3122295"/>
            <a:ext cx="151066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比喻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>
            <p:custDataLst>
              <p:tags r:id="rId13"/>
            </p:custDataLst>
          </p:nvPr>
        </p:nvSpPr>
        <p:spPr>
          <a:xfrm>
            <a:off x="7427595" y="1844041"/>
            <a:ext cx="1563371" cy="504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32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268133" y="4013200"/>
            <a:ext cx="5154507" cy="159766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just"/>
            <a:r>
              <a:rPr lang="en-US" altLang="zh-CN" sz="3200" b="1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形象生动地描写了阳光穿过树梢照射在工人宿舍门前草地上的情景。    </a:t>
            </a:r>
            <a:endParaRPr lang="zh-CN" altLang="en-US" sz="3200" b="1" dirty="0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6" grpId="0" bldLvl="0" animBg="1"/>
      <p:bldP spid="16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3.xml><?xml version="1.0" encoding="utf-8"?>
<p:tagLst xmlns:p="http://schemas.openxmlformats.org/presentationml/2006/main">
  <p:tag name="KSO_WM_UNIT_FILL_FORE_SCHEMECOLOR_INDEX_1_BRIGHTNESS" val="0.1"/>
  <p:tag name="KSO_WM_UNIT_FILL_FORE_SCHEMECOLOR_INDEX_1" val="9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9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9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9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5"/>
</p:tagLst>
</file>

<file path=ppt/tags/tag2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8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9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1.xml><?xml version="1.0" encoding="utf-8"?>
<p:tagLst xmlns:p="http://schemas.openxmlformats.org/presentationml/2006/main">
  <p:tag name="KSO_WM_UNIT_FILL_FORE_SCHEMECOLOR_INDEX_1_BRIGHTNESS" val="0.1"/>
  <p:tag name="KSO_WM_UNIT_FILL_FORE_SCHEMECOLOR_INDEX_1" val="9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9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9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9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5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57.xml><?xml version="1.0" encoding="utf-8"?>
<p:tagLst xmlns:p="http://schemas.openxmlformats.org/presentationml/2006/main">
  <p:tag name="KSO_WM_UNIT_LINE_FORE_SCHEMECOLOR_INDEX_BRIGHTNESS" val="0.4"/>
  <p:tag name="KSO_WM_UNIT_LINE_FORE_SCHEMECOLOR_INDEX" val="8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58.xml><?xml version="1.0" encoding="utf-8"?>
<p:tagLst xmlns:p="http://schemas.openxmlformats.org/presentationml/2006/main">
  <p:tag name="KSO_WM_UNIT_FILL_FORE_SCHEMECOLOR_INDEX_1_BRIGHTNESS" val="0.1"/>
  <p:tag name="KSO_WM_UNIT_FILL_FORE_SCHEMECOLOR_INDEX_1" val="9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9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9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9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5"/>
</p:tagLst>
</file>

<file path=ppt/tags/tag3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8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3886392-748b-419a-9611-e0ed75cd055a}"/>
  <p:tag name="KSO_WM_UNIT_TYPE" val="i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7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69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COMMONDATA" val="eyJoZGlkIjoiZWE3NjZlYjJkMjNiZjRmNDUwNDg2MDIyMjNiOTJhMjAifQ==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1587</Words>
  <Application>WPS 演示</Application>
  <PresentationFormat>自定义</PresentationFormat>
  <Paragraphs>170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黑体</vt:lpstr>
      <vt:lpstr>Songti SC Black</vt:lpstr>
      <vt:lpstr>等线</vt:lpstr>
      <vt:lpstr>Calibri</vt:lpstr>
      <vt:lpstr>Arial Unicode MS</vt:lpstr>
      <vt:lpstr>楷体</vt:lpstr>
      <vt:lpstr>幼圆</vt:lpstr>
      <vt:lpstr>汉仪乐喵体W</vt:lpstr>
      <vt:lpstr>Arial</vt:lpstr>
      <vt:lpstr>幼圆</vt:lpstr>
      <vt:lpstr>3_Office 主题​​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37</cp:revision>
  <dcterms:created xsi:type="dcterms:W3CDTF">2020-06-05T01:16:00Z</dcterms:created>
  <dcterms:modified xsi:type="dcterms:W3CDTF">2022-05-28T02:54:20Z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EA23AC5F242B473AA88E69DD1A3F6EA7</vt:lpwstr>
  </property>
</Properties>
</file>