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42" r:id="rId4"/>
    <p:sldId id="643" r:id="rId6"/>
    <p:sldId id="644" r:id="rId7"/>
    <p:sldId id="645" r:id="rId8"/>
    <p:sldId id="646" r:id="rId9"/>
    <p:sldId id="647" r:id="rId10"/>
    <p:sldId id="648" r:id="rId11"/>
    <p:sldId id="649" r:id="rId12"/>
    <p:sldId id="650" r:id="rId13"/>
    <p:sldId id="651" r:id="rId14"/>
    <p:sldId id="652" r:id="rId15"/>
    <p:sldId id="653" r:id="rId16"/>
    <p:sldId id="654" r:id="rId17"/>
    <p:sldId id="655" r:id="rId18"/>
    <p:sldId id="656" r:id="rId19"/>
    <p:sldId id="657" r:id="rId20"/>
    <p:sldId id="658" r:id="rId21"/>
    <p:sldId id="659" r:id="rId22"/>
    <p:sldId id="660" r:id="rId23"/>
    <p:sldId id="661" r:id="rId24"/>
    <p:sldId id="662" r:id="rId25"/>
    <p:sldId id="663" r:id="rId26"/>
    <p:sldId id="664" r:id="rId27"/>
    <p:sldId id="665" r:id="rId28"/>
    <p:sldId id="666" r:id="rId29"/>
    <p:sldId id="667" r:id="rId30"/>
    <p:sldId id="668" r:id="rId31"/>
    <p:sldId id="669" r:id="rId32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7" Type="http://schemas.openxmlformats.org/officeDocument/2006/relationships/tags" Target="tags/tag604.xml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23.xml"/><Relationship Id="rId10" Type="http://schemas.openxmlformats.org/officeDocument/2006/relationships/tags" Target="../tags/tag322.xml"/><Relationship Id="rId1" Type="http://schemas.openxmlformats.org/officeDocument/2006/relationships/tags" Target="../tags/tag31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2.xml"/><Relationship Id="rId8" Type="http://schemas.openxmlformats.org/officeDocument/2006/relationships/tags" Target="../tags/tag331.xml"/><Relationship Id="rId7" Type="http://schemas.openxmlformats.org/officeDocument/2006/relationships/tags" Target="../tags/tag330.xml"/><Relationship Id="rId6" Type="http://schemas.openxmlformats.org/officeDocument/2006/relationships/tags" Target="../tags/tag329.xml"/><Relationship Id="rId5" Type="http://schemas.openxmlformats.org/officeDocument/2006/relationships/tags" Target="../tags/tag328.xml"/><Relationship Id="rId41" Type="http://schemas.openxmlformats.org/officeDocument/2006/relationships/slideLayout" Target="../slideLayouts/slideLayout13.xml"/><Relationship Id="rId40" Type="http://schemas.openxmlformats.org/officeDocument/2006/relationships/tags" Target="../tags/tag363.xml"/><Relationship Id="rId4" Type="http://schemas.openxmlformats.org/officeDocument/2006/relationships/tags" Target="../tags/tag327.xml"/><Relationship Id="rId39" Type="http://schemas.openxmlformats.org/officeDocument/2006/relationships/tags" Target="../tags/tag362.xml"/><Relationship Id="rId38" Type="http://schemas.openxmlformats.org/officeDocument/2006/relationships/tags" Target="../tags/tag361.xml"/><Relationship Id="rId37" Type="http://schemas.openxmlformats.org/officeDocument/2006/relationships/tags" Target="../tags/tag360.xml"/><Relationship Id="rId36" Type="http://schemas.openxmlformats.org/officeDocument/2006/relationships/tags" Target="../tags/tag359.xml"/><Relationship Id="rId35" Type="http://schemas.openxmlformats.org/officeDocument/2006/relationships/tags" Target="../tags/tag358.xml"/><Relationship Id="rId34" Type="http://schemas.openxmlformats.org/officeDocument/2006/relationships/tags" Target="../tags/tag357.xml"/><Relationship Id="rId33" Type="http://schemas.openxmlformats.org/officeDocument/2006/relationships/tags" Target="../tags/tag356.xml"/><Relationship Id="rId32" Type="http://schemas.openxmlformats.org/officeDocument/2006/relationships/tags" Target="../tags/tag355.xml"/><Relationship Id="rId31" Type="http://schemas.openxmlformats.org/officeDocument/2006/relationships/tags" Target="../tags/tag354.xml"/><Relationship Id="rId30" Type="http://schemas.openxmlformats.org/officeDocument/2006/relationships/tags" Target="../tags/tag353.xml"/><Relationship Id="rId3" Type="http://schemas.openxmlformats.org/officeDocument/2006/relationships/tags" Target="../tags/tag326.xml"/><Relationship Id="rId29" Type="http://schemas.openxmlformats.org/officeDocument/2006/relationships/tags" Target="../tags/tag352.xml"/><Relationship Id="rId28" Type="http://schemas.openxmlformats.org/officeDocument/2006/relationships/tags" Target="../tags/tag351.xml"/><Relationship Id="rId27" Type="http://schemas.openxmlformats.org/officeDocument/2006/relationships/tags" Target="../tags/tag350.xml"/><Relationship Id="rId26" Type="http://schemas.openxmlformats.org/officeDocument/2006/relationships/tags" Target="../tags/tag349.xml"/><Relationship Id="rId25" Type="http://schemas.openxmlformats.org/officeDocument/2006/relationships/tags" Target="../tags/tag348.xml"/><Relationship Id="rId24" Type="http://schemas.openxmlformats.org/officeDocument/2006/relationships/tags" Target="../tags/tag347.xml"/><Relationship Id="rId23" Type="http://schemas.openxmlformats.org/officeDocument/2006/relationships/tags" Target="../tags/tag346.xml"/><Relationship Id="rId22" Type="http://schemas.openxmlformats.org/officeDocument/2006/relationships/tags" Target="../tags/tag345.xml"/><Relationship Id="rId21" Type="http://schemas.openxmlformats.org/officeDocument/2006/relationships/tags" Target="../tags/tag344.xml"/><Relationship Id="rId20" Type="http://schemas.openxmlformats.org/officeDocument/2006/relationships/tags" Target="../tags/tag343.xml"/><Relationship Id="rId2" Type="http://schemas.openxmlformats.org/officeDocument/2006/relationships/tags" Target="../tags/tag325.xml"/><Relationship Id="rId19" Type="http://schemas.openxmlformats.org/officeDocument/2006/relationships/tags" Target="../tags/tag342.xml"/><Relationship Id="rId18" Type="http://schemas.openxmlformats.org/officeDocument/2006/relationships/tags" Target="../tags/tag341.xml"/><Relationship Id="rId17" Type="http://schemas.openxmlformats.org/officeDocument/2006/relationships/tags" Target="../tags/tag340.xml"/><Relationship Id="rId16" Type="http://schemas.openxmlformats.org/officeDocument/2006/relationships/tags" Target="../tags/tag339.xml"/><Relationship Id="rId15" Type="http://schemas.openxmlformats.org/officeDocument/2006/relationships/tags" Target="../tags/tag338.xml"/><Relationship Id="rId14" Type="http://schemas.openxmlformats.org/officeDocument/2006/relationships/tags" Target="../tags/tag337.xml"/><Relationship Id="rId13" Type="http://schemas.openxmlformats.org/officeDocument/2006/relationships/tags" Target="../tags/tag336.xml"/><Relationship Id="rId12" Type="http://schemas.openxmlformats.org/officeDocument/2006/relationships/tags" Target="../tags/tag335.xml"/><Relationship Id="rId11" Type="http://schemas.openxmlformats.org/officeDocument/2006/relationships/tags" Target="../tags/tag334.xml"/><Relationship Id="rId10" Type="http://schemas.openxmlformats.org/officeDocument/2006/relationships/tags" Target="../tags/tag333.xml"/><Relationship Id="rId1" Type="http://schemas.openxmlformats.org/officeDocument/2006/relationships/tags" Target="../tags/tag32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2.xml"/><Relationship Id="rId8" Type="http://schemas.openxmlformats.org/officeDocument/2006/relationships/tags" Target="../tags/tag371.xml"/><Relationship Id="rId7" Type="http://schemas.openxmlformats.org/officeDocument/2006/relationships/tags" Target="../tags/tag370.xml"/><Relationship Id="rId6" Type="http://schemas.openxmlformats.org/officeDocument/2006/relationships/tags" Target="../tags/tag369.xml"/><Relationship Id="rId5" Type="http://schemas.openxmlformats.org/officeDocument/2006/relationships/tags" Target="../tags/tag368.xml"/><Relationship Id="rId4" Type="http://schemas.openxmlformats.org/officeDocument/2006/relationships/tags" Target="../tags/tag367.xml"/><Relationship Id="rId3" Type="http://schemas.openxmlformats.org/officeDocument/2006/relationships/tags" Target="../tags/tag366.xml"/><Relationship Id="rId29" Type="http://schemas.openxmlformats.org/officeDocument/2006/relationships/slideLayout" Target="../slideLayouts/slideLayout13.xml"/><Relationship Id="rId28" Type="http://schemas.openxmlformats.org/officeDocument/2006/relationships/tags" Target="../tags/tag391.xml"/><Relationship Id="rId27" Type="http://schemas.openxmlformats.org/officeDocument/2006/relationships/tags" Target="../tags/tag390.xml"/><Relationship Id="rId26" Type="http://schemas.openxmlformats.org/officeDocument/2006/relationships/tags" Target="../tags/tag389.xml"/><Relationship Id="rId25" Type="http://schemas.openxmlformats.org/officeDocument/2006/relationships/tags" Target="../tags/tag388.xml"/><Relationship Id="rId24" Type="http://schemas.openxmlformats.org/officeDocument/2006/relationships/tags" Target="../tags/tag387.xml"/><Relationship Id="rId23" Type="http://schemas.openxmlformats.org/officeDocument/2006/relationships/tags" Target="../tags/tag386.xml"/><Relationship Id="rId22" Type="http://schemas.openxmlformats.org/officeDocument/2006/relationships/tags" Target="../tags/tag385.xml"/><Relationship Id="rId21" Type="http://schemas.openxmlformats.org/officeDocument/2006/relationships/tags" Target="../tags/tag384.xml"/><Relationship Id="rId20" Type="http://schemas.openxmlformats.org/officeDocument/2006/relationships/tags" Target="../tags/tag383.xml"/><Relationship Id="rId2" Type="http://schemas.openxmlformats.org/officeDocument/2006/relationships/tags" Target="../tags/tag365.xml"/><Relationship Id="rId19" Type="http://schemas.openxmlformats.org/officeDocument/2006/relationships/tags" Target="../tags/tag382.xml"/><Relationship Id="rId18" Type="http://schemas.openxmlformats.org/officeDocument/2006/relationships/tags" Target="../tags/tag381.xml"/><Relationship Id="rId17" Type="http://schemas.openxmlformats.org/officeDocument/2006/relationships/tags" Target="../tags/tag380.xml"/><Relationship Id="rId16" Type="http://schemas.openxmlformats.org/officeDocument/2006/relationships/tags" Target="../tags/tag379.xml"/><Relationship Id="rId15" Type="http://schemas.openxmlformats.org/officeDocument/2006/relationships/tags" Target="../tags/tag378.xml"/><Relationship Id="rId14" Type="http://schemas.openxmlformats.org/officeDocument/2006/relationships/tags" Target="../tags/tag377.xml"/><Relationship Id="rId13" Type="http://schemas.openxmlformats.org/officeDocument/2006/relationships/tags" Target="../tags/tag376.xml"/><Relationship Id="rId12" Type="http://schemas.openxmlformats.org/officeDocument/2006/relationships/tags" Target="../tags/tag375.xml"/><Relationship Id="rId11" Type="http://schemas.openxmlformats.org/officeDocument/2006/relationships/tags" Target="../tags/tag374.xml"/><Relationship Id="rId10" Type="http://schemas.openxmlformats.org/officeDocument/2006/relationships/tags" Target="../tags/tag373.xml"/><Relationship Id="rId1" Type="http://schemas.openxmlformats.org/officeDocument/2006/relationships/tags" Target="../tags/tag36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tags" Target="../tags/tag399.xml"/><Relationship Id="rId7" Type="http://schemas.openxmlformats.org/officeDocument/2006/relationships/tags" Target="../tags/tag398.xml"/><Relationship Id="rId6" Type="http://schemas.openxmlformats.org/officeDocument/2006/relationships/tags" Target="../tags/tag397.xml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tags" Target="../tags/tag394.xml"/><Relationship Id="rId23" Type="http://schemas.openxmlformats.org/officeDocument/2006/relationships/slideLayout" Target="../slideLayouts/slideLayout13.xml"/><Relationship Id="rId22" Type="http://schemas.openxmlformats.org/officeDocument/2006/relationships/tags" Target="../tags/tag412.xml"/><Relationship Id="rId21" Type="http://schemas.openxmlformats.org/officeDocument/2006/relationships/tags" Target="../tags/tag411.xml"/><Relationship Id="rId20" Type="http://schemas.openxmlformats.org/officeDocument/2006/relationships/tags" Target="../tags/tag410.xml"/><Relationship Id="rId2" Type="http://schemas.openxmlformats.org/officeDocument/2006/relationships/tags" Target="../tags/tag393.xml"/><Relationship Id="rId19" Type="http://schemas.openxmlformats.org/officeDocument/2006/relationships/tags" Target="../tags/tag409.xml"/><Relationship Id="rId18" Type="http://schemas.openxmlformats.org/officeDocument/2006/relationships/tags" Target="../tags/tag408.xml"/><Relationship Id="rId17" Type="http://schemas.openxmlformats.org/officeDocument/2006/relationships/tags" Target="../tags/tag407.xml"/><Relationship Id="rId16" Type="http://schemas.openxmlformats.org/officeDocument/2006/relationships/tags" Target="../tags/tag406.xml"/><Relationship Id="rId15" Type="http://schemas.openxmlformats.org/officeDocument/2006/relationships/image" Target="../media/image11.png"/><Relationship Id="rId14" Type="http://schemas.openxmlformats.org/officeDocument/2006/relationships/tags" Target="../tags/tag405.xml"/><Relationship Id="rId13" Type="http://schemas.openxmlformats.org/officeDocument/2006/relationships/tags" Target="../tags/tag404.xml"/><Relationship Id="rId12" Type="http://schemas.openxmlformats.org/officeDocument/2006/relationships/tags" Target="../tags/tag403.xml"/><Relationship Id="rId11" Type="http://schemas.openxmlformats.org/officeDocument/2006/relationships/tags" Target="../tags/tag402.xml"/><Relationship Id="rId10" Type="http://schemas.openxmlformats.org/officeDocument/2006/relationships/tags" Target="../tags/tag401.xml"/><Relationship Id="rId1" Type="http://schemas.openxmlformats.org/officeDocument/2006/relationships/tags" Target="../tags/tag39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21.xml"/><Relationship Id="rId8" Type="http://schemas.openxmlformats.org/officeDocument/2006/relationships/tags" Target="../tags/tag420.xml"/><Relationship Id="rId7" Type="http://schemas.openxmlformats.org/officeDocument/2006/relationships/tags" Target="../tags/tag419.xml"/><Relationship Id="rId6" Type="http://schemas.openxmlformats.org/officeDocument/2006/relationships/tags" Target="../tags/tag418.xml"/><Relationship Id="rId5" Type="http://schemas.openxmlformats.org/officeDocument/2006/relationships/tags" Target="../tags/tag417.xml"/><Relationship Id="rId4" Type="http://schemas.openxmlformats.org/officeDocument/2006/relationships/tags" Target="../tags/tag416.xml"/><Relationship Id="rId3" Type="http://schemas.openxmlformats.org/officeDocument/2006/relationships/tags" Target="../tags/tag415.xml"/><Relationship Id="rId2" Type="http://schemas.openxmlformats.org/officeDocument/2006/relationships/tags" Target="../tags/tag41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23.xml"/><Relationship Id="rId10" Type="http://schemas.openxmlformats.org/officeDocument/2006/relationships/tags" Target="../tags/tag422.xml"/><Relationship Id="rId1" Type="http://schemas.openxmlformats.org/officeDocument/2006/relationships/tags" Target="../tags/tag41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32.xml"/><Relationship Id="rId8" Type="http://schemas.openxmlformats.org/officeDocument/2006/relationships/tags" Target="../tags/tag431.xml"/><Relationship Id="rId7" Type="http://schemas.openxmlformats.org/officeDocument/2006/relationships/tags" Target="../tags/tag430.xml"/><Relationship Id="rId6" Type="http://schemas.openxmlformats.org/officeDocument/2006/relationships/tags" Target="../tags/tag429.xml"/><Relationship Id="rId5" Type="http://schemas.openxmlformats.org/officeDocument/2006/relationships/tags" Target="../tags/tag428.xml"/><Relationship Id="rId4" Type="http://schemas.openxmlformats.org/officeDocument/2006/relationships/tags" Target="../tags/tag427.xml"/><Relationship Id="rId3" Type="http://schemas.openxmlformats.org/officeDocument/2006/relationships/tags" Target="../tags/tag426.xml"/><Relationship Id="rId2" Type="http://schemas.openxmlformats.org/officeDocument/2006/relationships/tags" Target="../tags/tag42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34.xml"/><Relationship Id="rId11" Type="http://schemas.openxmlformats.org/officeDocument/2006/relationships/image" Target="../media/image12.jpeg"/><Relationship Id="rId10" Type="http://schemas.openxmlformats.org/officeDocument/2006/relationships/tags" Target="../tags/tag433.xml"/><Relationship Id="rId1" Type="http://schemas.openxmlformats.org/officeDocument/2006/relationships/tags" Target="../tags/tag42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43.xml"/><Relationship Id="rId8" Type="http://schemas.openxmlformats.org/officeDocument/2006/relationships/tags" Target="../tags/tag442.xml"/><Relationship Id="rId7" Type="http://schemas.openxmlformats.org/officeDocument/2006/relationships/tags" Target="../tags/tag441.xml"/><Relationship Id="rId6" Type="http://schemas.openxmlformats.org/officeDocument/2006/relationships/tags" Target="../tags/tag440.xml"/><Relationship Id="rId5" Type="http://schemas.openxmlformats.org/officeDocument/2006/relationships/tags" Target="../tags/tag439.xml"/><Relationship Id="rId4" Type="http://schemas.openxmlformats.org/officeDocument/2006/relationships/tags" Target="../tags/tag438.xml"/><Relationship Id="rId3" Type="http://schemas.openxmlformats.org/officeDocument/2006/relationships/tags" Target="../tags/tag437.xml"/><Relationship Id="rId26" Type="http://schemas.openxmlformats.org/officeDocument/2006/relationships/slideLayout" Target="../slideLayouts/slideLayout13.xml"/><Relationship Id="rId25" Type="http://schemas.openxmlformats.org/officeDocument/2006/relationships/tags" Target="../tags/tag459.xml"/><Relationship Id="rId24" Type="http://schemas.openxmlformats.org/officeDocument/2006/relationships/tags" Target="../tags/tag458.xml"/><Relationship Id="rId23" Type="http://schemas.openxmlformats.org/officeDocument/2006/relationships/tags" Target="../tags/tag457.xml"/><Relationship Id="rId22" Type="http://schemas.openxmlformats.org/officeDocument/2006/relationships/tags" Target="../tags/tag456.xml"/><Relationship Id="rId21" Type="http://schemas.openxmlformats.org/officeDocument/2006/relationships/tags" Target="../tags/tag455.xml"/><Relationship Id="rId20" Type="http://schemas.openxmlformats.org/officeDocument/2006/relationships/tags" Target="../tags/tag454.xml"/><Relationship Id="rId2" Type="http://schemas.openxmlformats.org/officeDocument/2006/relationships/tags" Target="../tags/tag436.xml"/><Relationship Id="rId19" Type="http://schemas.openxmlformats.org/officeDocument/2006/relationships/tags" Target="../tags/tag453.xml"/><Relationship Id="rId18" Type="http://schemas.openxmlformats.org/officeDocument/2006/relationships/tags" Target="../tags/tag452.xml"/><Relationship Id="rId17" Type="http://schemas.openxmlformats.org/officeDocument/2006/relationships/tags" Target="../tags/tag451.xml"/><Relationship Id="rId16" Type="http://schemas.openxmlformats.org/officeDocument/2006/relationships/tags" Target="../tags/tag450.xml"/><Relationship Id="rId15" Type="http://schemas.openxmlformats.org/officeDocument/2006/relationships/tags" Target="../tags/tag449.xml"/><Relationship Id="rId14" Type="http://schemas.openxmlformats.org/officeDocument/2006/relationships/tags" Target="../tags/tag448.xml"/><Relationship Id="rId13" Type="http://schemas.openxmlformats.org/officeDocument/2006/relationships/tags" Target="../tags/tag447.xml"/><Relationship Id="rId12" Type="http://schemas.openxmlformats.org/officeDocument/2006/relationships/tags" Target="../tags/tag446.xml"/><Relationship Id="rId11" Type="http://schemas.openxmlformats.org/officeDocument/2006/relationships/tags" Target="../tags/tag445.xml"/><Relationship Id="rId10" Type="http://schemas.openxmlformats.org/officeDocument/2006/relationships/tags" Target="../tags/tag444.xml"/><Relationship Id="rId1" Type="http://schemas.openxmlformats.org/officeDocument/2006/relationships/tags" Target="../tags/tag435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8.xml"/><Relationship Id="rId8" Type="http://schemas.openxmlformats.org/officeDocument/2006/relationships/tags" Target="../tags/tag467.xml"/><Relationship Id="rId7" Type="http://schemas.openxmlformats.org/officeDocument/2006/relationships/tags" Target="../tags/tag466.xml"/><Relationship Id="rId6" Type="http://schemas.openxmlformats.org/officeDocument/2006/relationships/tags" Target="../tags/tag465.xml"/><Relationship Id="rId5" Type="http://schemas.openxmlformats.org/officeDocument/2006/relationships/tags" Target="../tags/tag464.xml"/><Relationship Id="rId4" Type="http://schemas.openxmlformats.org/officeDocument/2006/relationships/tags" Target="../tags/tag463.xml"/><Relationship Id="rId3" Type="http://schemas.openxmlformats.org/officeDocument/2006/relationships/tags" Target="../tags/tag462.xml"/><Relationship Id="rId25" Type="http://schemas.openxmlformats.org/officeDocument/2006/relationships/slideLayout" Target="../slideLayouts/slideLayout13.xml"/><Relationship Id="rId24" Type="http://schemas.openxmlformats.org/officeDocument/2006/relationships/tags" Target="../tags/tag483.xml"/><Relationship Id="rId23" Type="http://schemas.openxmlformats.org/officeDocument/2006/relationships/tags" Target="../tags/tag482.xml"/><Relationship Id="rId22" Type="http://schemas.openxmlformats.org/officeDocument/2006/relationships/tags" Target="../tags/tag481.xml"/><Relationship Id="rId21" Type="http://schemas.openxmlformats.org/officeDocument/2006/relationships/tags" Target="../tags/tag480.xml"/><Relationship Id="rId20" Type="http://schemas.openxmlformats.org/officeDocument/2006/relationships/tags" Target="../tags/tag479.xml"/><Relationship Id="rId2" Type="http://schemas.openxmlformats.org/officeDocument/2006/relationships/tags" Target="../tags/tag461.xml"/><Relationship Id="rId19" Type="http://schemas.openxmlformats.org/officeDocument/2006/relationships/tags" Target="../tags/tag478.xml"/><Relationship Id="rId18" Type="http://schemas.openxmlformats.org/officeDocument/2006/relationships/tags" Target="../tags/tag477.xml"/><Relationship Id="rId17" Type="http://schemas.openxmlformats.org/officeDocument/2006/relationships/tags" Target="../tags/tag476.xml"/><Relationship Id="rId16" Type="http://schemas.openxmlformats.org/officeDocument/2006/relationships/tags" Target="../tags/tag475.xml"/><Relationship Id="rId15" Type="http://schemas.openxmlformats.org/officeDocument/2006/relationships/tags" Target="../tags/tag474.xml"/><Relationship Id="rId14" Type="http://schemas.openxmlformats.org/officeDocument/2006/relationships/tags" Target="../tags/tag473.xml"/><Relationship Id="rId13" Type="http://schemas.openxmlformats.org/officeDocument/2006/relationships/tags" Target="../tags/tag472.xml"/><Relationship Id="rId12" Type="http://schemas.openxmlformats.org/officeDocument/2006/relationships/tags" Target="../tags/tag471.xml"/><Relationship Id="rId11" Type="http://schemas.openxmlformats.org/officeDocument/2006/relationships/tags" Target="../tags/tag470.xml"/><Relationship Id="rId10" Type="http://schemas.openxmlformats.org/officeDocument/2006/relationships/tags" Target="../tags/tag469.xml"/><Relationship Id="rId1" Type="http://schemas.openxmlformats.org/officeDocument/2006/relationships/tags" Target="../tags/tag46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92.xml"/><Relationship Id="rId8" Type="http://schemas.openxmlformats.org/officeDocument/2006/relationships/tags" Target="../tags/tag491.xml"/><Relationship Id="rId7" Type="http://schemas.openxmlformats.org/officeDocument/2006/relationships/tags" Target="../tags/tag490.xml"/><Relationship Id="rId6" Type="http://schemas.openxmlformats.org/officeDocument/2006/relationships/tags" Target="../tags/tag489.xml"/><Relationship Id="rId5" Type="http://schemas.openxmlformats.org/officeDocument/2006/relationships/tags" Target="../tags/tag488.xml"/><Relationship Id="rId4" Type="http://schemas.openxmlformats.org/officeDocument/2006/relationships/tags" Target="../tags/tag487.xml"/><Relationship Id="rId3" Type="http://schemas.openxmlformats.org/officeDocument/2006/relationships/tags" Target="../tags/tag486.xml"/><Relationship Id="rId2" Type="http://schemas.openxmlformats.org/officeDocument/2006/relationships/tags" Target="../tags/tag48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94.xml"/><Relationship Id="rId10" Type="http://schemas.openxmlformats.org/officeDocument/2006/relationships/tags" Target="../tags/tag493.xml"/><Relationship Id="rId1" Type="http://schemas.openxmlformats.org/officeDocument/2006/relationships/tags" Target="../tags/tag48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03.xml"/><Relationship Id="rId8" Type="http://schemas.openxmlformats.org/officeDocument/2006/relationships/tags" Target="../tags/tag502.xml"/><Relationship Id="rId7" Type="http://schemas.openxmlformats.org/officeDocument/2006/relationships/tags" Target="../tags/tag501.xml"/><Relationship Id="rId6" Type="http://schemas.openxmlformats.org/officeDocument/2006/relationships/tags" Target="../tags/tag500.xml"/><Relationship Id="rId5" Type="http://schemas.openxmlformats.org/officeDocument/2006/relationships/tags" Target="../tags/tag499.xml"/><Relationship Id="rId4" Type="http://schemas.openxmlformats.org/officeDocument/2006/relationships/tags" Target="../tags/tag498.xml"/><Relationship Id="rId3" Type="http://schemas.openxmlformats.org/officeDocument/2006/relationships/tags" Target="../tags/tag497.xml"/><Relationship Id="rId2" Type="http://schemas.openxmlformats.org/officeDocument/2006/relationships/tags" Target="../tags/tag496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05.xml"/><Relationship Id="rId11" Type="http://schemas.openxmlformats.org/officeDocument/2006/relationships/image" Target="../media/image13.png"/><Relationship Id="rId10" Type="http://schemas.openxmlformats.org/officeDocument/2006/relationships/tags" Target="../tags/tag504.xml"/><Relationship Id="rId1" Type="http://schemas.openxmlformats.org/officeDocument/2006/relationships/tags" Target="../tags/tag49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14.xml"/><Relationship Id="rId8" Type="http://schemas.openxmlformats.org/officeDocument/2006/relationships/tags" Target="../tags/tag513.xml"/><Relationship Id="rId7" Type="http://schemas.openxmlformats.org/officeDocument/2006/relationships/tags" Target="../tags/tag512.xml"/><Relationship Id="rId6" Type="http://schemas.openxmlformats.org/officeDocument/2006/relationships/tags" Target="../tags/tag511.xml"/><Relationship Id="rId5" Type="http://schemas.openxmlformats.org/officeDocument/2006/relationships/tags" Target="../tags/tag510.xml"/><Relationship Id="rId4" Type="http://schemas.openxmlformats.org/officeDocument/2006/relationships/tags" Target="../tags/tag509.xml"/><Relationship Id="rId3" Type="http://schemas.openxmlformats.org/officeDocument/2006/relationships/tags" Target="../tags/tag508.xml"/><Relationship Id="rId2" Type="http://schemas.openxmlformats.org/officeDocument/2006/relationships/tags" Target="../tags/tag50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16.xml"/><Relationship Id="rId10" Type="http://schemas.openxmlformats.org/officeDocument/2006/relationships/tags" Target="../tags/tag515.xml"/><Relationship Id="rId1" Type="http://schemas.openxmlformats.org/officeDocument/2006/relationships/tags" Target="../tags/tag506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25.xml"/><Relationship Id="rId8" Type="http://schemas.openxmlformats.org/officeDocument/2006/relationships/tags" Target="../tags/tag524.xml"/><Relationship Id="rId7" Type="http://schemas.openxmlformats.org/officeDocument/2006/relationships/tags" Target="../tags/tag523.xml"/><Relationship Id="rId6" Type="http://schemas.openxmlformats.org/officeDocument/2006/relationships/tags" Target="../tags/tag522.xml"/><Relationship Id="rId5" Type="http://schemas.openxmlformats.org/officeDocument/2006/relationships/tags" Target="../tags/tag521.xml"/><Relationship Id="rId4" Type="http://schemas.openxmlformats.org/officeDocument/2006/relationships/tags" Target="../tags/tag520.xml"/><Relationship Id="rId3" Type="http://schemas.openxmlformats.org/officeDocument/2006/relationships/tags" Target="../tags/tag519.xml"/><Relationship Id="rId2" Type="http://schemas.openxmlformats.org/officeDocument/2006/relationships/tags" Target="../tags/tag51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27.xml"/><Relationship Id="rId10" Type="http://schemas.openxmlformats.org/officeDocument/2006/relationships/tags" Target="../tags/tag526.xml"/><Relationship Id="rId1" Type="http://schemas.openxmlformats.org/officeDocument/2006/relationships/tags" Target="../tags/tag517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36.xml"/><Relationship Id="rId8" Type="http://schemas.openxmlformats.org/officeDocument/2006/relationships/tags" Target="../tags/tag535.xml"/><Relationship Id="rId7" Type="http://schemas.openxmlformats.org/officeDocument/2006/relationships/tags" Target="../tags/tag534.xml"/><Relationship Id="rId6" Type="http://schemas.openxmlformats.org/officeDocument/2006/relationships/tags" Target="../tags/tag533.xml"/><Relationship Id="rId5" Type="http://schemas.openxmlformats.org/officeDocument/2006/relationships/tags" Target="../tags/tag532.xml"/><Relationship Id="rId4" Type="http://schemas.openxmlformats.org/officeDocument/2006/relationships/tags" Target="../tags/tag531.xml"/><Relationship Id="rId3" Type="http://schemas.openxmlformats.org/officeDocument/2006/relationships/tags" Target="../tags/tag530.xml"/><Relationship Id="rId2" Type="http://schemas.openxmlformats.org/officeDocument/2006/relationships/tags" Target="../tags/tag529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37.xml"/><Relationship Id="rId10" Type="http://schemas.openxmlformats.org/officeDocument/2006/relationships/image" Target="../media/image14.png"/><Relationship Id="rId1" Type="http://schemas.openxmlformats.org/officeDocument/2006/relationships/tags" Target="../tags/tag52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46.xml"/><Relationship Id="rId8" Type="http://schemas.openxmlformats.org/officeDocument/2006/relationships/tags" Target="../tags/tag545.xml"/><Relationship Id="rId7" Type="http://schemas.openxmlformats.org/officeDocument/2006/relationships/tags" Target="../tags/tag544.xml"/><Relationship Id="rId6" Type="http://schemas.openxmlformats.org/officeDocument/2006/relationships/tags" Target="../tags/tag543.xml"/><Relationship Id="rId5" Type="http://schemas.openxmlformats.org/officeDocument/2006/relationships/tags" Target="../tags/tag542.xml"/><Relationship Id="rId4" Type="http://schemas.openxmlformats.org/officeDocument/2006/relationships/tags" Target="../tags/tag541.xml"/><Relationship Id="rId3" Type="http://schemas.openxmlformats.org/officeDocument/2006/relationships/tags" Target="../tags/tag540.xml"/><Relationship Id="rId2" Type="http://schemas.openxmlformats.org/officeDocument/2006/relationships/tags" Target="../tags/tag539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48.xml"/><Relationship Id="rId11" Type="http://schemas.openxmlformats.org/officeDocument/2006/relationships/image" Target="../media/image15.png"/><Relationship Id="rId10" Type="http://schemas.openxmlformats.org/officeDocument/2006/relationships/tags" Target="../tags/tag547.xml"/><Relationship Id="rId1" Type="http://schemas.openxmlformats.org/officeDocument/2006/relationships/tags" Target="../tags/tag538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57.xml"/><Relationship Id="rId8" Type="http://schemas.openxmlformats.org/officeDocument/2006/relationships/tags" Target="../tags/tag556.xml"/><Relationship Id="rId7" Type="http://schemas.openxmlformats.org/officeDocument/2006/relationships/tags" Target="../tags/tag555.xml"/><Relationship Id="rId6" Type="http://schemas.openxmlformats.org/officeDocument/2006/relationships/tags" Target="../tags/tag554.xml"/><Relationship Id="rId5" Type="http://schemas.openxmlformats.org/officeDocument/2006/relationships/tags" Target="../tags/tag553.xml"/><Relationship Id="rId4" Type="http://schemas.openxmlformats.org/officeDocument/2006/relationships/tags" Target="../tags/tag552.xml"/><Relationship Id="rId3" Type="http://schemas.openxmlformats.org/officeDocument/2006/relationships/tags" Target="../tags/tag551.xml"/><Relationship Id="rId2" Type="http://schemas.openxmlformats.org/officeDocument/2006/relationships/tags" Target="../tags/tag550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59.xml"/><Relationship Id="rId11" Type="http://schemas.openxmlformats.org/officeDocument/2006/relationships/image" Target="../media/image15.png"/><Relationship Id="rId10" Type="http://schemas.openxmlformats.org/officeDocument/2006/relationships/tags" Target="../tags/tag558.xml"/><Relationship Id="rId1" Type="http://schemas.openxmlformats.org/officeDocument/2006/relationships/tags" Target="../tags/tag549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68.xml"/><Relationship Id="rId8" Type="http://schemas.openxmlformats.org/officeDocument/2006/relationships/tags" Target="../tags/tag567.xml"/><Relationship Id="rId7" Type="http://schemas.openxmlformats.org/officeDocument/2006/relationships/tags" Target="../tags/tag566.xml"/><Relationship Id="rId6" Type="http://schemas.openxmlformats.org/officeDocument/2006/relationships/tags" Target="../tags/tag565.xml"/><Relationship Id="rId5" Type="http://schemas.openxmlformats.org/officeDocument/2006/relationships/tags" Target="../tags/tag564.xml"/><Relationship Id="rId4" Type="http://schemas.openxmlformats.org/officeDocument/2006/relationships/tags" Target="../tags/tag563.xml"/><Relationship Id="rId3" Type="http://schemas.openxmlformats.org/officeDocument/2006/relationships/tags" Target="../tags/tag562.xml"/><Relationship Id="rId2" Type="http://schemas.openxmlformats.org/officeDocument/2006/relationships/tags" Target="../tags/tag561.xml"/><Relationship Id="rId15" Type="http://schemas.openxmlformats.org/officeDocument/2006/relationships/notesSlide" Target="../notesSlides/notesSlide4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570.xml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tags" Target="../tags/tag569.xml"/><Relationship Id="rId1" Type="http://schemas.openxmlformats.org/officeDocument/2006/relationships/tags" Target="../tags/tag560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79.xml"/><Relationship Id="rId8" Type="http://schemas.openxmlformats.org/officeDocument/2006/relationships/tags" Target="../tags/tag578.xml"/><Relationship Id="rId7" Type="http://schemas.openxmlformats.org/officeDocument/2006/relationships/tags" Target="../tags/tag577.xml"/><Relationship Id="rId6" Type="http://schemas.openxmlformats.org/officeDocument/2006/relationships/tags" Target="../tags/tag576.xml"/><Relationship Id="rId5" Type="http://schemas.openxmlformats.org/officeDocument/2006/relationships/tags" Target="../tags/tag575.xml"/><Relationship Id="rId4" Type="http://schemas.openxmlformats.org/officeDocument/2006/relationships/tags" Target="../tags/tag574.xml"/><Relationship Id="rId3" Type="http://schemas.openxmlformats.org/officeDocument/2006/relationships/tags" Target="../tags/tag573.xml"/><Relationship Id="rId2" Type="http://schemas.openxmlformats.org/officeDocument/2006/relationships/tags" Target="../tags/tag572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581.xml"/><Relationship Id="rId12" Type="http://schemas.openxmlformats.org/officeDocument/2006/relationships/image" Target="../media/image17.png"/><Relationship Id="rId11" Type="http://schemas.openxmlformats.org/officeDocument/2006/relationships/image" Target="../media/image15.png"/><Relationship Id="rId10" Type="http://schemas.openxmlformats.org/officeDocument/2006/relationships/tags" Target="../tags/tag580.xml"/><Relationship Id="rId1" Type="http://schemas.openxmlformats.org/officeDocument/2006/relationships/tags" Target="../tags/tag571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90.xml"/><Relationship Id="rId8" Type="http://schemas.openxmlformats.org/officeDocument/2006/relationships/tags" Target="../tags/tag589.xml"/><Relationship Id="rId7" Type="http://schemas.openxmlformats.org/officeDocument/2006/relationships/tags" Target="../tags/tag588.xml"/><Relationship Id="rId6" Type="http://schemas.openxmlformats.org/officeDocument/2006/relationships/tags" Target="../tags/tag587.xml"/><Relationship Id="rId5" Type="http://schemas.openxmlformats.org/officeDocument/2006/relationships/tags" Target="../tags/tag586.xml"/><Relationship Id="rId4" Type="http://schemas.openxmlformats.org/officeDocument/2006/relationships/tags" Target="../tags/tag585.xml"/><Relationship Id="rId3" Type="http://schemas.openxmlformats.org/officeDocument/2006/relationships/tags" Target="../tags/tag584.xml"/><Relationship Id="rId2" Type="http://schemas.openxmlformats.org/officeDocument/2006/relationships/tags" Target="../tags/tag583.xml"/><Relationship Id="rId15" Type="http://schemas.openxmlformats.org/officeDocument/2006/relationships/notesSlide" Target="../notesSlides/notesSlide6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592.xml"/><Relationship Id="rId12" Type="http://schemas.openxmlformats.org/officeDocument/2006/relationships/image" Target="../media/image18.png"/><Relationship Id="rId11" Type="http://schemas.openxmlformats.org/officeDocument/2006/relationships/image" Target="../media/image15.png"/><Relationship Id="rId10" Type="http://schemas.openxmlformats.org/officeDocument/2006/relationships/tags" Target="../tags/tag591.xml"/><Relationship Id="rId1" Type="http://schemas.openxmlformats.org/officeDocument/2006/relationships/tags" Target="../tags/tag582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601.xml"/><Relationship Id="rId8" Type="http://schemas.openxmlformats.org/officeDocument/2006/relationships/tags" Target="../tags/tag600.xml"/><Relationship Id="rId7" Type="http://schemas.openxmlformats.org/officeDocument/2006/relationships/tags" Target="../tags/tag599.xml"/><Relationship Id="rId6" Type="http://schemas.openxmlformats.org/officeDocument/2006/relationships/tags" Target="../tags/tag598.xml"/><Relationship Id="rId5" Type="http://schemas.openxmlformats.org/officeDocument/2006/relationships/tags" Target="../tags/tag597.xml"/><Relationship Id="rId4" Type="http://schemas.openxmlformats.org/officeDocument/2006/relationships/tags" Target="../tags/tag596.xml"/><Relationship Id="rId3" Type="http://schemas.openxmlformats.org/officeDocument/2006/relationships/tags" Target="../tags/tag595.xml"/><Relationship Id="rId2" Type="http://schemas.openxmlformats.org/officeDocument/2006/relationships/tags" Target="../tags/tag594.xml"/><Relationship Id="rId15" Type="http://schemas.openxmlformats.org/officeDocument/2006/relationships/notesSlide" Target="../notesSlides/notesSlide7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603.xml"/><Relationship Id="rId12" Type="http://schemas.openxmlformats.org/officeDocument/2006/relationships/image" Target="../media/image19.jpeg"/><Relationship Id="rId11" Type="http://schemas.openxmlformats.org/officeDocument/2006/relationships/image" Target="../media/image15.png"/><Relationship Id="rId10" Type="http://schemas.openxmlformats.org/officeDocument/2006/relationships/tags" Target="../tags/tag602.xml"/><Relationship Id="rId1" Type="http://schemas.openxmlformats.org/officeDocument/2006/relationships/tags" Target="../tags/tag59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301.xml"/><Relationship Id="rId11" Type="http://schemas.openxmlformats.org/officeDocument/2006/relationships/image" Target="../media/image10.png"/><Relationship Id="rId10" Type="http://schemas.openxmlformats.org/officeDocument/2006/relationships/tags" Target="../tags/tag300.xml"/><Relationship Id="rId1" Type="http://schemas.openxmlformats.org/officeDocument/2006/relationships/tags" Target="../tags/tag29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0.xml"/><Relationship Id="rId8" Type="http://schemas.openxmlformats.org/officeDocument/2006/relationships/tags" Target="../tags/tag309.xml"/><Relationship Id="rId7" Type="http://schemas.openxmlformats.org/officeDocument/2006/relationships/tags" Target="../tags/tag308.xml"/><Relationship Id="rId6" Type="http://schemas.openxmlformats.org/officeDocument/2006/relationships/tags" Target="../tags/tag307.xml"/><Relationship Id="rId5" Type="http://schemas.openxmlformats.org/officeDocument/2006/relationships/tags" Target="../tags/tag306.xml"/><Relationship Id="rId4" Type="http://schemas.openxmlformats.org/officeDocument/2006/relationships/tags" Target="../tags/tag305.xml"/><Relationship Id="rId3" Type="http://schemas.openxmlformats.org/officeDocument/2006/relationships/tags" Target="../tags/tag304.xml"/><Relationship Id="rId2" Type="http://schemas.openxmlformats.org/officeDocument/2006/relationships/tags" Target="../tags/tag30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12.xml"/><Relationship Id="rId10" Type="http://schemas.openxmlformats.org/officeDocument/2006/relationships/tags" Target="../tags/tag311.xml"/><Relationship Id="rId1" Type="http://schemas.openxmlformats.org/officeDocument/2006/relationships/tags" Target="../tags/tag30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第六单元复习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三年级上册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25078" y="748853"/>
            <a:ext cx="7893843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船队    散发    脑袋    挡住    视线     花坛    显得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药材    刮风    宝库    东北    苍翠     飞舞    名贵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雪花    巨大    带刺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至此回          数不清          厚衣服           亚热带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成群结队        来来往往        银光闪闪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严严实实        又松又软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306513" y="872447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饮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软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遥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摇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银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112838" y="1639572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112838" y="2606359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147763" y="3573146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036219" y="923702"/>
            <a:ext cx="181530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错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惜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遍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 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编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载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栽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 	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3877469" y="164306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3877469" y="263382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3877469" y="355197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6647618" y="923702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亚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业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除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涂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浅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左大括号 11"/>
          <p:cNvSpPr/>
          <p:nvPr>
            <p:custDataLst>
              <p:tags r:id="rId19"/>
            </p:custDataLst>
          </p:nvPr>
        </p:nvSpPr>
        <p:spPr>
          <a:xfrm>
            <a:off x="6458744" y="164306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左大括号 12"/>
          <p:cNvSpPr/>
          <p:nvPr>
            <p:custDataLst>
              <p:tags r:id="rId20"/>
            </p:custDataLst>
          </p:nvPr>
        </p:nvSpPr>
        <p:spPr>
          <a:xfrm>
            <a:off x="6458744" y="263382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左大括号 13"/>
          <p:cNvSpPr/>
          <p:nvPr>
            <p:custDataLst>
              <p:tags r:id="rId21"/>
            </p:custDataLst>
          </p:nvPr>
        </p:nvSpPr>
        <p:spPr>
          <a:xfrm>
            <a:off x="6458744" y="355197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22"/>
            </p:custDataLst>
          </p:nvPr>
        </p:nvSpPr>
        <p:spPr>
          <a:xfrm>
            <a:off x="1706901" y="145234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饮水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1708262" y="195628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软硬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4427726" y="154350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对错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4443488" y="206035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可惜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6"/>
            </p:custDataLst>
          </p:nvPr>
        </p:nvSpPr>
        <p:spPr>
          <a:xfrm>
            <a:off x="7021917" y="1567544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亚热带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7"/>
            </p:custDataLst>
          </p:nvPr>
        </p:nvSpPr>
        <p:spPr>
          <a:xfrm>
            <a:off x="7098127" y="257175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除法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4443488" y="404445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栽树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9"/>
            </p:custDataLst>
          </p:nvPr>
        </p:nvSpPr>
        <p:spPr>
          <a:xfrm>
            <a:off x="7082061" y="355197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白线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2" name="文本框 21"/>
          <p:cNvSpPr txBox="1"/>
          <p:nvPr>
            <p:custDataLst>
              <p:tags r:id="rId30"/>
            </p:custDataLst>
          </p:nvPr>
        </p:nvSpPr>
        <p:spPr>
          <a:xfrm>
            <a:off x="7056740" y="405552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深浅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3" name="文本框 22"/>
          <p:cNvSpPr txBox="1"/>
          <p:nvPr>
            <p:custDataLst>
              <p:tags r:id="rId31"/>
            </p:custDataLst>
          </p:nvPr>
        </p:nvSpPr>
        <p:spPr>
          <a:xfrm>
            <a:off x="1722486" y="250739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遥远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4" name="文本框 23"/>
          <p:cNvSpPr txBox="1"/>
          <p:nvPr>
            <p:custDataLst>
              <p:tags r:id="rId32"/>
            </p:custDataLst>
          </p:nvPr>
        </p:nvSpPr>
        <p:spPr>
          <a:xfrm>
            <a:off x="7056740" y="201184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作业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5" name="文本框 24"/>
          <p:cNvSpPr txBox="1"/>
          <p:nvPr>
            <p:custDataLst>
              <p:tags r:id="rId33"/>
            </p:custDataLst>
          </p:nvPr>
        </p:nvSpPr>
        <p:spPr>
          <a:xfrm>
            <a:off x="1722485" y="301134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摇晃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6" name="文本框 25"/>
          <p:cNvSpPr txBox="1"/>
          <p:nvPr>
            <p:custDataLst>
              <p:tags r:id="rId34"/>
            </p:custDataLst>
          </p:nvPr>
        </p:nvSpPr>
        <p:spPr>
          <a:xfrm>
            <a:off x="4417407" y="255428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一遍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7" name="文本框 26"/>
          <p:cNvSpPr txBox="1"/>
          <p:nvPr>
            <p:custDataLst>
              <p:tags r:id="rId35"/>
            </p:custDataLst>
          </p:nvPr>
        </p:nvSpPr>
        <p:spPr>
          <a:xfrm>
            <a:off x="4484070" y="300643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编写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8" name="文本框 27"/>
          <p:cNvSpPr txBox="1"/>
          <p:nvPr>
            <p:custDataLst>
              <p:tags r:id="rId36"/>
            </p:custDataLst>
          </p:nvPr>
        </p:nvSpPr>
        <p:spPr>
          <a:xfrm>
            <a:off x="7047053" y="303624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涂抹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9" name="文本框 28"/>
          <p:cNvSpPr txBox="1"/>
          <p:nvPr>
            <p:custDataLst>
              <p:tags r:id="rId37"/>
            </p:custDataLst>
          </p:nvPr>
        </p:nvSpPr>
        <p:spPr>
          <a:xfrm>
            <a:off x="1706900" y="349335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银盘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0" name="文本框 29"/>
          <p:cNvSpPr txBox="1"/>
          <p:nvPr>
            <p:custDataLst>
              <p:tags r:id="rId38"/>
            </p:custDataLst>
          </p:nvPr>
        </p:nvSpPr>
        <p:spPr>
          <a:xfrm>
            <a:off x="1706899" y="400939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很多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1" name="文本框 30"/>
          <p:cNvSpPr txBox="1"/>
          <p:nvPr>
            <p:custDataLst>
              <p:tags r:id="rId39"/>
            </p:custDataLst>
          </p:nvPr>
        </p:nvSpPr>
        <p:spPr>
          <a:xfrm>
            <a:off x="4457850" y="352162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满载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4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770856" y="958646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mó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mò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bei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bì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598800" y="1685493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643813" y="3229937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052014" y="184231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1052014" y="3386762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5005091" y="958646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xīng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xìng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shě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6"/>
            </p:custDataLst>
          </p:nvPr>
        </p:nvSpPr>
        <p:spPr>
          <a:xfrm>
            <a:off x="4833035" y="1685493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7"/>
            </p:custDataLst>
          </p:nvPr>
        </p:nvSpPr>
        <p:spPr>
          <a:xfrm>
            <a:off x="4878048" y="3229937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8"/>
            </p:custDataLst>
          </p:nvPr>
        </p:nvSpPr>
        <p:spPr>
          <a:xfrm>
            <a:off x="4286249" y="184231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4286249" y="3386762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" name="文本框 1"/>
          <p:cNvSpPr txBox="1"/>
          <p:nvPr>
            <p:custDataLst>
              <p:tags r:id="rId20"/>
            </p:custDataLst>
          </p:nvPr>
        </p:nvSpPr>
        <p:spPr>
          <a:xfrm>
            <a:off x="2196217" y="158309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磨刀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2190002" y="205776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磨面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5703105" y="160941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兴奋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5703105" y="205776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高兴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2324889" y="303820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胳臂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2334754" y="3587764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5559124" y="310320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宿舍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5559124" y="359649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舍弃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239040" y="647156"/>
            <a:ext cx="2515393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mǒ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mò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mā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shēn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cān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cēn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149762" y="1416818"/>
            <a:ext cx="89277" cy="1154931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149764" y="2979674"/>
            <a:ext cx="89275" cy="1154930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633251" y="1730216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抹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1605128" y="3210367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97043" y="1649829"/>
            <a:ext cx="2396277" cy="2484776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6"/>
            </p:custDataLst>
          </p:nvPr>
        </p:nvSpPr>
        <p:spPr>
          <a:xfrm>
            <a:off x="2667656" y="125675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抹上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2667655" y="173021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抹墙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2667655" y="2283700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抹桌子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2949783" y="277948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海参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2808718" y="324487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参加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2808718" y="3773427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参差不齐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21491" y="1211024"/>
            <a:ext cx="8429628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瑰丽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美丽    绽开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绽放      威武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威风    茂密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茂盛	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理睬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搭理    欣赏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观赏      丰富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富饶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五光十色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五彩缤纷		      各种各样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各式各样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葱葱茏茏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郁郁葱葱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86680" y="1982720"/>
            <a:ext cx="7970640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巨大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渺小     茂密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稀疏     盛开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凋谢     富饶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贫瘠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浩瀚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渺小     干净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肮脏     美丽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丑陋     整洁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杂乱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55"/>
          <a:stretch>
            <a:fillRect/>
          </a:stretch>
        </p:blipFill>
        <p:spPr>
          <a:xfrm>
            <a:off x="4476336" y="355104"/>
            <a:ext cx="2927638" cy="2216646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021557" y="533916"/>
            <a:ext cx="7429500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）的花朵 	    （        ）的枝叶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）的鸟粪 	    （        ）的榛子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）的地方 	    （    ）的西沙群岛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）的条纹 	    （        ）的珊瑚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）的树林 	    （    ）的机帆船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）的大海 	    （      ）的军舰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）的海鸥 	    （        ）的贝壳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354532" y="117366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绽开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4608576" y="1185109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密密层层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1354531" y="166862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厚厚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608576" y="1642309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又香又脆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1346157" y="218886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可爱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4572000" y="214807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富饶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1346156" y="270127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彩色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4616478" y="2653843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各种各样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1346155" y="314556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茂密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4616478" y="318089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棕色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1272791" y="367137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浩瀚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4608576" y="3691690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银白色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1279811" y="419263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灰色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4616478" y="4150637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各种花纹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12828" y="533916"/>
            <a:ext cx="6908007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）的松柏 	        （        ）的鱼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）的叶子 	        （      ）的海螺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）的山葡萄	   （      ）地蠕动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）地穿来穿去	     一（  ）红缨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一（  ）宝库	               一（  ）沙滩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一（  ）鸟粪	               一（  ）大伞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一（  ）野兔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169263" y="113438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苍翠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5072781" y="1134384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银光闪闪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1188987" y="165462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嫩绿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072781" y="1654628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金黄色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1200563" y="2140615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酸甜可口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5072781" y="2142583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懒洋洋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1200563" y="2626602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成群结队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5637038" y="2626601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1493786" y="3181373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座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5637038" y="3181372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1471116" y="3680034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5637038" y="3680033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顶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1489334" y="4166386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只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57212" y="787832"/>
            <a:ext cx="7758113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1.“A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A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去”式词语：穿来穿去       跑来跑去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含数字的词语：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五光十色     一帆风顺     三心二意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四通八达     千方百计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3.ABCC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式词语：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银光闪闪     生机勃勃     气势汹汹      其乐融融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57212" y="787832"/>
            <a:ext cx="7758113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4.AABB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式词语：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葱葱茏茏     密密层层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严严实实     迷迷糊糊       高高兴兴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5.“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×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×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式”词语：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又香又脆     又松又软    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又肥又厚     又大又甜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903" y="1267433"/>
            <a:ext cx="1311585" cy="3016011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453629" y="1026242"/>
            <a:ext cx="7936706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本单元围绕“祖国河山”这一主题编排了四篇课文：古诗三首安排了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望天门山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饮湖上初晴后雨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和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望洞庭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三首古诗，描写了祖国山水的美景，表现了祖国河山的美丽和传统文化的博大精深；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60784" y="787832"/>
            <a:ext cx="8022432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欲把西湖比西子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,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淡妆浓抹总相宜。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排比句：有的全身布满彩色的条纹；有的头上长着一簇红缨；有的周身像插着好些扇子，游动的时候飘飘摇摇；有的眼睛圆溜溜的，身上长满了刺，鼓起气来像皮球一样圆。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拟人句：小鹿在溪边散步，它们有的俯下身子喝水，有的侧着脑袋欣赏自己映在水里的影子。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60784" y="787832"/>
            <a:ext cx="8022432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4.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比喻句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: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(1)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海底的岩石上长着各种各样的珊瑚，有的像绽开的花朵，有的像分枝的鹿角。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(2)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有的眼睛圆溜溜的，身上长满了刺，鼓起气来像皮球一样圆。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(3)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一棵棵榕树就像一顶顶撑开的绿绒大伞，树叶密不透风， 可以遮太阳，挡风雨。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782066" y="1778263"/>
            <a:ext cx="525559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幼圆" charset="0"/>
                <a:ea typeface="幼圆" charset="0"/>
              </a:rPr>
              <a:t>第六单元课文知识点</a:t>
            </a:r>
            <a:endParaRPr lang="zh-CN" altLang="en-US" sz="36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555" y="2336417"/>
            <a:ext cx="2010833" cy="2010833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26875" y="2009354"/>
            <a:ext cx="7961662" cy="1453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望洞庭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以轻快的笔触，勾勒出一幅优美的洞庭秋月图，表达了诗人对洞庭湖美景的喜爱和赞美之情。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856266"/>
            <a:ext cx="7961662" cy="1822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望天门山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写的是天门山夹江对峙，长江波澜壮阔的雄奇秀丽的景色，表达了诗人对祖国壮丽山河的热爱之情。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477824"/>
            <a:ext cx="8631555" cy="12687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饮湖上初晴后雨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通过描写西湖在不同天气下呈现的不同风姿，表达了诗人对西湖的喜爱之情。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537" y="2341984"/>
            <a:ext cx="1628774" cy="2360646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090812"/>
            <a:ext cx="7961662" cy="1453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富饶的西沙群岛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介绍了西沙群岛美丽的景色和丰富的物产，表达了作者对祖国海疆的热爱与赞美之情。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403" y="2458494"/>
            <a:ext cx="1540473" cy="2099166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017862"/>
            <a:ext cx="7961662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海滨小城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按照从远到近的顺序描述了海滨小城的美景，突出了这座海滨小城的整洁与美丽，表达了作者对家乡的热爱与赞美。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620" y="2172794"/>
            <a:ext cx="5889289" cy="331272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10772" y="1017862"/>
            <a:ext cx="7961662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美丽的小兴安岭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描述了我国东北小兴安岭地区一年四季的美丽景色和丰富物产，表达了作者对祖国山河的热爱和赞美之情。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>
            <a:fillRect/>
          </a:stretch>
        </p:blipFill>
        <p:spPr>
          <a:xfrm>
            <a:off x="3480673" y="2672233"/>
            <a:ext cx="2960320" cy="2226023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7150" y="956022"/>
            <a:ext cx="8522495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富饶的西沙群岛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介绍了位于我国南海的西沙群岛美丽的景色和富饶的物产，表达了对祖国海江的热爱与赞美之情；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海滨小城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主要描写了海滨小城的美丽景色，字里行间充满了作者对海滨小城的热爱之情；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美丽的小兴安岭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以季节变换的顺序，介绍了我国东北的小兴安岭一年四季美丽的景色和丰富的物产，表达了作者对祖国大好河山的赞美和热爱之情。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00007" y="1295663"/>
            <a:ext cx="8522495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本单元课文旨在领略祖国各地的美丽风光，激发热爱祖国大好河山的思想感情。篇章页上呈现了诗歌形式的人文导语“祖国，我爱你。我爱你每一寸土地，我爱你壮美的山河。”饱含着对祖国无限的赞美与深厚的感情，配合表现祖国壮美景色的插图，能引发强烈的爱国情感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7146" y="402695"/>
            <a:ext cx="8743954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）借助关键语句理解一段话的意思。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富饶的西沙群岛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一文中的泡泡语“我发现这段话是围绕一句话来写的” 关注关键语句，了解总分的构段形式。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海滨小城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课后题从段落中找出关键语句，根据关键句理解一段话的意思。语文园地中的“交流平台”重点讨论、梳理关键语句在段落中的位置及关键语句的作用，在习作的时候也学着这样写；“词句段运用”安排了围绕一个句子说一段话的练习，在运用中了解关键语句的位置和作用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1267089"/>
            <a:ext cx="8743954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）学习书面表达，体会运用关键语句。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本单元的习作要求是“习作的时候，试着运用从课文中学到的方法，围绕一个意思写”。这是“借助关键语句理解一段话的意思”这一阅读方法在习作中的运用。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475058" y="1413848"/>
            <a:ext cx="8422481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饮水（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yǐn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初晴（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chū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镜子（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jìng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银盘（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yín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挺好（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tǐng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鸟粪（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fèn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海滨（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bīn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胳臂（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bei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石凳（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dèng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每逢（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féng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膝盖（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xī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来临（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lín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03672" y="1166451"/>
            <a:ext cx="7265194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孤：右边是“瓜”，不是“爪”。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未：上横短，下横长。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优：右边是“尤”，不要多一撇。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躺：第七笔“撇”不出头。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洁：右边的“吉”，上面是“士”。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5657489" y="2044733"/>
            <a:ext cx="2823319" cy="1898236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25078" y="748853"/>
            <a:ext cx="7893843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中断    楚江    孤帆    饮酒    当初    眼镜    未来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磨合    遥远    白银    玉盘    丰富    优美    淡青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浅绿    交错    岩石    龙虾    挺好    鼓掌    群岛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宝贵    位于    部分    风景    物产    相互    游动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堆积    肥料    祖国    事业    发展    海滨    灰色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渔民    遍地    躺倒    满载    靠岸    飘扬    初夏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除了    踩踏    整洁    街道    交界    远处    汽笛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5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5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5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0d269f-b22a-4833-a993-29a964ee6fe4}"/>
  <p:tag name="KSO_WM_UNIT_TYPE" val="i"/>
</p:tagLst>
</file>

<file path=ppt/tags/tag5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0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604.xml><?xml version="1.0" encoding="utf-8"?>
<p:tagLst xmlns:p="http://schemas.openxmlformats.org/presentationml/2006/main">
  <p:tag name="COMMONDATA" val="eyJoZGlkIjoiZWE3NjZlYjJkMjNiZjRmNDUwNDg2MDIyMjNiOTJhMjAifQ==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3166</Words>
  <Application>WPS 演示</Application>
  <PresentationFormat>全屏显示(16:9)</PresentationFormat>
  <Paragraphs>302</Paragraphs>
  <Slides>28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5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Times New Roman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6_Office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238</cp:revision>
  <dcterms:created xsi:type="dcterms:W3CDTF">2020-02-14T00:12:00Z</dcterms:created>
  <dcterms:modified xsi:type="dcterms:W3CDTF">2022-05-28T03:05:11Z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5D9654007F9249B38E4B5CAD54F4C148</vt:lpwstr>
  </property>
</Properties>
</file>