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37" r:id="rId4"/>
    <p:sldId id="638" r:id="rId6"/>
    <p:sldId id="639" r:id="rId7"/>
    <p:sldId id="640" r:id="rId8"/>
    <p:sldId id="641" r:id="rId9"/>
    <p:sldId id="642" r:id="rId10"/>
    <p:sldId id="643" r:id="rId11"/>
    <p:sldId id="644" r:id="rId12"/>
    <p:sldId id="645" r:id="rId13"/>
    <p:sldId id="646" r:id="rId14"/>
    <p:sldId id="647" r:id="rId15"/>
    <p:sldId id="648" r:id="rId16"/>
    <p:sldId id="649" r:id="rId17"/>
    <p:sldId id="650" r:id="rId18"/>
    <p:sldId id="651" r:id="rId19"/>
    <p:sldId id="652" r:id="rId20"/>
    <p:sldId id="653" r:id="rId21"/>
    <p:sldId id="654" r:id="rId22"/>
    <p:sldId id="655" r:id="rId23"/>
    <p:sldId id="656" r:id="rId24"/>
    <p:sldId id="657" r:id="rId25"/>
    <p:sldId id="658" r:id="rId26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504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tags" Target="../tags/tag319.xml"/><Relationship Id="rId7" Type="http://schemas.openxmlformats.org/officeDocument/2006/relationships/tags" Target="../tags/tag318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22.xml"/><Relationship Id="rId10" Type="http://schemas.openxmlformats.org/officeDocument/2006/relationships/tags" Target="../tags/tag321.xml"/><Relationship Id="rId1" Type="http://schemas.openxmlformats.org/officeDocument/2006/relationships/tags" Target="../tags/tag31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52.xml"/><Relationship Id="rId3" Type="http://schemas.openxmlformats.org/officeDocument/2006/relationships/tags" Target="../tags/tag325.xml"/><Relationship Id="rId29" Type="http://schemas.openxmlformats.org/officeDocument/2006/relationships/tags" Target="../tags/tag351.xml"/><Relationship Id="rId28" Type="http://schemas.openxmlformats.org/officeDocument/2006/relationships/tags" Target="../tags/tag350.xml"/><Relationship Id="rId27" Type="http://schemas.openxmlformats.org/officeDocument/2006/relationships/tags" Target="../tags/tag349.xml"/><Relationship Id="rId26" Type="http://schemas.openxmlformats.org/officeDocument/2006/relationships/tags" Target="../tags/tag348.xml"/><Relationship Id="rId25" Type="http://schemas.openxmlformats.org/officeDocument/2006/relationships/tags" Target="../tags/tag347.xml"/><Relationship Id="rId24" Type="http://schemas.openxmlformats.org/officeDocument/2006/relationships/tags" Target="../tags/tag346.xml"/><Relationship Id="rId23" Type="http://schemas.openxmlformats.org/officeDocument/2006/relationships/tags" Target="../tags/tag345.xml"/><Relationship Id="rId22" Type="http://schemas.openxmlformats.org/officeDocument/2006/relationships/tags" Target="../tags/tag344.xml"/><Relationship Id="rId21" Type="http://schemas.openxmlformats.org/officeDocument/2006/relationships/tags" Target="../tags/tag343.xml"/><Relationship Id="rId20" Type="http://schemas.openxmlformats.org/officeDocument/2006/relationships/tags" Target="../tags/tag342.xml"/><Relationship Id="rId2" Type="http://schemas.openxmlformats.org/officeDocument/2006/relationships/tags" Target="../tags/tag324.xml"/><Relationship Id="rId19" Type="http://schemas.openxmlformats.org/officeDocument/2006/relationships/tags" Target="../tags/tag341.xml"/><Relationship Id="rId18" Type="http://schemas.openxmlformats.org/officeDocument/2006/relationships/tags" Target="../tags/tag340.xml"/><Relationship Id="rId17" Type="http://schemas.openxmlformats.org/officeDocument/2006/relationships/tags" Target="../tags/tag339.xml"/><Relationship Id="rId16" Type="http://schemas.openxmlformats.org/officeDocument/2006/relationships/tags" Target="../tags/tag338.xml"/><Relationship Id="rId15" Type="http://schemas.openxmlformats.org/officeDocument/2006/relationships/tags" Target="../tags/tag337.xml"/><Relationship Id="rId14" Type="http://schemas.openxmlformats.org/officeDocument/2006/relationships/tags" Target="../tags/tag33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371.xml"/><Relationship Id="rId2" Type="http://schemas.openxmlformats.org/officeDocument/2006/relationships/tags" Target="../tags/tag354.xml"/><Relationship Id="rId19" Type="http://schemas.openxmlformats.org/officeDocument/2006/relationships/tags" Target="../tags/tag370.xml"/><Relationship Id="rId18" Type="http://schemas.openxmlformats.org/officeDocument/2006/relationships/tags" Target="../tags/tag369.xml"/><Relationship Id="rId17" Type="http://schemas.openxmlformats.org/officeDocument/2006/relationships/tags" Target="../tags/tag368.xml"/><Relationship Id="rId16" Type="http://schemas.openxmlformats.org/officeDocument/2006/relationships/tags" Target="../tags/tag367.xml"/><Relationship Id="rId15" Type="http://schemas.openxmlformats.org/officeDocument/2006/relationships/image" Target="../media/image12.jpeg"/><Relationship Id="rId14" Type="http://schemas.openxmlformats.org/officeDocument/2006/relationships/tags" Target="../tags/tag366.xml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82.xml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tags" Target="../tags/tag386.xml"/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tags" Target="../tags/tag38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2" Type="http://schemas.openxmlformats.org/officeDocument/2006/relationships/slideLayout" Target="../slideLayouts/slideLayout13.xml"/><Relationship Id="rId21" Type="http://schemas.openxmlformats.org/officeDocument/2006/relationships/tags" Target="../tags/tag414.xml"/><Relationship Id="rId20" Type="http://schemas.openxmlformats.org/officeDocument/2006/relationships/tags" Target="../tags/tag413.xml"/><Relationship Id="rId2" Type="http://schemas.openxmlformats.org/officeDocument/2006/relationships/tags" Target="../tags/tag395.xml"/><Relationship Id="rId19" Type="http://schemas.openxmlformats.org/officeDocument/2006/relationships/tags" Target="../tags/tag412.xml"/><Relationship Id="rId18" Type="http://schemas.openxmlformats.org/officeDocument/2006/relationships/tags" Target="../tags/tag411.xml"/><Relationship Id="rId17" Type="http://schemas.openxmlformats.org/officeDocument/2006/relationships/tags" Target="../tags/tag410.xml"/><Relationship Id="rId16" Type="http://schemas.openxmlformats.org/officeDocument/2006/relationships/tags" Target="../tags/tag409.xml"/><Relationship Id="rId15" Type="http://schemas.openxmlformats.org/officeDocument/2006/relationships/tags" Target="../tags/tag408.xml"/><Relationship Id="rId14" Type="http://schemas.openxmlformats.org/officeDocument/2006/relationships/tags" Target="../tags/tag407.xml"/><Relationship Id="rId13" Type="http://schemas.openxmlformats.org/officeDocument/2006/relationships/tags" Target="../tags/tag406.xml"/><Relationship Id="rId12" Type="http://schemas.openxmlformats.org/officeDocument/2006/relationships/tags" Target="../tags/tag405.xml"/><Relationship Id="rId11" Type="http://schemas.openxmlformats.org/officeDocument/2006/relationships/tags" Target="../tags/tag404.xml"/><Relationship Id="rId10" Type="http://schemas.openxmlformats.org/officeDocument/2006/relationships/tags" Target="../tags/tag403.xml"/><Relationship Id="rId1" Type="http://schemas.openxmlformats.org/officeDocument/2006/relationships/tags" Target="../tags/tag39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23.xml"/><Relationship Id="rId8" Type="http://schemas.openxmlformats.org/officeDocument/2006/relationships/tags" Target="../tags/tag422.xml"/><Relationship Id="rId7" Type="http://schemas.openxmlformats.org/officeDocument/2006/relationships/tags" Target="../tags/tag421.xml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tags" Target="../tags/tag418.xml"/><Relationship Id="rId3" Type="http://schemas.openxmlformats.org/officeDocument/2006/relationships/tags" Target="../tags/tag417.xml"/><Relationship Id="rId25" Type="http://schemas.openxmlformats.org/officeDocument/2006/relationships/slideLayout" Target="../slideLayouts/slideLayout13.xml"/><Relationship Id="rId24" Type="http://schemas.openxmlformats.org/officeDocument/2006/relationships/tags" Target="../tags/tag438.xml"/><Relationship Id="rId23" Type="http://schemas.openxmlformats.org/officeDocument/2006/relationships/tags" Target="../tags/tag437.xml"/><Relationship Id="rId22" Type="http://schemas.openxmlformats.org/officeDocument/2006/relationships/tags" Target="../tags/tag436.xml"/><Relationship Id="rId21" Type="http://schemas.openxmlformats.org/officeDocument/2006/relationships/tags" Target="../tags/tag435.xml"/><Relationship Id="rId20" Type="http://schemas.openxmlformats.org/officeDocument/2006/relationships/tags" Target="../tags/tag434.xml"/><Relationship Id="rId2" Type="http://schemas.openxmlformats.org/officeDocument/2006/relationships/tags" Target="../tags/tag416.xml"/><Relationship Id="rId19" Type="http://schemas.openxmlformats.org/officeDocument/2006/relationships/tags" Target="../tags/tag433.xml"/><Relationship Id="rId18" Type="http://schemas.openxmlformats.org/officeDocument/2006/relationships/tags" Target="../tags/tag432.xml"/><Relationship Id="rId17" Type="http://schemas.openxmlformats.org/officeDocument/2006/relationships/tags" Target="../tags/tag431.xml"/><Relationship Id="rId16" Type="http://schemas.openxmlformats.org/officeDocument/2006/relationships/tags" Target="../tags/tag430.xml"/><Relationship Id="rId15" Type="http://schemas.openxmlformats.org/officeDocument/2006/relationships/tags" Target="../tags/tag429.xml"/><Relationship Id="rId14" Type="http://schemas.openxmlformats.org/officeDocument/2006/relationships/tags" Target="../tags/tag428.xml"/><Relationship Id="rId13" Type="http://schemas.openxmlformats.org/officeDocument/2006/relationships/tags" Target="../tags/tag427.xml"/><Relationship Id="rId12" Type="http://schemas.openxmlformats.org/officeDocument/2006/relationships/tags" Target="../tags/tag426.xml"/><Relationship Id="rId11" Type="http://schemas.openxmlformats.org/officeDocument/2006/relationships/tags" Target="../tags/tag425.xml"/><Relationship Id="rId10" Type="http://schemas.openxmlformats.org/officeDocument/2006/relationships/tags" Target="../tags/tag424.xml"/><Relationship Id="rId1" Type="http://schemas.openxmlformats.org/officeDocument/2006/relationships/tags" Target="../tags/tag41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47.xml"/><Relationship Id="rId8" Type="http://schemas.openxmlformats.org/officeDocument/2006/relationships/tags" Target="../tags/tag446.xml"/><Relationship Id="rId7" Type="http://schemas.openxmlformats.org/officeDocument/2006/relationships/tags" Target="../tags/tag445.xml"/><Relationship Id="rId6" Type="http://schemas.openxmlformats.org/officeDocument/2006/relationships/tags" Target="../tags/tag444.xml"/><Relationship Id="rId5" Type="http://schemas.openxmlformats.org/officeDocument/2006/relationships/tags" Target="../tags/tag443.xml"/><Relationship Id="rId4" Type="http://schemas.openxmlformats.org/officeDocument/2006/relationships/tags" Target="../tags/tag442.xml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9.xml"/><Relationship Id="rId10" Type="http://schemas.openxmlformats.org/officeDocument/2006/relationships/tags" Target="../tags/tag448.xml"/><Relationship Id="rId1" Type="http://schemas.openxmlformats.org/officeDocument/2006/relationships/tags" Target="../tags/tag43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tags" Target="../tags/tag453.xml"/><Relationship Id="rId3" Type="http://schemas.openxmlformats.org/officeDocument/2006/relationships/tags" Target="../tags/tag452.xml"/><Relationship Id="rId2" Type="http://schemas.openxmlformats.org/officeDocument/2006/relationships/tags" Target="../tags/tag45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0.xml"/><Relationship Id="rId10" Type="http://schemas.openxmlformats.org/officeDocument/2006/relationships/tags" Target="../tags/tag459.xml"/><Relationship Id="rId1" Type="http://schemas.openxmlformats.org/officeDocument/2006/relationships/tags" Target="../tags/tag45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69.xml"/><Relationship Id="rId8" Type="http://schemas.openxmlformats.org/officeDocument/2006/relationships/tags" Target="../tags/tag468.xml"/><Relationship Id="rId7" Type="http://schemas.openxmlformats.org/officeDocument/2006/relationships/tags" Target="../tags/tag467.xml"/><Relationship Id="rId6" Type="http://schemas.openxmlformats.org/officeDocument/2006/relationships/tags" Target="../tags/tag466.xml"/><Relationship Id="rId5" Type="http://schemas.openxmlformats.org/officeDocument/2006/relationships/tags" Target="../tags/tag465.xml"/><Relationship Id="rId4" Type="http://schemas.openxmlformats.org/officeDocument/2006/relationships/tags" Target="../tags/tag464.xml"/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70.xml"/><Relationship Id="rId10" Type="http://schemas.openxmlformats.org/officeDocument/2006/relationships/image" Target="../media/image13.png"/><Relationship Id="rId1" Type="http://schemas.openxmlformats.org/officeDocument/2006/relationships/tags" Target="../tags/tag46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79.xml"/><Relationship Id="rId8" Type="http://schemas.openxmlformats.org/officeDocument/2006/relationships/tags" Target="../tags/tag478.xml"/><Relationship Id="rId7" Type="http://schemas.openxmlformats.org/officeDocument/2006/relationships/tags" Target="../tags/tag477.xml"/><Relationship Id="rId6" Type="http://schemas.openxmlformats.org/officeDocument/2006/relationships/tags" Target="../tags/tag476.xml"/><Relationship Id="rId5" Type="http://schemas.openxmlformats.org/officeDocument/2006/relationships/tags" Target="../tags/tag475.xml"/><Relationship Id="rId4" Type="http://schemas.openxmlformats.org/officeDocument/2006/relationships/tags" Target="../tags/tag474.xml"/><Relationship Id="rId3" Type="http://schemas.openxmlformats.org/officeDocument/2006/relationships/tags" Target="../tags/tag473.xml"/><Relationship Id="rId2" Type="http://schemas.openxmlformats.org/officeDocument/2006/relationships/tags" Target="../tags/tag47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81.xml"/><Relationship Id="rId11" Type="http://schemas.openxmlformats.org/officeDocument/2006/relationships/image" Target="../media/image14.png"/><Relationship Id="rId10" Type="http://schemas.openxmlformats.org/officeDocument/2006/relationships/tags" Target="../tags/tag480.xml"/><Relationship Id="rId1" Type="http://schemas.openxmlformats.org/officeDocument/2006/relationships/tags" Target="../tags/tag47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90.xml"/><Relationship Id="rId8" Type="http://schemas.openxmlformats.org/officeDocument/2006/relationships/tags" Target="../tags/tag489.xml"/><Relationship Id="rId7" Type="http://schemas.openxmlformats.org/officeDocument/2006/relationships/tags" Target="../tags/tag488.xml"/><Relationship Id="rId6" Type="http://schemas.openxmlformats.org/officeDocument/2006/relationships/tags" Target="../tags/tag487.xml"/><Relationship Id="rId5" Type="http://schemas.openxmlformats.org/officeDocument/2006/relationships/tags" Target="../tags/tag486.xml"/><Relationship Id="rId4" Type="http://schemas.openxmlformats.org/officeDocument/2006/relationships/tags" Target="../tags/tag485.xml"/><Relationship Id="rId3" Type="http://schemas.openxmlformats.org/officeDocument/2006/relationships/tags" Target="../tags/tag484.xml"/><Relationship Id="rId2" Type="http://schemas.openxmlformats.org/officeDocument/2006/relationships/tags" Target="../tags/tag483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2.xml"/><Relationship Id="rId11" Type="http://schemas.openxmlformats.org/officeDocument/2006/relationships/image" Target="../media/image14.png"/><Relationship Id="rId10" Type="http://schemas.openxmlformats.org/officeDocument/2006/relationships/tags" Target="../tags/tag491.xml"/><Relationship Id="rId1" Type="http://schemas.openxmlformats.org/officeDocument/2006/relationships/tags" Target="../tags/tag48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1.xml"/><Relationship Id="rId8" Type="http://schemas.openxmlformats.org/officeDocument/2006/relationships/tags" Target="../tags/tag500.xml"/><Relationship Id="rId7" Type="http://schemas.openxmlformats.org/officeDocument/2006/relationships/tags" Target="../tags/tag499.xml"/><Relationship Id="rId6" Type="http://schemas.openxmlformats.org/officeDocument/2006/relationships/tags" Target="../tags/tag498.xml"/><Relationship Id="rId5" Type="http://schemas.openxmlformats.org/officeDocument/2006/relationships/tags" Target="../tags/tag497.xml"/><Relationship Id="rId4" Type="http://schemas.openxmlformats.org/officeDocument/2006/relationships/tags" Target="../tags/tag496.xml"/><Relationship Id="rId3" Type="http://schemas.openxmlformats.org/officeDocument/2006/relationships/tags" Target="../tags/tag495.xml"/><Relationship Id="rId2" Type="http://schemas.openxmlformats.org/officeDocument/2006/relationships/tags" Target="../tags/tag494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3.xml"/><Relationship Id="rId11" Type="http://schemas.openxmlformats.org/officeDocument/2006/relationships/image" Target="../media/image14.png"/><Relationship Id="rId10" Type="http://schemas.openxmlformats.org/officeDocument/2006/relationships/tags" Target="../tags/tag502.xml"/><Relationship Id="rId1" Type="http://schemas.openxmlformats.org/officeDocument/2006/relationships/tags" Target="../tags/tag49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60.xml"/><Relationship Id="rId10" Type="http://schemas.openxmlformats.org/officeDocument/2006/relationships/image" Target="../media/image10.png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00.xml"/><Relationship Id="rId10" Type="http://schemas.openxmlformats.org/officeDocument/2006/relationships/image" Target="../media/image11.png"/><Relationship Id="rId1" Type="http://schemas.openxmlformats.org/officeDocument/2006/relationships/tags" Target="../tags/tag2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11.xml"/><Relationship Id="rId11" Type="http://schemas.openxmlformats.org/officeDocument/2006/relationships/image" Target="../media/image10.png"/><Relationship Id="rId10" Type="http://schemas.openxmlformats.org/officeDocument/2006/relationships/tags" Target="../tags/tag310.xml"/><Relationship Id="rId1" Type="http://schemas.openxmlformats.org/officeDocument/2006/relationships/tags" Target="../tags/tag3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第七单元复习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39314" y="373494"/>
            <a:ext cx="817602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演奏   告诉   感受   激动   雨滴   敲打   虫鸣   美妙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歌唱   温柔   合奏   乐曲   充满   滴答   所有   河流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轻快   朝着   鼻子   总是   抖动   露水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湿气   呼吸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猎人   翅膀   沉重   父亲   童年   轻声   生怕   惊动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气息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时刻   朗读   麻雀   蚂蚁   梨树   几寸   栽树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画册   高远   沉思   搬家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井然   精神   趣味   鲜美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如同   倒映   倒影   无穷   无尽   乐趣  手风琴  音乐家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雾蒙蒙        打击乐器      有长有短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199482" y="858159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凑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滴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摘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猎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005807" y="162528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005807" y="259207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2040732" y="355885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929188" y="909414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犁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诉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拆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册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770438" y="162877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770438" y="261953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770438" y="35376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620145" y="148213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演奏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639804" y="200237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凑齐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331611" y="150844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梨花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361079" y="200237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犁地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631191" y="25022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滴水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620145" y="301022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采摘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325233" y="252261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告诉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361079" y="301501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拆开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637452" y="346413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猎人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607090" y="399510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猪肉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361079" y="352622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画册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331611" y="402764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216515" y="852588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五、多音字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ní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ne(  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xuán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xuàn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044459" y="157943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089472" y="312387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497673" y="1736260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497673" y="3280704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>
            <a:fillRect/>
          </a:stretch>
        </p:blipFill>
        <p:spPr>
          <a:xfrm>
            <a:off x="4949589" y="1579435"/>
            <a:ext cx="3216166" cy="2418407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6"/>
            </p:custDataLst>
          </p:nvPr>
        </p:nvSpPr>
        <p:spPr>
          <a:xfrm>
            <a:off x="2656584" y="143587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呢喃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2684210" y="2019162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下着雨呢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2888036" y="29658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旋转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2888036" y="348170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旋风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57211" y="949965"/>
            <a:ext cx="8301038" cy="3307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美妙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奇妙     雄伟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宏伟      高远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辽远      兀立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直立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惊动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惊扰     舒畅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舒服	 惊愕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惊讶      遐想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遐思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敬佩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钦佩	愉悦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愉快      雄健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雄壮      摇摆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摇晃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幽深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幽静     快活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快乐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井然有序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有条不紊             波澜壮阔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波涛汹涌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78669" y="1423815"/>
            <a:ext cx="7970640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温柔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粗暴     热闹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冷清     汇聚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分散	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勇敢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胆怯     敬佩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鄙视     挺拔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弯曲	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有限     千姿百态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千篇一律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85825" y="1041747"/>
            <a:ext cx="837247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）地望着          （    ）地问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）的声音            （    ）的音乐会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）的乐曲            （        ）的大合唱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）的小曲            （        ）的声音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）的翅膀            （      ）的树林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185004" y="1663914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茫茫然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4783313" y="1650292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惊愕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185004" y="2156202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美妙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783313" y="2169235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热闹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185003" y="2679367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雄伟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4875646" y="2670556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波澜壮阔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1185003" y="3190883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轻快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4875646" y="3189499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充满力量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1185002" y="3694820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潮湿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4875646" y="3679211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雾蒙蒙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85825" y="1041747"/>
            <a:ext cx="837247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）的奥秘                 （    ）的东西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）的趣味                 （    ）的竹叶声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）的天空                 （        ）的精神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）的大地                 （        ）的感觉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）的乐趣                 （        ）的日子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一（  ）鸟        一（  ）树     一（  ）树枝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177124" y="1650959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无穷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5496971" y="1669701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好玩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177124" y="2174556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不同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569195" y="2174556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沙沙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188481" y="2692322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高远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5589304" y="2650178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勇敢忠贞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1188481" y="3192014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广阔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5569195" y="3192014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雄健勇猛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1177123" y="3691706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无尽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5576376" y="3701643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秋高气爽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1460735" y="4196497"/>
            <a:ext cx="43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只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4007617" y="4196497"/>
            <a:ext cx="43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棵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6046249" y="4183097"/>
            <a:ext cx="43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根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92943" y="1041747"/>
            <a:ext cx="775811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雾蒙蒙     热腾腾     圆乎乎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急火火     黑洞洞     水灵灵     静悄悄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2.AABB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式拟声词：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滴滴答答    叮叮咚咚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46509" y="857911"/>
            <a:ext cx="8022432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: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我茫茫然地望着凝神静气的像树一般兀立的父亲。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(2)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大自然是一本看不完的大画册，是一部永远读不完的大书，里面有无穷的奥秘，有无尽的乐趣。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: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小雨滴敲敲打打，一场热闹的音乐会便开始了。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530857" y="1778263"/>
            <a:ext cx="525559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幼圆" charset="0"/>
                <a:ea typeface="幼圆" charset="0"/>
              </a:rPr>
              <a:t>第七单元课文知识点</a:t>
            </a:r>
            <a:endParaRPr lang="zh-CN" altLang="en-US" sz="36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878" y="2386659"/>
            <a:ext cx="2010833" cy="201083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17923" y="1483442"/>
            <a:ext cx="7936706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本单元以“我与自然”为主题，编排了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大自然的声音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父亲、树林和鸟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带刺的明友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三篇课文，语言各具特色，蕴含着人与自然和谐相处的美好情感。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616447"/>
            <a:ext cx="7961662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大自然的声音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视角独特，联想丰富，语言富有韵味，运用比喻的手法，将风和水比作大自然的音乐家，将动物比作大自然的歌手，描绘了各种美妙生动的声音，体现了大自然的美妙。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891984"/>
            <a:ext cx="7961662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读不完的大书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写作者小时候在大自然中探索奥秘、获得乐趣的故事。文章通过对野外与自家房前屋后自然环境的描绘，说明了大自然是一本读不完的大书，表达了作者对大自然的喜爱之情。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702678"/>
            <a:ext cx="8631555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父亲、树林和鸟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叙述了儿童时代父亲带“我”从滹沱河岸的一片树林边走过，“我”亲身感受到父亲喜欢树林和歌唱的鸟的事，展现了父亲对鸟的熟悉与热爱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表达了人与自然和谐相处的主题。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382080"/>
            <a:ext cx="8726092" cy="4453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大自然的声音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文以独特的视角，丰富的联想，富有韵味的语言，将大自然的事物比作音乐家，把它们发出的的声音描绘成各种美妙生动的乐曲，体现了大自然的美丽，表现了用心体验大自然的妙趣。课文的插图，画面富有儿童情趣，既能激发学习热情，又能帮助我们感受人与自然的和谐。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父亲、树林和鸟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通过童年时代父亲和“我”得对话，展现了父亲对鸟的熟悉与热爱。课文插图有助于对课文内容的理解。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带刺的朋友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讲述了一只机灵可爱的小刺猬偷枣的故事，描绘了一只聪明伶俐的小刺猬，体现了对小动物的喜爱。课文配有两幅插图，有助于体会刺猬的可爱，理解刺猬偷枣的过程。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1233678"/>
            <a:ext cx="8726092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本单元的编排意图是感受课文生动的语言，积累喜欢的语句；留心生活，把自己的想法记录下来。篇章页上呈现了问话形式的人文导语“大自然赐给我们许多珍贵的礼物，你发现了吗？”配合精美的插图，引发想象，发人深思。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3536263" y="2805703"/>
            <a:ext cx="3045408" cy="173958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330776"/>
            <a:ext cx="8801100" cy="4453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（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）感受课文生动的语言，积累喜欢的语句。课后题从多个角度帮助体会生动的语言：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大自然的声音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联系生活体会描写声音的词语的生动。课后练习二借助图表“填写音乐家档案”，借助初读把写得美妙的声音摘抄在空白处，把积累词语与初读感受结合起来；课后练习三列出描写声音的词语，借助生活体验感受和积累描写声音的生动的词语。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父亲、树林和鸟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感受语言的丰富性。课后练习三列举了含有生动表达的句子，“幽深的雾蒙蒙的树林”一句联系生活经验、插图或影视作品感受树林当时的样子，产生身临其境的感觉，体会父亲对鸟的熟悉；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495082"/>
            <a:ext cx="8801100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“凝神静气的像树一般兀立的父亲”一句想象画面，体会父亲与树林融为一体的情景；“浓浓的苦苦的草木气息”一句调动生活经验，逐层想象，体会父亲能从浓郁的草木气息中分辨出鸟的气味，是一个真正的爱鸟人。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带刺的朋友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体会称呼中蕴含的情味。课后练习三列举了作者对刺猬称呼的变化，从越来越亲近的称呼中感受到作者对刺猬逐步加深的情感。语文园地的“交流平台”引导学生梳理总结摘抄的基本方法，主动积累生动的语句，形成主动积累语言、主动摘抄的意识。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866828"/>
            <a:ext cx="8801100" cy="3484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（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学习书面表达，记录自己的想法。本单元的习作要求是“留心生活，把自己的想法记录下来”，与本单元的口语交际“身边的‘小事’”紧密联系，旨在把视角转向更广阔的生活空间，关心生活中的现象，积极进行思考，并大胆表达自己的想法，提升主动参与社会生活的意识。和以前的记叙文不同的是，本次习作更侧重写现象和想法，以指导生活实践。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360759" y="1238080"/>
            <a:ext cx="8422481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手风琴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qín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 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演奏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zòu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 	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虫鸣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míng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呢喃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ní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雾蒙蒙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méng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凝神静气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níng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瞬间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shùn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 	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春笋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sǔn</a:t>
            </a: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一副（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fù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3268891" y="2933718"/>
            <a:ext cx="3162054" cy="194340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39428" y="1237889"/>
            <a:ext cx="7265194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琴：下边是“今”，不是“令”。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翅：半包围结构，一长捺要舒展。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蒙：第六笔是横，别忘记写。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册：独体结构，一横贯穿。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蚂：虫作部首，末笔变为提。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5772323" y="2499204"/>
            <a:ext cx="2661231" cy="1520137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2720ac-44c8-4867-b358-82725bb4b284}"/>
  <p:tag name="KSO_WM_UNIT_TYPE" val="i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4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2897</Words>
  <Application>WPS 演示</Application>
  <PresentationFormat>全屏显示(16:9)</PresentationFormat>
  <Paragraphs>200</Paragraphs>
  <Slides>22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Arial Unicode MS</vt:lpstr>
      <vt:lpstr>Calibri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248</cp:revision>
  <dcterms:created xsi:type="dcterms:W3CDTF">2020-02-14T00:12:00Z</dcterms:created>
  <dcterms:modified xsi:type="dcterms:W3CDTF">2022-05-28T05:07:23Z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E71E1FC5A1FA4F24BB62F609DD49718B</vt:lpwstr>
  </property>
</Properties>
</file>