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1" r:id="rId3"/>
    <p:sldMasterId id="2147483653" r:id="rId4"/>
  </p:sldMasterIdLst>
  <p:notesMasterIdLst>
    <p:notesMasterId r:id="rId9"/>
  </p:notesMasterIdLst>
  <p:sldIdLst>
    <p:sldId id="301" r:id="rId5"/>
    <p:sldId id="302" r:id="rId6"/>
    <p:sldId id="303" r:id="rId7"/>
    <p:sldId id="304" r:id="rId8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6" r:id="rId31"/>
    <p:sldId id="327" r:id="rId32"/>
    <p:sldId id="328" r:id="rId33"/>
    <p:sldId id="329" r:id="rId34"/>
    <p:sldId id="330" r:id="rId35"/>
    <p:sldId id="331" r:id="rId36"/>
    <p:sldId id="332" r:id="rId37"/>
    <p:sldId id="333" r:id="rId38"/>
  </p:sldIdLst>
  <p:sldSz cx="12192000" cy="6858000"/>
  <p:notesSz cx="6858000" cy="9144000"/>
  <p:custDataLst>
    <p:tags r:id="rId4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-252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3" Type="http://schemas.openxmlformats.org/officeDocument/2006/relationships/tags" Target="tags/tag652.xml"/><Relationship Id="rId42" Type="http://schemas.openxmlformats.org/officeDocument/2006/relationships/commentAuthors" Target="commentAuthors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Master" Target="slideMasters/slideMaster3.xml"/><Relationship Id="rId39" Type="http://schemas.openxmlformats.org/officeDocument/2006/relationships/presProps" Target="presProps.xml"/><Relationship Id="rId38" Type="http://schemas.openxmlformats.org/officeDocument/2006/relationships/slide" Target="slides/slide33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联机图片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7410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spcBef>
                <a:spcPts val="40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7650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4198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198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10C8E07-BA2E-4155-AA1F-5795E021C72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39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E2571EF-282A-47A1-AFBD-85FF57F4AD5F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39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39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Calibri" panose="020F0502020204030204" pitchFamily="34" charset="0"/>
              </a:defRPr>
            </a:lvl1pPr>
          </a:lstStyle>
          <a:p>
            <a:fld id="{E2C2AFC5-216C-4DFC-9634-77AA2D76D12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image" Target="../media/image10.png"/><Relationship Id="rId4" Type="http://schemas.openxmlformats.org/officeDocument/2006/relationships/tags" Target="../tags/tag230.xml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59.xml"/><Relationship Id="rId8" Type="http://schemas.openxmlformats.org/officeDocument/2006/relationships/tags" Target="../tags/tag358.xml"/><Relationship Id="rId7" Type="http://schemas.openxmlformats.org/officeDocument/2006/relationships/tags" Target="../tags/tag357.xml"/><Relationship Id="rId6" Type="http://schemas.openxmlformats.org/officeDocument/2006/relationships/tags" Target="../tags/tag356.xml"/><Relationship Id="rId5" Type="http://schemas.openxmlformats.org/officeDocument/2006/relationships/tags" Target="../tags/tag355.xml"/><Relationship Id="rId4" Type="http://schemas.openxmlformats.org/officeDocument/2006/relationships/tags" Target="../tags/tag354.xml"/><Relationship Id="rId3" Type="http://schemas.openxmlformats.org/officeDocument/2006/relationships/tags" Target="../tags/tag353.xml"/><Relationship Id="rId2" Type="http://schemas.openxmlformats.org/officeDocument/2006/relationships/tags" Target="../tags/tag352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60.xml"/><Relationship Id="rId1" Type="http://schemas.openxmlformats.org/officeDocument/2006/relationships/tags" Target="../tags/tag35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69.xml"/><Relationship Id="rId8" Type="http://schemas.openxmlformats.org/officeDocument/2006/relationships/tags" Target="../tags/tag368.xml"/><Relationship Id="rId7" Type="http://schemas.openxmlformats.org/officeDocument/2006/relationships/tags" Target="../tags/tag367.xml"/><Relationship Id="rId6" Type="http://schemas.openxmlformats.org/officeDocument/2006/relationships/tags" Target="../tags/tag366.xml"/><Relationship Id="rId5" Type="http://schemas.openxmlformats.org/officeDocument/2006/relationships/tags" Target="../tags/tag365.xml"/><Relationship Id="rId4" Type="http://schemas.openxmlformats.org/officeDocument/2006/relationships/tags" Target="../tags/tag364.xml"/><Relationship Id="rId3" Type="http://schemas.openxmlformats.org/officeDocument/2006/relationships/tags" Target="../tags/tag363.xml"/><Relationship Id="rId2" Type="http://schemas.openxmlformats.org/officeDocument/2006/relationships/tags" Target="../tags/tag362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72.xml"/><Relationship Id="rId11" Type="http://schemas.openxmlformats.org/officeDocument/2006/relationships/tags" Target="../tags/tag371.xml"/><Relationship Id="rId10" Type="http://schemas.openxmlformats.org/officeDocument/2006/relationships/tags" Target="../tags/tag370.xml"/><Relationship Id="rId1" Type="http://schemas.openxmlformats.org/officeDocument/2006/relationships/tags" Target="../tags/tag36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81.xml"/><Relationship Id="rId8" Type="http://schemas.openxmlformats.org/officeDocument/2006/relationships/tags" Target="../tags/tag380.xml"/><Relationship Id="rId7" Type="http://schemas.openxmlformats.org/officeDocument/2006/relationships/tags" Target="../tags/tag379.xml"/><Relationship Id="rId6" Type="http://schemas.openxmlformats.org/officeDocument/2006/relationships/tags" Target="../tags/tag378.xml"/><Relationship Id="rId5" Type="http://schemas.openxmlformats.org/officeDocument/2006/relationships/tags" Target="../tags/tag377.xml"/><Relationship Id="rId4" Type="http://schemas.openxmlformats.org/officeDocument/2006/relationships/tags" Target="../tags/tag376.xml"/><Relationship Id="rId3" Type="http://schemas.openxmlformats.org/officeDocument/2006/relationships/tags" Target="../tags/tag375.xml"/><Relationship Id="rId2" Type="http://schemas.openxmlformats.org/officeDocument/2006/relationships/tags" Target="../tags/tag374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84.xml"/><Relationship Id="rId11" Type="http://schemas.openxmlformats.org/officeDocument/2006/relationships/tags" Target="../tags/tag383.xml"/><Relationship Id="rId10" Type="http://schemas.openxmlformats.org/officeDocument/2006/relationships/tags" Target="../tags/tag382.xml"/><Relationship Id="rId1" Type="http://schemas.openxmlformats.org/officeDocument/2006/relationships/tags" Target="../tags/tag37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93.xml"/><Relationship Id="rId8" Type="http://schemas.openxmlformats.org/officeDocument/2006/relationships/tags" Target="../tags/tag392.xml"/><Relationship Id="rId7" Type="http://schemas.openxmlformats.org/officeDocument/2006/relationships/tags" Target="../tags/tag391.xml"/><Relationship Id="rId6" Type="http://schemas.openxmlformats.org/officeDocument/2006/relationships/tags" Target="../tags/tag390.xml"/><Relationship Id="rId5" Type="http://schemas.openxmlformats.org/officeDocument/2006/relationships/tags" Target="../tags/tag389.xml"/><Relationship Id="rId4" Type="http://schemas.openxmlformats.org/officeDocument/2006/relationships/tags" Target="../tags/tag388.xml"/><Relationship Id="rId3" Type="http://schemas.openxmlformats.org/officeDocument/2006/relationships/tags" Target="../tags/tag387.xml"/><Relationship Id="rId2" Type="http://schemas.openxmlformats.org/officeDocument/2006/relationships/tags" Target="../tags/tag386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95.xml"/><Relationship Id="rId11" Type="http://schemas.openxmlformats.org/officeDocument/2006/relationships/tags" Target="../tags/tag394.xml"/><Relationship Id="rId10" Type="http://schemas.openxmlformats.org/officeDocument/2006/relationships/image" Target="../media/image15.png"/><Relationship Id="rId1" Type="http://schemas.openxmlformats.org/officeDocument/2006/relationships/tags" Target="../tags/tag385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tags" Target="../tags/tag398.xml"/><Relationship Id="rId23" Type="http://schemas.openxmlformats.org/officeDocument/2006/relationships/slideLayout" Target="../slideLayouts/slideLayout10.xml"/><Relationship Id="rId22" Type="http://schemas.openxmlformats.org/officeDocument/2006/relationships/tags" Target="../tags/tag416.xml"/><Relationship Id="rId21" Type="http://schemas.openxmlformats.org/officeDocument/2006/relationships/image" Target="../media/image16.jpeg"/><Relationship Id="rId20" Type="http://schemas.openxmlformats.org/officeDocument/2006/relationships/tags" Target="../tags/tag415.xml"/><Relationship Id="rId2" Type="http://schemas.openxmlformats.org/officeDocument/2006/relationships/tags" Target="../tags/tag397.xml"/><Relationship Id="rId19" Type="http://schemas.openxmlformats.org/officeDocument/2006/relationships/tags" Target="../tags/tag414.xml"/><Relationship Id="rId18" Type="http://schemas.openxmlformats.org/officeDocument/2006/relationships/tags" Target="../tags/tag413.xml"/><Relationship Id="rId17" Type="http://schemas.openxmlformats.org/officeDocument/2006/relationships/tags" Target="../tags/tag412.xml"/><Relationship Id="rId16" Type="http://schemas.openxmlformats.org/officeDocument/2006/relationships/tags" Target="../tags/tag411.xml"/><Relationship Id="rId15" Type="http://schemas.openxmlformats.org/officeDocument/2006/relationships/tags" Target="../tags/tag410.xml"/><Relationship Id="rId14" Type="http://schemas.openxmlformats.org/officeDocument/2006/relationships/tags" Target="../tags/tag409.xml"/><Relationship Id="rId13" Type="http://schemas.openxmlformats.org/officeDocument/2006/relationships/tags" Target="../tags/tag408.xml"/><Relationship Id="rId12" Type="http://schemas.openxmlformats.org/officeDocument/2006/relationships/tags" Target="../tags/tag407.xml"/><Relationship Id="rId11" Type="http://schemas.openxmlformats.org/officeDocument/2006/relationships/tags" Target="../tags/tag406.xml"/><Relationship Id="rId10" Type="http://schemas.openxmlformats.org/officeDocument/2006/relationships/tags" Target="../tags/tag405.xml"/><Relationship Id="rId1" Type="http://schemas.openxmlformats.org/officeDocument/2006/relationships/tags" Target="../tags/tag39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25.xml"/><Relationship Id="rId8" Type="http://schemas.openxmlformats.org/officeDocument/2006/relationships/tags" Target="../tags/tag424.xml"/><Relationship Id="rId7" Type="http://schemas.openxmlformats.org/officeDocument/2006/relationships/tags" Target="../tags/tag423.xml"/><Relationship Id="rId6" Type="http://schemas.openxmlformats.org/officeDocument/2006/relationships/tags" Target="../tags/tag422.xml"/><Relationship Id="rId5" Type="http://schemas.openxmlformats.org/officeDocument/2006/relationships/tags" Target="../tags/tag421.xml"/><Relationship Id="rId4" Type="http://schemas.openxmlformats.org/officeDocument/2006/relationships/tags" Target="../tags/tag420.xml"/><Relationship Id="rId3" Type="http://schemas.openxmlformats.org/officeDocument/2006/relationships/tags" Target="../tags/tag419.xml"/><Relationship Id="rId21" Type="http://schemas.openxmlformats.org/officeDocument/2006/relationships/slideLayout" Target="../slideLayouts/slideLayout10.xml"/><Relationship Id="rId20" Type="http://schemas.openxmlformats.org/officeDocument/2006/relationships/tags" Target="../tags/tag436.xml"/><Relationship Id="rId2" Type="http://schemas.openxmlformats.org/officeDocument/2006/relationships/tags" Target="../tags/tag418.xml"/><Relationship Id="rId19" Type="http://schemas.openxmlformats.org/officeDocument/2006/relationships/tags" Target="../tags/tag435.xml"/><Relationship Id="rId18" Type="http://schemas.openxmlformats.org/officeDocument/2006/relationships/tags" Target="../tags/tag434.xml"/><Relationship Id="rId17" Type="http://schemas.openxmlformats.org/officeDocument/2006/relationships/tags" Target="../tags/tag433.xml"/><Relationship Id="rId16" Type="http://schemas.openxmlformats.org/officeDocument/2006/relationships/tags" Target="../tags/tag432.xml"/><Relationship Id="rId15" Type="http://schemas.openxmlformats.org/officeDocument/2006/relationships/tags" Target="../tags/tag431.xml"/><Relationship Id="rId14" Type="http://schemas.openxmlformats.org/officeDocument/2006/relationships/tags" Target="../tags/tag430.xml"/><Relationship Id="rId13" Type="http://schemas.openxmlformats.org/officeDocument/2006/relationships/tags" Target="../tags/tag429.xml"/><Relationship Id="rId12" Type="http://schemas.openxmlformats.org/officeDocument/2006/relationships/tags" Target="../tags/tag428.xml"/><Relationship Id="rId11" Type="http://schemas.openxmlformats.org/officeDocument/2006/relationships/tags" Target="../tags/tag427.xml"/><Relationship Id="rId10" Type="http://schemas.openxmlformats.org/officeDocument/2006/relationships/tags" Target="../tags/tag426.xml"/><Relationship Id="rId1" Type="http://schemas.openxmlformats.org/officeDocument/2006/relationships/tags" Target="../tags/tag417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45.xml"/><Relationship Id="rId8" Type="http://schemas.openxmlformats.org/officeDocument/2006/relationships/tags" Target="../tags/tag444.xml"/><Relationship Id="rId7" Type="http://schemas.openxmlformats.org/officeDocument/2006/relationships/tags" Target="../tags/tag443.xml"/><Relationship Id="rId6" Type="http://schemas.openxmlformats.org/officeDocument/2006/relationships/tags" Target="../tags/tag442.xml"/><Relationship Id="rId5" Type="http://schemas.openxmlformats.org/officeDocument/2006/relationships/tags" Target="../tags/tag441.xml"/><Relationship Id="rId4" Type="http://schemas.openxmlformats.org/officeDocument/2006/relationships/tags" Target="../tags/tag440.xml"/><Relationship Id="rId3" Type="http://schemas.openxmlformats.org/officeDocument/2006/relationships/tags" Target="../tags/tag439.xml"/><Relationship Id="rId2" Type="http://schemas.openxmlformats.org/officeDocument/2006/relationships/tags" Target="../tags/tag438.xml"/><Relationship Id="rId19" Type="http://schemas.openxmlformats.org/officeDocument/2006/relationships/slideLayout" Target="../slideLayouts/slideLayout10.xml"/><Relationship Id="rId18" Type="http://schemas.openxmlformats.org/officeDocument/2006/relationships/tags" Target="../tags/tag454.xml"/><Relationship Id="rId17" Type="http://schemas.openxmlformats.org/officeDocument/2006/relationships/tags" Target="../tags/tag453.xml"/><Relationship Id="rId16" Type="http://schemas.openxmlformats.org/officeDocument/2006/relationships/tags" Target="../tags/tag452.xml"/><Relationship Id="rId15" Type="http://schemas.openxmlformats.org/officeDocument/2006/relationships/tags" Target="../tags/tag451.xml"/><Relationship Id="rId14" Type="http://schemas.openxmlformats.org/officeDocument/2006/relationships/tags" Target="../tags/tag450.xml"/><Relationship Id="rId13" Type="http://schemas.openxmlformats.org/officeDocument/2006/relationships/tags" Target="../tags/tag449.xml"/><Relationship Id="rId12" Type="http://schemas.openxmlformats.org/officeDocument/2006/relationships/tags" Target="../tags/tag448.xml"/><Relationship Id="rId11" Type="http://schemas.openxmlformats.org/officeDocument/2006/relationships/tags" Target="../tags/tag447.xml"/><Relationship Id="rId10" Type="http://schemas.openxmlformats.org/officeDocument/2006/relationships/tags" Target="../tags/tag446.xml"/><Relationship Id="rId1" Type="http://schemas.openxmlformats.org/officeDocument/2006/relationships/tags" Target="../tags/tag437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63.xml"/><Relationship Id="rId8" Type="http://schemas.openxmlformats.org/officeDocument/2006/relationships/tags" Target="../tags/tag462.xml"/><Relationship Id="rId7" Type="http://schemas.openxmlformats.org/officeDocument/2006/relationships/tags" Target="../tags/tag461.xml"/><Relationship Id="rId6" Type="http://schemas.openxmlformats.org/officeDocument/2006/relationships/tags" Target="../tags/tag460.xml"/><Relationship Id="rId5" Type="http://schemas.openxmlformats.org/officeDocument/2006/relationships/tags" Target="../tags/tag459.xml"/><Relationship Id="rId4" Type="http://schemas.openxmlformats.org/officeDocument/2006/relationships/tags" Target="../tags/tag458.xml"/><Relationship Id="rId3" Type="http://schemas.openxmlformats.org/officeDocument/2006/relationships/tags" Target="../tags/tag457.xml"/><Relationship Id="rId21" Type="http://schemas.openxmlformats.org/officeDocument/2006/relationships/slideLayout" Target="../slideLayouts/slideLayout10.xml"/><Relationship Id="rId20" Type="http://schemas.openxmlformats.org/officeDocument/2006/relationships/tags" Target="../tags/tag474.xml"/><Relationship Id="rId2" Type="http://schemas.openxmlformats.org/officeDocument/2006/relationships/tags" Target="../tags/tag456.xml"/><Relationship Id="rId19" Type="http://schemas.openxmlformats.org/officeDocument/2006/relationships/tags" Target="../tags/tag473.xml"/><Relationship Id="rId18" Type="http://schemas.openxmlformats.org/officeDocument/2006/relationships/tags" Target="../tags/tag472.xml"/><Relationship Id="rId17" Type="http://schemas.openxmlformats.org/officeDocument/2006/relationships/tags" Target="../tags/tag471.xml"/><Relationship Id="rId16" Type="http://schemas.openxmlformats.org/officeDocument/2006/relationships/tags" Target="../tags/tag470.xml"/><Relationship Id="rId15" Type="http://schemas.openxmlformats.org/officeDocument/2006/relationships/tags" Target="../tags/tag469.xml"/><Relationship Id="rId14" Type="http://schemas.openxmlformats.org/officeDocument/2006/relationships/tags" Target="../tags/tag468.xml"/><Relationship Id="rId13" Type="http://schemas.openxmlformats.org/officeDocument/2006/relationships/tags" Target="../tags/tag467.xml"/><Relationship Id="rId12" Type="http://schemas.openxmlformats.org/officeDocument/2006/relationships/tags" Target="../tags/tag466.xml"/><Relationship Id="rId11" Type="http://schemas.openxmlformats.org/officeDocument/2006/relationships/tags" Target="../tags/tag465.xml"/><Relationship Id="rId10" Type="http://schemas.openxmlformats.org/officeDocument/2006/relationships/tags" Target="../tags/tag464.xml"/><Relationship Id="rId1" Type="http://schemas.openxmlformats.org/officeDocument/2006/relationships/tags" Target="../tags/tag455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83.xml"/><Relationship Id="rId8" Type="http://schemas.openxmlformats.org/officeDocument/2006/relationships/tags" Target="../tags/tag482.xml"/><Relationship Id="rId7" Type="http://schemas.openxmlformats.org/officeDocument/2006/relationships/tags" Target="../tags/tag481.xml"/><Relationship Id="rId6" Type="http://schemas.openxmlformats.org/officeDocument/2006/relationships/tags" Target="../tags/tag480.xml"/><Relationship Id="rId5" Type="http://schemas.openxmlformats.org/officeDocument/2006/relationships/tags" Target="../tags/tag479.xml"/><Relationship Id="rId4" Type="http://schemas.openxmlformats.org/officeDocument/2006/relationships/tags" Target="../tags/tag478.xml"/><Relationship Id="rId3" Type="http://schemas.openxmlformats.org/officeDocument/2006/relationships/tags" Target="../tags/tag477.xml"/><Relationship Id="rId2" Type="http://schemas.openxmlformats.org/officeDocument/2006/relationships/tags" Target="../tags/tag476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487.xml"/><Relationship Id="rId13" Type="http://schemas.openxmlformats.org/officeDocument/2006/relationships/image" Target="../media/image17.jpeg"/><Relationship Id="rId12" Type="http://schemas.openxmlformats.org/officeDocument/2006/relationships/tags" Target="../tags/tag486.xml"/><Relationship Id="rId11" Type="http://schemas.openxmlformats.org/officeDocument/2006/relationships/tags" Target="../tags/tag485.xml"/><Relationship Id="rId10" Type="http://schemas.openxmlformats.org/officeDocument/2006/relationships/tags" Target="../tags/tag484.xml"/><Relationship Id="rId1" Type="http://schemas.openxmlformats.org/officeDocument/2006/relationships/tags" Target="../tags/tag475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96.xml"/><Relationship Id="rId8" Type="http://schemas.openxmlformats.org/officeDocument/2006/relationships/tags" Target="../tags/tag495.xml"/><Relationship Id="rId7" Type="http://schemas.openxmlformats.org/officeDocument/2006/relationships/tags" Target="../tags/tag494.xml"/><Relationship Id="rId6" Type="http://schemas.openxmlformats.org/officeDocument/2006/relationships/tags" Target="../tags/tag493.xml"/><Relationship Id="rId5" Type="http://schemas.openxmlformats.org/officeDocument/2006/relationships/tags" Target="../tags/tag492.xml"/><Relationship Id="rId4" Type="http://schemas.openxmlformats.org/officeDocument/2006/relationships/tags" Target="../tags/tag491.xml"/><Relationship Id="rId3" Type="http://schemas.openxmlformats.org/officeDocument/2006/relationships/tags" Target="../tags/tag490.xml"/><Relationship Id="rId2" Type="http://schemas.openxmlformats.org/officeDocument/2006/relationships/tags" Target="../tags/tag489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98.xml"/><Relationship Id="rId11" Type="http://schemas.openxmlformats.org/officeDocument/2006/relationships/image" Target="../media/image16.jpeg"/><Relationship Id="rId10" Type="http://schemas.openxmlformats.org/officeDocument/2006/relationships/tags" Target="../tags/tag497.xml"/><Relationship Id="rId1" Type="http://schemas.openxmlformats.org/officeDocument/2006/relationships/tags" Target="../tags/tag48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245.xml"/><Relationship Id="rId12" Type="http://schemas.openxmlformats.org/officeDocument/2006/relationships/tags" Target="../tags/tag244.xml"/><Relationship Id="rId11" Type="http://schemas.openxmlformats.org/officeDocument/2006/relationships/image" Target="../media/image11.jpeg"/><Relationship Id="rId10" Type="http://schemas.openxmlformats.org/officeDocument/2006/relationships/tags" Target="../tags/tag243.xml"/><Relationship Id="rId1" Type="http://schemas.openxmlformats.org/officeDocument/2006/relationships/tags" Target="../tags/tag234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507.xml"/><Relationship Id="rId8" Type="http://schemas.openxmlformats.org/officeDocument/2006/relationships/tags" Target="../tags/tag506.xml"/><Relationship Id="rId7" Type="http://schemas.openxmlformats.org/officeDocument/2006/relationships/tags" Target="../tags/tag505.xml"/><Relationship Id="rId6" Type="http://schemas.openxmlformats.org/officeDocument/2006/relationships/tags" Target="../tags/tag504.xml"/><Relationship Id="rId5" Type="http://schemas.openxmlformats.org/officeDocument/2006/relationships/tags" Target="../tags/tag503.xml"/><Relationship Id="rId4" Type="http://schemas.openxmlformats.org/officeDocument/2006/relationships/tags" Target="../tags/tag502.xml"/><Relationship Id="rId3" Type="http://schemas.openxmlformats.org/officeDocument/2006/relationships/tags" Target="../tags/tag501.xml"/><Relationship Id="rId2" Type="http://schemas.openxmlformats.org/officeDocument/2006/relationships/tags" Target="../tags/tag500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508.xml"/><Relationship Id="rId10" Type="http://schemas.openxmlformats.org/officeDocument/2006/relationships/image" Target="../media/image18.jpeg"/><Relationship Id="rId1" Type="http://schemas.openxmlformats.org/officeDocument/2006/relationships/tags" Target="../tags/tag499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517.xml"/><Relationship Id="rId8" Type="http://schemas.openxmlformats.org/officeDocument/2006/relationships/tags" Target="../tags/tag516.xml"/><Relationship Id="rId7" Type="http://schemas.openxmlformats.org/officeDocument/2006/relationships/tags" Target="../tags/tag515.xml"/><Relationship Id="rId6" Type="http://schemas.openxmlformats.org/officeDocument/2006/relationships/tags" Target="../tags/tag514.xml"/><Relationship Id="rId5" Type="http://schemas.openxmlformats.org/officeDocument/2006/relationships/tags" Target="../tags/tag513.xml"/><Relationship Id="rId4" Type="http://schemas.openxmlformats.org/officeDocument/2006/relationships/tags" Target="../tags/tag512.xml"/><Relationship Id="rId3" Type="http://schemas.openxmlformats.org/officeDocument/2006/relationships/tags" Target="../tags/tag511.xml"/><Relationship Id="rId2" Type="http://schemas.openxmlformats.org/officeDocument/2006/relationships/tags" Target="../tags/tag510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19.xml"/><Relationship Id="rId11" Type="http://schemas.openxmlformats.org/officeDocument/2006/relationships/tags" Target="../tags/tag518.xml"/><Relationship Id="rId10" Type="http://schemas.openxmlformats.org/officeDocument/2006/relationships/image" Target="../media/image19.jpeg"/><Relationship Id="rId1" Type="http://schemas.openxmlformats.org/officeDocument/2006/relationships/tags" Target="../tags/tag509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28.xml"/><Relationship Id="rId8" Type="http://schemas.openxmlformats.org/officeDocument/2006/relationships/tags" Target="../tags/tag527.xml"/><Relationship Id="rId7" Type="http://schemas.openxmlformats.org/officeDocument/2006/relationships/tags" Target="../tags/tag526.xml"/><Relationship Id="rId6" Type="http://schemas.openxmlformats.org/officeDocument/2006/relationships/tags" Target="../tags/tag525.xml"/><Relationship Id="rId5" Type="http://schemas.openxmlformats.org/officeDocument/2006/relationships/tags" Target="../tags/tag524.xml"/><Relationship Id="rId4" Type="http://schemas.openxmlformats.org/officeDocument/2006/relationships/tags" Target="../tags/tag523.xml"/><Relationship Id="rId3" Type="http://schemas.openxmlformats.org/officeDocument/2006/relationships/tags" Target="../tags/tag522.xml"/><Relationship Id="rId2" Type="http://schemas.openxmlformats.org/officeDocument/2006/relationships/tags" Target="../tags/tag52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30.xml"/><Relationship Id="rId11" Type="http://schemas.openxmlformats.org/officeDocument/2006/relationships/tags" Target="../tags/tag529.xml"/><Relationship Id="rId10" Type="http://schemas.openxmlformats.org/officeDocument/2006/relationships/image" Target="../media/image20.jpeg"/><Relationship Id="rId1" Type="http://schemas.openxmlformats.org/officeDocument/2006/relationships/tags" Target="../tags/tag520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539.xml"/><Relationship Id="rId8" Type="http://schemas.openxmlformats.org/officeDocument/2006/relationships/tags" Target="../tags/tag538.xml"/><Relationship Id="rId7" Type="http://schemas.openxmlformats.org/officeDocument/2006/relationships/tags" Target="../tags/tag537.xml"/><Relationship Id="rId6" Type="http://schemas.openxmlformats.org/officeDocument/2006/relationships/tags" Target="../tags/tag536.xml"/><Relationship Id="rId5" Type="http://schemas.openxmlformats.org/officeDocument/2006/relationships/tags" Target="../tags/tag535.xml"/><Relationship Id="rId4" Type="http://schemas.openxmlformats.org/officeDocument/2006/relationships/tags" Target="../tags/tag534.xml"/><Relationship Id="rId3" Type="http://schemas.openxmlformats.org/officeDocument/2006/relationships/tags" Target="../tags/tag533.xml"/><Relationship Id="rId2" Type="http://schemas.openxmlformats.org/officeDocument/2006/relationships/tags" Target="../tags/tag532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540.xml"/><Relationship Id="rId10" Type="http://schemas.openxmlformats.org/officeDocument/2006/relationships/image" Target="../media/image21.jpeg"/><Relationship Id="rId1" Type="http://schemas.openxmlformats.org/officeDocument/2006/relationships/tags" Target="../tags/tag531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549.xml"/><Relationship Id="rId8" Type="http://schemas.openxmlformats.org/officeDocument/2006/relationships/tags" Target="../tags/tag548.xml"/><Relationship Id="rId7" Type="http://schemas.openxmlformats.org/officeDocument/2006/relationships/tags" Target="../tags/tag547.xml"/><Relationship Id="rId6" Type="http://schemas.openxmlformats.org/officeDocument/2006/relationships/tags" Target="../tags/tag546.xml"/><Relationship Id="rId5" Type="http://schemas.openxmlformats.org/officeDocument/2006/relationships/tags" Target="../tags/tag545.xml"/><Relationship Id="rId4" Type="http://schemas.openxmlformats.org/officeDocument/2006/relationships/tags" Target="../tags/tag544.xml"/><Relationship Id="rId3" Type="http://schemas.openxmlformats.org/officeDocument/2006/relationships/tags" Target="../tags/tag543.xml"/><Relationship Id="rId2" Type="http://schemas.openxmlformats.org/officeDocument/2006/relationships/tags" Target="../tags/tag542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551.xml"/><Relationship Id="rId10" Type="http://schemas.openxmlformats.org/officeDocument/2006/relationships/tags" Target="../tags/tag550.xml"/><Relationship Id="rId1" Type="http://schemas.openxmlformats.org/officeDocument/2006/relationships/tags" Target="../tags/tag541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560.xml"/><Relationship Id="rId8" Type="http://schemas.openxmlformats.org/officeDocument/2006/relationships/tags" Target="../tags/tag559.xml"/><Relationship Id="rId7" Type="http://schemas.openxmlformats.org/officeDocument/2006/relationships/tags" Target="../tags/tag558.xml"/><Relationship Id="rId6" Type="http://schemas.openxmlformats.org/officeDocument/2006/relationships/tags" Target="../tags/tag557.xml"/><Relationship Id="rId5" Type="http://schemas.openxmlformats.org/officeDocument/2006/relationships/tags" Target="../tags/tag556.xml"/><Relationship Id="rId4" Type="http://schemas.openxmlformats.org/officeDocument/2006/relationships/tags" Target="../tags/tag555.xml"/><Relationship Id="rId3" Type="http://schemas.openxmlformats.org/officeDocument/2006/relationships/tags" Target="../tags/tag554.xml"/><Relationship Id="rId2" Type="http://schemas.openxmlformats.org/officeDocument/2006/relationships/tags" Target="../tags/tag553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565.xml"/><Relationship Id="rId13" Type="http://schemas.openxmlformats.org/officeDocument/2006/relationships/tags" Target="../tags/tag564.xml"/><Relationship Id="rId12" Type="http://schemas.openxmlformats.org/officeDocument/2006/relationships/tags" Target="../tags/tag563.xml"/><Relationship Id="rId11" Type="http://schemas.openxmlformats.org/officeDocument/2006/relationships/tags" Target="../tags/tag562.xml"/><Relationship Id="rId10" Type="http://schemas.openxmlformats.org/officeDocument/2006/relationships/tags" Target="../tags/tag561.xml"/><Relationship Id="rId1" Type="http://schemas.openxmlformats.org/officeDocument/2006/relationships/tags" Target="../tags/tag552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574.xml"/><Relationship Id="rId8" Type="http://schemas.openxmlformats.org/officeDocument/2006/relationships/tags" Target="../tags/tag573.xml"/><Relationship Id="rId7" Type="http://schemas.openxmlformats.org/officeDocument/2006/relationships/tags" Target="../tags/tag572.xml"/><Relationship Id="rId6" Type="http://schemas.openxmlformats.org/officeDocument/2006/relationships/tags" Target="../tags/tag571.xml"/><Relationship Id="rId5" Type="http://schemas.openxmlformats.org/officeDocument/2006/relationships/tags" Target="../tags/tag570.xml"/><Relationship Id="rId4" Type="http://schemas.openxmlformats.org/officeDocument/2006/relationships/tags" Target="../tags/tag569.xml"/><Relationship Id="rId3" Type="http://schemas.openxmlformats.org/officeDocument/2006/relationships/tags" Target="../tags/tag568.xml"/><Relationship Id="rId2" Type="http://schemas.openxmlformats.org/officeDocument/2006/relationships/tags" Target="../tags/tag567.xml"/><Relationship Id="rId16" Type="http://schemas.openxmlformats.org/officeDocument/2006/relationships/notesSlide" Target="../notesSlides/notesSlide3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579.xml"/><Relationship Id="rId13" Type="http://schemas.openxmlformats.org/officeDocument/2006/relationships/tags" Target="../tags/tag578.xml"/><Relationship Id="rId12" Type="http://schemas.openxmlformats.org/officeDocument/2006/relationships/tags" Target="../tags/tag577.xml"/><Relationship Id="rId11" Type="http://schemas.openxmlformats.org/officeDocument/2006/relationships/tags" Target="../tags/tag576.xml"/><Relationship Id="rId10" Type="http://schemas.openxmlformats.org/officeDocument/2006/relationships/tags" Target="../tags/tag575.xml"/><Relationship Id="rId1" Type="http://schemas.openxmlformats.org/officeDocument/2006/relationships/tags" Target="../tags/tag566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588.xml"/><Relationship Id="rId8" Type="http://schemas.openxmlformats.org/officeDocument/2006/relationships/tags" Target="../tags/tag587.xml"/><Relationship Id="rId7" Type="http://schemas.openxmlformats.org/officeDocument/2006/relationships/tags" Target="../tags/tag586.xml"/><Relationship Id="rId6" Type="http://schemas.openxmlformats.org/officeDocument/2006/relationships/tags" Target="../tags/tag585.xml"/><Relationship Id="rId5" Type="http://schemas.openxmlformats.org/officeDocument/2006/relationships/tags" Target="../tags/tag584.xml"/><Relationship Id="rId4" Type="http://schemas.openxmlformats.org/officeDocument/2006/relationships/tags" Target="../tags/tag583.xml"/><Relationship Id="rId3" Type="http://schemas.openxmlformats.org/officeDocument/2006/relationships/tags" Target="../tags/tag582.xml"/><Relationship Id="rId2" Type="http://schemas.openxmlformats.org/officeDocument/2006/relationships/tags" Target="../tags/tag58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89.xml"/><Relationship Id="rId11" Type="http://schemas.openxmlformats.org/officeDocument/2006/relationships/image" Target="../media/image23.png"/><Relationship Id="rId10" Type="http://schemas.openxmlformats.org/officeDocument/2006/relationships/image" Target="../media/image22.png"/><Relationship Id="rId1" Type="http://schemas.openxmlformats.org/officeDocument/2006/relationships/tags" Target="../tags/tag580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598.xml"/><Relationship Id="rId8" Type="http://schemas.openxmlformats.org/officeDocument/2006/relationships/tags" Target="../tags/tag597.xml"/><Relationship Id="rId7" Type="http://schemas.openxmlformats.org/officeDocument/2006/relationships/tags" Target="../tags/tag596.xml"/><Relationship Id="rId6" Type="http://schemas.openxmlformats.org/officeDocument/2006/relationships/tags" Target="../tags/tag595.xml"/><Relationship Id="rId5" Type="http://schemas.openxmlformats.org/officeDocument/2006/relationships/tags" Target="../tags/tag594.xml"/><Relationship Id="rId4" Type="http://schemas.openxmlformats.org/officeDocument/2006/relationships/tags" Target="../tags/tag593.xml"/><Relationship Id="rId3" Type="http://schemas.openxmlformats.org/officeDocument/2006/relationships/tags" Target="../tags/tag592.xml"/><Relationship Id="rId2" Type="http://schemas.openxmlformats.org/officeDocument/2006/relationships/tags" Target="../tags/tag59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99.xml"/><Relationship Id="rId11" Type="http://schemas.openxmlformats.org/officeDocument/2006/relationships/image" Target="../media/image23.png"/><Relationship Id="rId10" Type="http://schemas.openxmlformats.org/officeDocument/2006/relationships/image" Target="../media/image22.png"/><Relationship Id="rId1" Type="http://schemas.openxmlformats.org/officeDocument/2006/relationships/tags" Target="../tags/tag590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608.xml"/><Relationship Id="rId8" Type="http://schemas.openxmlformats.org/officeDocument/2006/relationships/tags" Target="../tags/tag607.xml"/><Relationship Id="rId7" Type="http://schemas.openxmlformats.org/officeDocument/2006/relationships/tags" Target="../tags/tag606.xml"/><Relationship Id="rId6" Type="http://schemas.openxmlformats.org/officeDocument/2006/relationships/tags" Target="../tags/tag605.xml"/><Relationship Id="rId5" Type="http://schemas.openxmlformats.org/officeDocument/2006/relationships/tags" Target="../tags/tag604.xml"/><Relationship Id="rId4" Type="http://schemas.openxmlformats.org/officeDocument/2006/relationships/tags" Target="../tags/tag603.xml"/><Relationship Id="rId3" Type="http://schemas.openxmlformats.org/officeDocument/2006/relationships/tags" Target="../tags/tag602.xml"/><Relationship Id="rId2" Type="http://schemas.openxmlformats.org/officeDocument/2006/relationships/tags" Target="../tags/tag601.xml"/><Relationship Id="rId17" Type="http://schemas.openxmlformats.org/officeDocument/2006/relationships/slideLayout" Target="../slideLayouts/slideLayout10.xml"/><Relationship Id="rId16" Type="http://schemas.openxmlformats.org/officeDocument/2006/relationships/tags" Target="../tags/tag615.xml"/><Relationship Id="rId15" Type="http://schemas.openxmlformats.org/officeDocument/2006/relationships/tags" Target="../tags/tag614.xml"/><Relationship Id="rId14" Type="http://schemas.openxmlformats.org/officeDocument/2006/relationships/tags" Target="../tags/tag613.xml"/><Relationship Id="rId13" Type="http://schemas.openxmlformats.org/officeDocument/2006/relationships/tags" Target="../tags/tag612.xml"/><Relationship Id="rId12" Type="http://schemas.openxmlformats.org/officeDocument/2006/relationships/tags" Target="../tags/tag611.xml"/><Relationship Id="rId11" Type="http://schemas.openxmlformats.org/officeDocument/2006/relationships/tags" Target="../tags/tag610.xml"/><Relationship Id="rId10" Type="http://schemas.openxmlformats.org/officeDocument/2006/relationships/tags" Target="../tags/tag609.xml"/><Relationship Id="rId1" Type="http://schemas.openxmlformats.org/officeDocument/2006/relationships/tags" Target="../tags/tag60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4.xml"/><Relationship Id="rId8" Type="http://schemas.openxmlformats.org/officeDocument/2006/relationships/tags" Target="../tags/tag253.xml"/><Relationship Id="rId7" Type="http://schemas.openxmlformats.org/officeDocument/2006/relationships/tags" Target="../tags/tag252.xml"/><Relationship Id="rId6" Type="http://schemas.openxmlformats.org/officeDocument/2006/relationships/tags" Target="../tags/tag251.xml"/><Relationship Id="rId5" Type="http://schemas.openxmlformats.org/officeDocument/2006/relationships/tags" Target="../tags/tag250.xml"/><Relationship Id="rId4" Type="http://schemas.openxmlformats.org/officeDocument/2006/relationships/tags" Target="../tags/tag249.xml"/><Relationship Id="rId3" Type="http://schemas.openxmlformats.org/officeDocument/2006/relationships/tags" Target="../tags/tag248.xml"/><Relationship Id="rId2" Type="http://schemas.openxmlformats.org/officeDocument/2006/relationships/tags" Target="../tags/tag247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56.xml"/><Relationship Id="rId11" Type="http://schemas.openxmlformats.org/officeDocument/2006/relationships/tags" Target="../tags/tag255.xml"/><Relationship Id="rId10" Type="http://schemas.openxmlformats.org/officeDocument/2006/relationships/image" Target="../media/image12.jpeg"/><Relationship Id="rId1" Type="http://schemas.openxmlformats.org/officeDocument/2006/relationships/tags" Target="../tags/tag246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624.xml"/><Relationship Id="rId8" Type="http://schemas.openxmlformats.org/officeDocument/2006/relationships/tags" Target="../tags/tag623.xml"/><Relationship Id="rId7" Type="http://schemas.openxmlformats.org/officeDocument/2006/relationships/tags" Target="../tags/tag622.xml"/><Relationship Id="rId6" Type="http://schemas.openxmlformats.org/officeDocument/2006/relationships/tags" Target="../tags/tag621.xml"/><Relationship Id="rId5" Type="http://schemas.openxmlformats.org/officeDocument/2006/relationships/tags" Target="../tags/tag620.xml"/><Relationship Id="rId4" Type="http://schemas.openxmlformats.org/officeDocument/2006/relationships/tags" Target="../tags/tag619.xml"/><Relationship Id="rId3" Type="http://schemas.openxmlformats.org/officeDocument/2006/relationships/tags" Target="../tags/tag618.xml"/><Relationship Id="rId2" Type="http://schemas.openxmlformats.org/officeDocument/2006/relationships/tags" Target="../tags/tag617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626.xml"/><Relationship Id="rId10" Type="http://schemas.openxmlformats.org/officeDocument/2006/relationships/tags" Target="../tags/tag625.xml"/><Relationship Id="rId1" Type="http://schemas.openxmlformats.org/officeDocument/2006/relationships/tags" Target="../tags/tag616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tags" Target="../tags/tag635.xml"/><Relationship Id="rId8" Type="http://schemas.openxmlformats.org/officeDocument/2006/relationships/tags" Target="../tags/tag634.xml"/><Relationship Id="rId7" Type="http://schemas.openxmlformats.org/officeDocument/2006/relationships/tags" Target="../tags/tag633.xml"/><Relationship Id="rId6" Type="http://schemas.openxmlformats.org/officeDocument/2006/relationships/tags" Target="../tags/tag632.xml"/><Relationship Id="rId5" Type="http://schemas.openxmlformats.org/officeDocument/2006/relationships/tags" Target="../tags/tag631.xml"/><Relationship Id="rId4" Type="http://schemas.openxmlformats.org/officeDocument/2006/relationships/tags" Target="../tags/tag630.xml"/><Relationship Id="rId3" Type="http://schemas.openxmlformats.org/officeDocument/2006/relationships/tags" Target="../tags/tag629.xml"/><Relationship Id="rId2" Type="http://schemas.openxmlformats.org/officeDocument/2006/relationships/tags" Target="../tags/tag628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638.xml"/><Relationship Id="rId11" Type="http://schemas.openxmlformats.org/officeDocument/2006/relationships/tags" Target="../tags/tag637.xml"/><Relationship Id="rId10" Type="http://schemas.openxmlformats.org/officeDocument/2006/relationships/tags" Target="../tags/tag636.xml"/><Relationship Id="rId1" Type="http://schemas.openxmlformats.org/officeDocument/2006/relationships/tags" Target="../tags/tag627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tags" Target="../tags/tag647.xml"/><Relationship Id="rId8" Type="http://schemas.openxmlformats.org/officeDocument/2006/relationships/tags" Target="../tags/tag646.xml"/><Relationship Id="rId7" Type="http://schemas.openxmlformats.org/officeDocument/2006/relationships/tags" Target="../tags/tag645.xml"/><Relationship Id="rId6" Type="http://schemas.openxmlformats.org/officeDocument/2006/relationships/tags" Target="../tags/tag644.xml"/><Relationship Id="rId5" Type="http://schemas.openxmlformats.org/officeDocument/2006/relationships/tags" Target="../tags/tag643.xml"/><Relationship Id="rId4" Type="http://schemas.openxmlformats.org/officeDocument/2006/relationships/tags" Target="../tags/tag642.xml"/><Relationship Id="rId3" Type="http://schemas.openxmlformats.org/officeDocument/2006/relationships/tags" Target="../tags/tag641.xml"/><Relationship Id="rId2" Type="http://schemas.openxmlformats.org/officeDocument/2006/relationships/tags" Target="../tags/tag640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648.xml"/><Relationship Id="rId1" Type="http://schemas.openxmlformats.org/officeDocument/2006/relationships/tags" Target="../tags/tag639.xml"/></Relationships>
</file>

<file path=ppt/slides/_rels/slide3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651.xml"/><Relationship Id="rId3" Type="http://schemas.openxmlformats.org/officeDocument/2006/relationships/tags" Target="../tags/tag650.xml"/><Relationship Id="rId2" Type="http://schemas.openxmlformats.org/officeDocument/2006/relationships/image" Target="../media/image10.png"/><Relationship Id="rId1" Type="http://schemas.openxmlformats.org/officeDocument/2006/relationships/tags" Target="../tags/tag649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5.xml"/><Relationship Id="rId8" Type="http://schemas.openxmlformats.org/officeDocument/2006/relationships/tags" Target="../tags/tag264.xml"/><Relationship Id="rId7" Type="http://schemas.openxmlformats.org/officeDocument/2006/relationships/tags" Target="../tags/tag263.xml"/><Relationship Id="rId6" Type="http://schemas.openxmlformats.org/officeDocument/2006/relationships/tags" Target="../tags/tag262.xml"/><Relationship Id="rId5" Type="http://schemas.openxmlformats.org/officeDocument/2006/relationships/tags" Target="../tags/tag261.xml"/><Relationship Id="rId4" Type="http://schemas.openxmlformats.org/officeDocument/2006/relationships/tags" Target="../tags/tag260.xml"/><Relationship Id="rId3" Type="http://schemas.openxmlformats.org/officeDocument/2006/relationships/tags" Target="../tags/tag259.xml"/><Relationship Id="rId2" Type="http://schemas.openxmlformats.org/officeDocument/2006/relationships/tags" Target="../tags/tag258.xml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67.xml"/><Relationship Id="rId10" Type="http://schemas.openxmlformats.org/officeDocument/2006/relationships/tags" Target="../tags/tag266.xml"/><Relationship Id="rId1" Type="http://schemas.openxmlformats.org/officeDocument/2006/relationships/tags" Target="../tags/tag25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6.xml"/><Relationship Id="rId8" Type="http://schemas.openxmlformats.org/officeDocument/2006/relationships/tags" Target="../tags/tag275.xml"/><Relationship Id="rId7" Type="http://schemas.openxmlformats.org/officeDocument/2006/relationships/tags" Target="../tags/tag274.xml"/><Relationship Id="rId6" Type="http://schemas.openxmlformats.org/officeDocument/2006/relationships/tags" Target="../tags/tag273.xml"/><Relationship Id="rId5" Type="http://schemas.openxmlformats.org/officeDocument/2006/relationships/tags" Target="../tags/tag272.xml"/><Relationship Id="rId4" Type="http://schemas.openxmlformats.org/officeDocument/2006/relationships/tags" Target="../tags/tag271.xml"/><Relationship Id="rId3" Type="http://schemas.openxmlformats.org/officeDocument/2006/relationships/tags" Target="../tags/tag270.xml"/><Relationship Id="rId2" Type="http://schemas.openxmlformats.org/officeDocument/2006/relationships/tags" Target="../tags/tag269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78.xml"/><Relationship Id="rId11" Type="http://schemas.openxmlformats.org/officeDocument/2006/relationships/image" Target="../media/image13.jpeg"/><Relationship Id="rId10" Type="http://schemas.openxmlformats.org/officeDocument/2006/relationships/tags" Target="../tags/tag277.xml"/><Relationship Id="rId1" Type="http://schemas.openxmlformats.org/officeDocument/2006/relationships/tags" Target="../tags/tag26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7.xml"/><Relationship Id="rId8" Type="http://schemas.openxmlformats.org/officeDocument/2006/relationships/tags" Target="../tags/tag286.xml"/><Relationship Id="rId7" Type="http://schemas.openxmlformats.org/officeDocument/2006/relationships/tags" Target="../tags/tag285.xml"/><Relationship Id="rId6" Type="http://schemas.openxmlformats.org/officeDocument/2006/relationships/tags" Target="../tags/tag284.xml"/><Relationship Id="rId5" Type="http://schemas.openxmlformats.org/officeDocument/2006/relationships/tags" Target="../tags/tag283.xml"/><Relationship Id="rId4" Type="http://schemas.openxmlformats.org/officeDocument/2006/relationships/tags" Target="../tags/tag282.xml"/><Relationship Id="rId3" Type="http://schemas.openxmlformats.org/officeDocument/2006/relationships/tags" Target="../tags/tag281.xml"/><Relationship Id="rId2" Type="http://schemas.openxmlformats.org/officeDocument/2006/relationships/tags" Target="../tags/tag280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89.xml"/><Relationship Id="rId11" Type="http://schemas.openxmlformats.org/officeDocument/2006/relationships/tags" Target="../tags/tag288.xml"/><Relationship Id="rId10" Type="http://schemas.openxmlformats.org/officeDocument/2006/relationships/image" Target="../media/image14.jpeg"/><Relationship Id="rId1" Type="http://schemas.openxmlformats.org/officeDocument/2006/relationships/tags" Target="../tags/tag27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8.xml"/><Relationship Id="rId8" Type="http://schemas.openxmlformats.org/officeDocument/2006/relationships/tags" Target="../tags/tag297.xml"/><Relationship Id="rId7" Type="http://schemas.openxmlformats.org/officeDocument/2006/relationships/tags" Target="../tags/tag296.xml"/><Relationship Id="rId6" Type="http://schemas.openxmlformats.org/officeDocument/2006/relationships/tags" Target="../tags/tag295.xml"/><Relationship Id="rId5" Type="http://schemas.openxmlformats.org/officeDocument/2006/relationships/tags" Target="../tags/tag294.xml"/><Relationship Id="rId4" Type="http://schemas.openxmlformats.org/officeDocument/2006/relationships/tags" Target="../tags/tag293.xml"/><Relationship Id="rId32" Type="http://schemas.openxmlformats.org/officeDocument/2006/relationships/slideLayout" Target="../slideLayouts/slideLayout10.xml"/><Relationship Id="rId31" Type="http://schemas.openxmlformats.org/officeDocument/2006/relationships/tags" Target="../tags/tag320.xml"/><Relationship Id="rId30" Type="http://schemas.openxmlformats.org/officeDocument/2006/relationships/tags" Target="../tags/tag319.xml"/><Relationship Id="rId3" Type="http://schemas.openxmlformats.org/officeDocument/2006/relationships/tags" Target="../tags/tag292.xml"/><Relationship Id="rId29" Type="http://schemas.openxmlformats.org/officeDocument/2006/relationships/tags" Target="../tags/tag318.xml"/><Relationship Id="rId28" Type="http://schemas.openxmlformats.org/officeDocument/2006/relationships/tags" Target="../tags/tag317.xml"/><Relationship Id="rId27" Type="http://schemas.openxmlformats.org/officeDocument/2006/relationships/tags" Target="../tags/tag316.xml"/><Relationship Id="rId26" Type="http://schemas.openxmlformats.org/officeDocument/2006/relationships/tags" Target="../tags/tag315.xml"/><Relationship Id="rId25" Type="http://schemas.openxmlformats.org/officeDocument/2006/relationships/tags" Target="../tags/tag314.xml"/><Relationship Id="rId24" Type="http://schemas.openxmlformats.org/officeDocument/2006/relationships/tags" Target="../tags/tag313.xml"/><Relationship Id="rId23" Type="http://schemas.openxmlformats.org/officeDocument/2006/relationships/tags" Target="../tags/tag312.xml"/><Relationship Id="rId22" Type="http://schemas.openxmlformats.org/officeDocument/2006/relationships/tags" Target="../tags/tag311.xml"/><Relationship Id="rId21" Type="http://schemas.openxmlformats.org/officeDocument/2006/relationships/tags" Target="../tags/tag310.xml"/><Relationship Id="rId20" Type="http://schemas.openxmlformats.org/officeDocument/2006/relationships/tags" Target="../tags/tag309.xml"/><Relationship Id="rId2" Type="http://schemas.openxmlformats.org/officeDocument/2006/relationships/tags" Target="../tags/tag291.xml"/><Relationship Id="rId19" Type="http://schemas.openxmlformats.org/officeDocument/2006/relationships/tags" Target="../tags/tag308.xml"/><Relationship Id="rId18" Type="http://schemas.openxmlformats.org/officeDocument/2006/relationships/tags" Target="../tags/tag307.xml"/><Relationship Id="rId17" Type="http://schemas.openxmlformats.org/officeDocument/2006/relationships/tags" Target="../tags/tag306.xml"/><Relationship Id="rId16" Type="http://schemas.openxmlformats.org/officeDocument/2006/relationships/tags" Target="../tags/tag305.xml"/><Relationship Id="rId15" Type="http://schemas.openxmlformats.org/officeDocument/2006/relationships/tags" Target="../tags/tag304.xml"/><Relationship Id="rId14" Type="http://schemas.openxmlformats.org/officeDocument/2006/relationships/tags" Target="../tags/tag303.xml"/><Relationship Id="rId13" Type="http://schemas.openxmlformats.org/officeDocument/2006/relationships/tags" Target="../tags/tag302.xml"/><Relationship Id="rId12" Type="http://schemas.openxmlformats.org/officeDocument/2006/relationships/tags" Target="../tags/tag301.xml"/><Relationship Id="rId11" Type="http://schemas.openxmlformats.org/officeDocument/2006/relationships/tags" Target="../tags/tag300.xml"/><Relationship Id="rId10" Type="http://schemas.openxmlformats.org/officeDocument/2006/relationships/tags" Target="../tags/tag299.xml"/><Relationship Id="rId1" Type="http://schemas.openxmlformats.org/officeDocument/2006/relationships/tags" Target="../tags/tag290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29.xml"/><Relationship Id="rId8" Type="http://schemas.openxmlformats.org/officeDocument/2006/relationships/tags" Target="../tags/tag328.xml"/><Relationship Id="rId7" Type="http://schemas.openxmlformats.org/officeDocument/2006/relationships/tags" Target="../tags/tag327.xml"/><Relationship Id="rId6" Type="http://schemas.openxmlformats.org/officeDocument/2006/relationships/tags" Target="../tags/tag326.xml"/><Relationship Id="rId5" Type="http://schemas.openxmlformats.org/officeDocument/2006/relationships/tags" Target="../tags/tag325.xml"/><Relationship Id="rId4" Type="http://schemas.openxmlformats.org/officeDocument/2006/relationships/tags" Target="../tags/tag324.xml"/><Relationship Id="rId3" Type="http://schemas.openxmlformats.org/officeDocument/2006/relationships/tags" Target="../tags/tag323.xml"/><Relationship Id="rId2" Type="http://schemas.openxmlformats.org/officeDocument/2006/relationships/tags" Target="../tags/tag322.xml"/><Relationship Id="rId17" Type="http://schemas.openxmlformats.org/officeDocument/2006/relationships/slideLayout" Target="../slideLayouts/slideLayout10.xml"/><Relationship Id="rId16" Type="http://schemas.openxmlformats.org/officeDocument/2006/relationships/tags" Target="../tags/tag336.xml"/><Relationship Id="rId15" Type="http://schemas.openxmlformats.org/officeDocument/2006/relationships/tags" Target="../tags/tag335.xml"/><Relationship Id="rId14" Type="http://schemas.openxmlformats.org/officeDocument/2006/relationships/tags" Target="../tags/tag334.xml"/><Relationship Id="rId13" Type="http://schemas.openxmlformats.org/officeDocument/2006/relationships/tags" Target="../tags/tag333.xml"/><Relationship Id="rId12" Type="http://schemas.openxmlformats.org/officeDocument/2006/relationships/tags" Target="../tags/tag332.xml"/><Relationship Id="rId11" Type="http://schemas.openxmlformats.org/officeDocument/2006/relationships/tags" Target="../tags/tag331.xml"/><Relationship Id="rId10" Type="http://schemas.openxmlformats.org/officeDocument/2006/relationships/tags" Target="../tags/tag330.xml"/><Relationship Id="rId1" Type="http://schemas.openxmlformats.org/officeDocument/2006/relationships/tags" Target="../tags/tag32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45.xml"/><Relationship Id="rId8" Type="http://schemas.openxmlformats.org/officeDocument/2006/relationships/tags" Target="../tags/tag344.xml"/><Relationship Id="rId7" Type="http://schemas.openxmlformats.org/officeDocument/2006/relationships/tags" Target="../tags/tag343.xml"/><Relationship Id="rId6" Type="http://schemas.openxmlformats.org/officeDocument/2006/relationships/tags" Target="../tags/tag342.xml"/><Relationship Id="rId5" Type="http://schemas.openxmlformats.org/officeDocument/2006/relationships/tags" Target="../tags/tag341.xml"/><Relationship Id="rId4" Type="http://schemas.openxmlformats.org/officeDocument/2006/relationships/tags" Target="../tags/tag340.xml"/><Relationship Id="rId3" Type="http://schemas.openxmlformats.org/officeDocument/2006/relationships/tags" Target="../tags/tag339.xml"/><Relationship Id="rId2" Type="http://schemas.openxmlformats.org/officeDocument/2006/relationships/tags" Target="../tags/tag338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350.xml"/><Relationship Id="rId13" Type="http://schemas.openxmlformats.org/officeDocument/2006/relationships/tags" Target="../tags/tag349.xml"/><Relationship Id="rId12" Type="http://schemas.openxmlformats.org/officeDocument/2006/relationships/tags" Target="../tags/tag348.xml"/><Relationship Id="rId11" Type="http://schemas.openxmlformats.org/officeDocument/2006/relationships/tags" Target="../tags/tag347.xml"/><Relationship Id="rId10" Type="http://schemas.openxmlformats.org/officeDocument/2006/relationships/tags" Target="../tags/tag346.xml"/><Relationship Id="rId1" Type="http://schemas.openxmlformats.org/officeDocument/2006/relationships/tags" Target="../tags/tag3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205073" y="3567909"/>
            <a:ext cx="3653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24  </a:t>
            </a:r>
            <a:r>
              <a:rPr lang="zh-CN" altLang="en-US" sz="24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司马光</a:t>
            </a:r>
            <a:endParaRPr lang="zh-CN" altLang="en-US" sz="2400" b="1" dirty="0" smtClean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8" name="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第八单元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语文部编版三年级上册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8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526118" y="2779714"/>
            <a:ext cx="4805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瓮：</a:t>
            </a:r>
            <a:r>
              <a:rPr lang="zh-CN" altLang="zh-CN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盛物的陶器，口小肚大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526117" y="3336925"/>
            <a:ext cx="2316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</a:rPr>
              <a:t>皆：全，都。</a:t>
            </a:r>
            <a:endParaRPr lang="zh-CN" altLang="en-US" sz="28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526118" y="4560889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</a:rPr>
              <a:t>于：在。</a:t>
            </a:r>
            <a:endParaRPr lang="zh-CN" altLang="en-US" sz="28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566334" y="2184400"/>
            <a:ext cx="3383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庭：庭院、院子里。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566334" y="3932239"/>
            <a:ext cx="19608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</a:rPr>
              <a:t>戏：玩耍。</a:t>
            </a:r>
            <a:endParaRPr lang="zh-CN" altLang="en-US" sz="28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8495" y="204228"/>
            <a:ext cx="1915656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8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" name="矩形 1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524001" y="2087564"/>
            <a:ext cx="46101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28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课文主要写了什么？</a:t>
            </a:r>
            <a:endParaRPr lang="zh-CN" altLang="en-US" sz="2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524000" y="2670175"/>
            <a:ext cx="975571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chemeClr val="dk1"/>
                </a:solidFill>
                <a:latin typeface="幼圆" charset="0"/>
                <a:cs typeface="幼圆" charset="0"/>
              </a:rPr>
              <a:t>       </a:t>
            </a:r>
            <a:r>
              <a:rPr lang="zh-CN" altLang="en-US" sz="320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本课</a:t>
            </a:r>
            <a:r>
              <a:rPr lang="zh-CN" altLang="zh-CN" sz="320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讲的是司马光砸缸救伙伴的故事</a:t>
            </a:r>
            <a:r>
              <a:rPr lang="zh-CN" altLang="en-US" sz="320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，</a:t>
            </a:r>
            <a:r>
              <a:rPr lang="zh-CN" altLang="zh-CN" sz="320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表现了司马光的聪明机智、遇事沉着冷静。</a:t>
            </a:r>
            <a:endParaRPr lang="zh-CN" altLang="zh-CN" sz="320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" name="矩形 1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524000" y="2233614"/>
            <a:ext cx="900006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32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课文中哪个地方写出了司马光很聪明？</a:t>
            </a:r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472266" y="3360738"/>
            <a:ext cx="8274051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>
                <a:solidFill>
                  <a:schemeClr val="dk1"/>
                </a:solidFill>
                <a:latin typeface="幼圆" charset="0"/>
                <a:ea typeface="幼圆" charset="0"/>
              </a:rPr>
              <a:t>光持石击瓮破之，水迸，儿得活。</a:t>
            </a:r>
            <a:endParaRPr lang="zh-CN" altLang="zh-CN" sz="320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07288" y="4315441"/>
            <a:ext cx="5358979" cy="23114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" name="矩形 6"/>
          <p:cNvSpPr/>
          <p:nvPr>
            <p:custDataLst>
              <p:tags r:id="rId11"/>
            </p:custDataLst>
          </p:nvPr>
        </p:nvSpPr>
        <p:spPr>
          <a:xfrm>
            <a:off x="3544147" y="1052829"/>
            <a:ext cx="1808480" cy="5835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3200" cap="all" noProof="1">
                <a:solidFill>
                  <a:schemeClr val="dk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幼圆" charset="0"/>
                <a:ea typeface="幼圆" charset="0"/>
              </a:rPr>
              <a:t>读准停顿</a:t>
            </a:r>
            <a:endParaRPr lang="zh-CN" altLang="en-US" sz="3200" cap="all" noProof="1">
              <a:solidFill>
                <a:schemeClr val="dk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幼圆" charset="0"/>
              <a:ea typeface="幼圆" charset="0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210303" y="2165866"/>
            <a:ext cx="5519064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群儿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戏于庭，一儿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登瓮，足跌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没水中，众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皆弃去，光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持石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击瓮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破之，水迸，儿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zh-CN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得活。</a:t>
            </a:r>
            <a:endParaRPr lang="zh-CN" altLang="zh-CN"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古文朗读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8674" name="矩形 1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467100" y="2298065"/>
            <a:ext cx="377317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群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儿   戏  于   庭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椭圆 10"/>
          <p:cNvSpPr/>
          <p:nvPr>
            <p:custDataLst>
              <p:tags r:id="rId11"/>
            </p:custDataLst>
          </p:nvPr>
        </p:nvSpPr>
        <p:spPr>
          <a:xfrm>
            <a:off x="2570480" y="2595245"/>
            <a:ext cx="267335" cy="179705"/>
          </a:xfrm>
          <a:prstGeom prst="ellipse">
            <a:avLst/>
          </a:prstGeom>
          <a:solidFill>
            <a:srgbClr val="0000FF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927351" y="4508500"/>
            <a:ext cx="5850467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翻译：有一次，司马光跟小伙伴们在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后院里玩耍。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458634" y="2935288"/>
            <a:ext cx="274531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/>
            <a:r>
              <a:rPr lang="en-US" altLang="ko-KR" sz="2400" dirty="0" err="1">
                <a:solidFill>
                  <a:srgbClr val="000000"/>
                </a:solidFill>
                <a:latin typeface="幼圆" charset="0"/>
                <a:ea typeface="幼圆" charset="0"/>
              </a:rPr>
              <a:t>群儿</a:t>
            </a:r>
            <a:endParaRPr lang="en-US" altLang="ko-KR" sz="2400" dirty="0" err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542367" y="2935288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戏</a:t>
            </a:r>
            <a:endParaRPr lang="zh-CN" altLang="en-US" sz="240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105400" y="2935288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于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594351" y="2941638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庭</a:t>
            </a:r>
            <a:endParaRPr lang="zh-CN" altLang="en-US" sz="2400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880954" y="1206639"/>
            <a:ext cx="2316480" cy="829945"/>
          </a:xfrm>
          <a:prstGeom prst="rect">
            <a:avLst/>
          </a:prstGeom>
          <a:noFill/>
          <a:ln w="19050">
            <a:solidFill>
              <a:srgbClr val="00B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很多孩子。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这里指小伙伴。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181769" y="3829051"/>
            <a:ext cx="792480" cy="460375"/>
          </a:xfrm>
          <a:prstGeom prst="rect">
            <a:avLst/>
          </a:prstGeom>
          <a:noFill/>
          <a:ln w="19050">
            <a:solidFill>
              <a:srgbClr val="00B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玩耍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066611" y="3829051"/>
            <a:ext cx="487680" cy="460375"/>
          </a:xfrm>
          <a:prstGeom prst="rect">
            <a:avLst/>
          </a:prstGeom>
          <a:noFill/>
          <a:ln w="19050">
            <a:solidFill>
              <a:srgbClr val="00B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在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5548224" y="1206639"/>
            <a:ext cx="2316480" cy="829945"/>
          </a:xfrm>
          <a:prstGeom prst="rect">
            <a:avLst/>
          </a:prstGeom>
          <a:noFill/>
          <a:ln w="19050">
            <a:solidFill>
              <a:srgbClr val="00B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院子里。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文中指后院里。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13" name="下箭头 12"/>
          <p:cNvSpPr/>
          <p:nvPr>
            <p:custDataLst>
              <p:tags r:id="rId16"/>
            </p:custDataLst>
          </p:nvPr>
        </p:nvSpPr>
        <p:spPr>
          <a:xfrm>
            <a:off x="5260327" y="3478213"/>
            <a:ext cx="186267" cy="323850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下箭头 13"/>
          <p:cNvSpPr/>
          <p:nvPr>
            <p:custDataLst>
              <p:tags r:id="rId17"/>
            </p:custDataLst>
          </p:nvPr>
        </p:nvSpPr>
        <p:spPr>
          <a:xfrm>
            <a:off x="4696512" y="3478213"/>
            <a:ext cx="184151" cy="323850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" name="下箭头 21"/>
          <p:cNvSpPr/>
          <p:nvPr>
            <p:custDataLst>
              <p:tags r:id="rId18"/>
            </p:custDataLst>
          </p:nvPr>
        </p:nvSpPr>
        <p:spPr>
          <a:xfrm rot="10800000">
            <a:off x="6097310" y="2023205"/>
            <a:ext cx="184151" cy="323850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3" name="下箭头 22"/>
          <p:cNvSpPr/>
          <p:nvPr>
            <p:custDataLst>
              <p:tags r:id="rId19"/>
            </p:custDataLst>
          </p:nvPr>
        </p:nvSpPr>
        <p:spPr>
          <a:xfrm rot="10800000">
            <a:off x="3837242" y="1974293"/>
            <a:ext cx="184151" cy="323850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20"/>
            </p:custDataLst>
          </p:nvPr>
        </p:nvSpPr>
        <p:spPr>
          <a:xfrm>
            <a:off x="1361017" y="5572126"/>
            <a:ext cx="1097280" cy="460375"/>
          </a:xfrm>
          <a:prstGeom prst="rect">
            <a:avLst/>
          </a:prstGeom>
          <a:solidFill>
            <a:srgbClr val="FFC000"/>
          </a:solidFill>
          <a:ln w="19050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2400" noProof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sym typeface="+mn-ea"/>
              </a:rPr>
              <a:t>小提示</a:t>
            </a:r>
            <a:endParaRPr lang="zh-CN" altLang="en-US" sz="2400" noProof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2726269" y="5495926"/>
            <a:ext cx="710971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文言文翻译成现代文时，为了使语句通顺、内容连贯，需要加入适当的内容。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3850283" y="4508499"/>
            <a:ext cx="2316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有一次，司马光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pic>
        <p:nvPicPr>
          <p:cNvPr id="27" name="图片 1" descr="C:/Users/Administrator/AppData/Roaming/JisuOffice/ETemp/7624_5149744/fImage155988618467.jpe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609" y="1622137"/>
            <a:ext cx="3363932" cy="253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矩形 2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合作探究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2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/>
      <p:bldP spid="4" grpId="0"/>
      <p:bldP spid="5" grpId="0"/>
      <p:bldP spid="6" grpId="0"/>
      <p:bldP spid="7" grpId="0" bldLvl="0" animBg="1"/>
      <p:bldP spid="8" grpId="0" bldLvl="0" animBg="1"/>
      <p:bldP spid="9" grpId="0" bldLvl="0" animBg="1"/>
      <p:bldP spid="10" grpId="0" bldLvl="0" animBg="1"/>
      <p:bldP spid="13" grpId="0" bldLvl="0" animBg="1"/>
      <p:bldP spid="14" grpId="0" bldLvl="0" animBg="1"/>
      <p:bldP spid="22" grpId="0" bldLvl="0" animBg="1"/>
      <p:bldP spid="23" grpId="0" bldLvl="0" animBg="1"/>
      <p:bldP spid="25" grpId="0" bldLvl="0" animBg="1"/>
      <p:bldP spid="30" grpId="0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9698" name="矩形 1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534410" y="1769110"/>
            <a:ext cx="6591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一儿登瓮，足跌没水中。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椭圆 10"/>
          <p:cNvSpPr/>
          <p:nvPr>
            <p:custDataLst>
              <p:tags r:id="rId11"/>
            </p:custDataLst>
          </p:nvPr>
        </p:nvSpPr>
        <p:spPr>
          <a:xfrm>
            <a:off x="3136900" y="1977390"/>
            <a:ext cx="285115" cy="179705"/>
          </a:xfrm>
          <a:prstGeom prst="ellipse">
            <a:avLst/>
          </a:prstGeom>
          <a:solidFill>
            <a:srgbClr val="0000FF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349315" y="3691751"/>
            <a:ext cx="831850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翻译：院子里有一口大水缸，有个小孩爬到缸沿 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just"/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上玩，一不小心，掉到缸里。缸大水深，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眼看那孩子快要没顶了。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528298" y="1775638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一儿</a:t>
            </a:r>
            <a:endParaRPr lang="zh-CN" altLang="en-US" sz="240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150479" y="1769288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登瓮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061574" y="1775637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足跌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672346" y="1757261"/>
            <a:ext cx="1097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没水中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676171" y="1048563"/>
            <a:ext cx="1402080" cy="460375"/>
          </a:xfrm>
          <a:prstGeom prst="rect">
            <a:avLst/>
          </a:prstGeom>
          <a:noFill/>
          <a:ln w="19050">
            <a:solidFill>
              <a:srgbClr val="00B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有个小孩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293782" y="2652494"/>
            <a:ext cx="1706880" cy="829945"/>
          </a:xfrm>
          <a:prstGeom prst="rect">
            <a:avLst/>
          </a:prstGeom>
          <a:noFill/>
          <a:ln w="19050">
            <a:solidFill>
              <a:srgbClr val="00B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一不小心，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掉到缸里。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341605" y="2652493"/>
            <a:ext cx="2926080" cy="829945"/>
          </a:xfrm>
          <a:prstGeom prst="rect">
            <a:avLst/>
          </a:prstGeom>
          <a:noFill/>
          <a:ln w="19050">
            <a:solidFill>
              <a:srgbClr val="00B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眼看那孩子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  <a:p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在水里快要没顶了。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220106" y="1048562"/>
            <a:ext cx="2316480" cy="460375"/>
          </a:xfrm>
          <a:prstGeom prst="rect">
            <a:avLst/>
          </a:prstGeom>
          <a:noFill/>
          <a:ln w="19050">
            <a:solidFill>
              <a:srgbClr val="00B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爬到缸沿上玩。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13" name="下箭头 12"/>
          <p:cNvSpPr/>
          <p:nvPr>
            <p:custDataLst>
              <p:tags r:id="rId16"/>
            </p:custDataLst>
          </p:nvPr>
        </p:nvSpPr>
        <p:spPr>
          <a:xfrm>
            <a:off x="6416489" y="2278143"/>
            <a:ext cx="184151" cy="323850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下箭头 13"/>
          <p:cNvSpPr/>
          <p:nvPr>
            <p:custDataLst>
              <p:tags r:id="rId17"/>
            </p:custDataLst>
          </p:nvPr>
        </p:nvSpPr>
        <p:spPr>
          <a:xfrm>
            <a:off x="5461683" y="2226190"/>
            <a:ext cx="184149" cy="323850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" name="下箭头 21"/>
          <p:cNvSpPr/>
          <p:nvPr>
            <p:custDataLst>
              <p:tags r:id="rId18"/>
            </p:custDataLst>
          </p:nvPr>
        </p:nvSpPr>
        <p:spPr>
          <a:xfrm rot="10800000">
            <a:off x="4550588" y="1517988"/>
            <a:ext cx="184149" cy="323850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3" name="下箭头 22"/>
          <p:cNvSpPr/>
          <p:nvPr>
            <p:custDataLst>
              <p:tags r:id="rId19"/>
            </p:custDataLst>
          </p:nvPr>
        </p:nvSpPr>
        <p:spPr>
          <a:xfrm rot="10800000">
            <a:off x="3776535" y="1512113"/>
            <a:ext cx="184151" cy="323850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合作探究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20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/>
      <p:bldP spid="4" grpId="0"/>
      <p:bldP spid="5" grpId="0"/>
      <p:bldP spid="6" grpId="0"/>
      <p:bldP spid="7" grpId="0" bldLvl="0" animBg="1"/>
      <p:bldP spid="8" grpId="0" bldLvl="0" animBg="1"/>
      <p:bldP spid="9" grpId="0" bldLvl="0" animBg="1"/>
      <p:bldP spid="10" grpId="0" bldLvl="0" animBg="1"/>
      <p:bldP spid="13" grpId="0" bldLvl="0" animBg="1"/>
      <p:bldP spid="14" grpId="0" bldLvl="0" animBg="1"/>
      <p:bldP spid="22" grpId="0" bldLvl="0" animBg="1"/>
      <p:bldP spid="2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0722" name="矩形 1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28415" y="1628775"/>
            <a:ext cx="338264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众皆弃去。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椭圆 10"/>
          <p:cNvSpPr/>
          <p:nvPr>
            <p:custDataLst>
              <p:tags r:id="rId11"/>
            </p:custDataLst>
          </p:nvPr>
        </p:nvSpPr>
        <p:spPr>
          <a:xfrm>
            <a:off x="3493770" y="1836420"/>
            <a:ext cx="239395" cy="179705"/>
          </a:xfrm>
          <a:prstGeom prst="ellipse">
            <a:avLst/>
          </a:prstGeom>
          <a:solidFill>
            <a:srgbClr val="0000FF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297042" y="3201898"/>
            <a:ext cx="6760633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翻译：别的孩子们一见出了事，吓得边哭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边喊，跑到外面向大人求救。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828171" y="1635036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众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116969" y="1628686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皆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462954" y="1634119"/>
            <a:ext cx="99673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弃去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237774" y="896849"/>
            <a:ext cx="1706880" cy="460375"/>
          </a:xfrm>
          <a:prstGeom prst="rect">
            <a:avLst/>
          </a:prstGeom>
          <a:noFill/>
          <a:ln w="19050">
            <a:solidFill>
              <a:srgbClr val="00B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别的孩子们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099548" y="2462336"/>
            <a:ext cx="487680" cy="460375"/>
          </a:xfrm>
          <a:prstGeom prst="rect">
            <a:avLst/>
          </a:prstGeom>
          <a:noFill/>
          <a:ln w="19050">
            <a:solidFill>
              <a:srgbClr val="00B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都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609412" y="2479925"/>
            <a:ext cx="1402080" cy="460375"/>
          </a:xfrm>
          <a:prstGeom prst="rect">
            <a:avLst/>
          </a:prstGeom>
          <a:noFill/>
          <a:ln w="19050">
            <a:solidFill>
              <a:srgbClr val="00B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跑到外面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13" name="下箭头 12"/>
          <p:cNvSpPr/>
          <p:nvPr>
            <p:custDataLst>
              <p:tags r:id="rId15"/>
            </p:custDataLst>
          </p:nvPr>
        </p:nvSpPr>
        <p:spPr>
          <a:xfrm>
            <a:off x="4838647" y="2096701"/>
            <a:ext cx="184151" cy="323850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下箭头 13"/>
          <p:cNvSpPr/>
          <p:nvPr>
            <p:custDataLst>
              <p:tags r:id="rId16"/>
            </p:custDataLst>
          </p:nvPr>
        </p:nvSpPr>
        <p:spPr>
          <a:xfrm>
            <a:off x="4228539" y="2133637"/>
            <a:ext cx="184149" cy="323850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3" name="下箭头 22"/>
          <p:cNvSpPr/>
          <p:nvPr>
            <p:custDataLst>
              <p:tags r:id="rId17"/>
            </p:custDataLst>
          </p:nvPr>
        </p:nvSpPr>
        <p:spPr>
          <a:xfrm rot="10800000">
            <a:off x="4099257" y="1371511"/>
            <a:ext cx="184151" cy="323850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合作探究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8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/>
      <p:bldP spid="4" grpId="0"/>
      <p:bldP spid="5" grpId="0"/>
      <p:bldP spid="7" grpId="0" bldLvl="0" animBg="1"/>
      <p:bldP spid="8" grpId="0" bldLvl="0" animBg="1"/>
      <p:bldP spid="9" grpId="0" bldLvl="0" animBg="1"/>
      <p:bldP spid="13" grpId="0" bldLvl="0" animBg="1"/>
      <p:bldP spid="14" grpId="0" bldLvl="0" animBg="1"/>
      <p:bldP spid="2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1746" name="矩形 1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348355" y="2239645"/>
            <a:ext cx="6591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光持石击瓮破之，水迸。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椭圆 10"/>
          <p:cNvSpPr/>
          <p:nvPr>
            <p:custDataLst>
              <p:tags r:id="rId11"/>
            </p:custDataLst>
          </p:nvPr>
        </p:nvSpPr>
        <p:spPr>
          <a:xfrm>
            <a:off x="2950845" y="2447290"/>
            <a:ext cx="285115" cy="179705"/>
          </a:xfrm>
          <a:prstGeom prst="ellipse">
            <a:avLst/>
          </a:prstGeom>
          <a:solidFill>
            <a:srgbClr val="0000FF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222500" y="3904672"/>
            <a:ext cx="8547100" cy="1420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翻译：司马光却急中生智，从地上捡起一块大石头，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使劲向水缸砸去，“砰!”水缸破了，缸里的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水流了出来。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640607" y="2234620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持石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281732" y="2234619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击瓮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222557" y="2234618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之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781466" y="2216423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水迸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186130" y="1275771"/>
            <a:ext cx="2226733" cy="829945"/>
          </a:xfrm>
          <a:prstGeom prst="rect">
            <a:avLst/>
          </a:prstGeom>
          <a:noFill/>
          <a:ln w="19050">
            <a:solidFill>
              <a:srgbClr val="00B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从地上捡起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一块石头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084432" y="3056945"/>
            <a:ext cx="1554480" cy="460375"/>
          </a:xfrm>
          <a:prstGeom prst="rect">
            <a:avLst/>
          </a:prstGeom>
          <a:noFill/>
          <a:ln w="19050">
            <a:solidFill>
              <a:srgbClr val="00B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它 指水缸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719910" y="3056944"/>
            <a:ext cx="1706880" cy="460375"/>
          </a:xfrm>
          <a:prstGeom prst="rect">
            <a:avLst/>
          </a:prstGeom>
          <a:noFill/>
          <a:ln w="19050">
            <a:solidFill>
              <a:srgbClr val="00B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水流了出来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611915" y="1518658"/>
            <a:ext cx="2316480" cy="460375"/>
          </a:xfrm>
          <a:prstGeom prst="rect">
            <a:avLst/>
          </a:prstGeom>
          <a:noFill/>
          <a:ln w="19050">
            <a:solidFill>
              <a:srgbClr val="00B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使劲向水缸砸去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13" name="下箭头 12"/>
          <p:cNvSpPr/>
          <p:nvPr>
            <p:custDataLst>
              <p:tags r:id="rId16"/>
            </p:custDataLst>
          </p:nvPr>
        </p:nvSpPr>
        <p:spPr>
          <a:xfrm>
            <a:off x="6089499" y="2618340"/>
            <a:ext cx="184151" cy="323850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下箭头 13"/>
          <p:cNvSpPr/>
          <p:nvPr>
            <p:custDataLst>
              <p:tags r:id="rId17"/>
            </p:custDataLst>
          </p:nvPr>
        </p:nvSpPr>
        <p:spPr>
          <a:xfrm>
            <a:off x="5376703" y="2627157"/>
            <a:ext cx="184149" cy="323850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" name="下箭头 21"/>
          <p:cNvSpPr/>
          <p:nvPr>
            <p:custDataLst>
              <p:tags r:id="rId18"/>
            </p:custDataLst>
          </p:nvPr>
        </p:nvSpPr>
        <p:spPr>
          <a:xfrm rot="10800000">
            <a:off x="4777187" y="1956120"/>
            <a:ext cx="184149" cy="323850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3" name="下箭头 22"/>
          <p:cNvSpPr/>
          <p:nvPr>
            <p:custDataLst>
              <p:tags r:id="rId19"/>
            </p:custDataLst>
          </p:nvPr>
        </p:nvSpPr>
        <p:spPr>
          <a:xfrm rot="10800000">
            <a:off x="3934920" y="1986774"/>
            <a:ext cx="184151" cy="323850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合作探究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20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)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/>
      <p:bldP spid="4" grpId="0"/>
      <p:bldP spid="5" grpId="0"/>
      <p:bldP spid="6" grpId="0"/>
      <p:bldP spid="7" grpId="0" bldLvl="0" animBg="1"/>
      <p:bldP spid="8" grpId="0" bldLvl="0" animBg="1"/>
      <p:bldP spid="9" grpId="0" bldLvl="0" animBg="1"/>
      <p:bldP spid="10" grpId="0" bldLvl="0" animBg="1"/>
      <p:bldP spid="13" grpId="0" bldLvl="0" animBg="1"/>
      <p:bldP spid="14" grpId="0" bldLvl="0" animBg="1"/>
      <p:bldP spid="22" grpId="0" bldLvl="0" animBg="1"/>
      <p:bldP spid="2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927352" y="4508501"/>
            <a:ext cx="676063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幼圆" charset="0"/>
                <a:ea typeface="幼圆" charset="0"/>
              </a:rPr>
              <a:t>翻译：被淹在水里的小孩得救了。。</a:t>
            </a:r>
            <a:endParaRPr lang="zh-CN" altLang="en-US" sz="24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2777" name="矩形 1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469640" y="2941320"/>
            <a:ext cx="338391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</a:rPr>
              <a:t>儿得活。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椭圆 10"/>
          <p:cNvSpPr/>
          <p:nvPr>
            <p:custDataLst>
              <p:tags r:id="rId11"/>
            </p:custDataLst>
          </p:nvPr>
        </p:nvSpPr>
        <p:spPr>
          <a:xfrm>
            <a:off x="3134995" y="3148965"/>
            <a:ext cx="239395" cy="179705"/>
          </a:xfrm>
          <a:prstGeom prst="ellipse">
            <a:avLst/>
          </a:prstGeom>
          <a:solidFill>
            <a:srgbClr val="0000FF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五边形 5"/>
          <p:cNvSpPr/>
          <p:nvPr>
            <p:custDataLst>
              <p:tags r:id="rId12"/>
            </p:custDataLst>
          </p:nvPr>
        </p:nvSpPr>
        <p:spPr>
          <a:xfrm flipH="1">
            <a:off x="6361430" y="2216150"/>
            <a:ext cx="4448175" cy="2034540"/>
          </a:xfrm>
          <a:prstGeom prst="homePlate">
            <a:avLst/>
          </a:prstGeom>
          <a:blipFill rotWithShape="1">
            <a:blip r:embed="rId13"/>
            <a:stretch>
              <a:fillRect/>
            </a:stretch>
          </a:blip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合作探究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3794" name="文本框 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784601" y="5899391"/>
            <a:ext cx="7516284" cy="831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535" tIns="46355" rIns="89535" bIns="46355"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r>
              <a:rPr lang="en-US" altLang="ko-KR" sz="3200" dirty="0" err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群儿戏于庭</a:t>
            </a:r>
            <a:endParaRPr lang="en-US" altLang="ko-KR" sz="3200" dirty="0" err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4" name="图片 1" descr="C:/Users/Administrator/AppData/Roaming/JisuOffice/ETemp/7624_5149744/fImage155988618467.jpe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557" y="333632"/>
            <a:ext cx="7358446" cy="5227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035" name="Picture 11"/>
          <p:cNvPicPr>
            <a:picLocks noChangeAspect="1"/>
          </p:cNvPicPr>
          <p:nvPr>
            <p:custDataLst>
              <p:tags r:id="rId10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434" y="-86497"/>
            <a:ext cx="7079620" cy="6900047"/>
          </a:xfrm>
          <a:prstGeom prst="rect">
            <a:avLst/>
          </a:prstGeom>
          <a:noFill/>
          <a:ln w="0">
            <a:noFill/>
          </a:ln>
          <a:effectLst>
            <a:glow>
              <a:srgbClr val="4F81BD">
                <a:alpha val="0"/>
              </a:srgbClr>
            </a:glow>
            <a:outerShdw dist="35921" dir="2700000" algn="ctr" rotWithShape="0">
              <a:schemeClr val="lt2"/>
            </a:outerShdw>
            <a:softEdge rad="635000"/>
          </a:effectLst>
        </p:spPr>
      </p:pic>
      <p:sp>
        <p:nvSpPr>
          <p:cNvPr id="14342" name="文本框 103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9404373" y="1353601"/>
            <a:ext cx="1286510" cy="366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89535" tIns="46355" rIns="89535" bIns="46355">
            <a:spAutoFit/>
          </a:bodyPr>
          <a:lstStyle>
            <a:lvl1pPr defTabSz="5080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5080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5080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5080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5080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ko-KR" sz="7200" dirty="0" err="1">
                <a:solidFill>
                  <a:schemeClr val="dk1"/>
                </a:solidFill>
                <a:latin typeface="幼圆" charset="0"/>
                <a:ea typeface="幼圆" charset="0"/>
              </a:rPr>
              <a:t>司马光</a:t>
            </a:r>
            <a:endParaRPr lang="en-US" altLang="ko-KR" sz="7200" dirty="0" err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)">
                                      <p:cBhvr>
                                        <p:cTn id="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4817" name="图片 1" descr="C:/Users/Administrator/AppData/Roaming/JisuOffice/ETemp/7624_5149744/fImage342598676334.jpe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773" y="185350"/>
            <a:ext cx="7278129" cy="506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文本框 2"/>
          <p:cNvSpPr txBox="1">
            <a:spLocks noChangeArrowheads="1"/>
          </p:cNvSpPr>
          <p:nvPr/>
        </p:nvSpPr>
        <p:spPr bwMode="auto">
          <a:xfrm>
            <a:off x="1536701" y="5438775"/>
            <a:ext cx="12331700" cy="831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535" tIns="46355" rIns="89535" bIns="46355"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ko-KR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一儿</a:t>
            </a:r>
            <a:r>
              <a:rPr lang="en-US" altLang="ko-KR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en-US" altLang="ko-KR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登瓮，足跌</a:t>
            </a:r>
            <a:r>
              <a:rPr lang="en-US" altLang="ko-KR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en-US" altLang="ko-KR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没水中。众</a:t>
            </a:r>
            <a:r>
              <a:rPr lang="en-US" altLang="ko-KR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en-US" altLang="ko-KR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皆弃去</a:t>
            </a:r>
            <a:endParaRPr lang="en-US" altLang="ko-KR" sz="3200" dirty="0" err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5841" name="图片 1" descr="C:/Users/Administrator/AppData/Roaming/JisuOffice/ETemp/7624_5149744/fImage234868636500.jpe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053" y="112713"/>
            <a:ext cx="7106850" cy="559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2" name="文本框 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454152" y="5928840"/>
            <a:ext cx="4220291" cy="831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9535" tIns="46355" rIns="89535" bIns="46355">
            <a:spAutoFit/>
          </a:bodyPr>
          <a:lstStyle/>
          <a:p>
            <a:pPr eaLnBrk="0">
              <a:lnSpc>
                <a:spcPct val="150000"/>
              </a:lnSpc>
            </a:pPr>
            <a:r>
              <a:rPr lang="en-US" altLang="ko-KR" sz="3200" dirty="0" err="1">
                <a:solidFill>
                  <a:schemeClr val="dk1"/>
                </a:solidFill>
                <a:latin typeface="幼圆" charset="0"/>
                <a:ea typeface="幼圆" charset="0"/>
              </a:rPr>
              <a:t>光持石击瓮破之</a:t>
            </a:r>
            <a:endParaRPr lang="en-US" altLang="ko-KR" sz="3200" dirty="0" err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6865" name="图片 1" descr="C:/Users/Administrator/AppData/Roaming/JisuOffice/ETemp/7624_5149744/fImage299148609169.jpe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302" y="501864"/>
            <a:ext cx="6906682" cy="430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文本框 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147484" y="5102226"/>
            <a:ext cx="7103533" cy="831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535" tIns="46355" rIns="89535" bIns="46355"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ko-KR" sz="3200" dirty="0" err="1">
                <a:solidFill>
                  <a:schemeClr val="dk1"/>
                </a:solidFill>
                <a:latin typeface="幼圆" charset="0"/>
                <a:ea typeface="幼圆" charset="0"/>
              </a:rPr>
              <a:t>水迸，儿得活</a:t>
            </a:r>
            <a:r>
              <a:rPr lang="en-US" altLang="ko-KR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。</a:t>
            </a:r>
            <a:endParaRPr lang="en-US" altLang="ko-KR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7889" name="图片 1" descr="C:/Users/Administrator/AppData/Roaming/JisuOffice/ETemp/7624_5149744/fImage836838595724.jpe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711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1"/>
    </p:custData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700867" y="1968500"/>
            <a:ext cx="319616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看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注释</a:t>
            </a:r>
            <a:endParaRPr lang="zh-CN" altLang="zh-CN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>
            <p:custDataLst>
              <p:tags r:id="rId10"/>
            </p:custDataLst>
          </p:nvPr>
        </p:nvSpPr>
        <p:spPr>
          <a:xfrm>
            <a:off x="4127499" y="980440"/>
            <a:ext cx="3840480" cy="6451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3600" cap="all" noProof="1">
                <a:solidFill>
                  <a:schemeClr val="dk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幼圆" charset="0"/>
                <a:ea typeface="幼圆" charset="0"/>
              </a:rPr>
              <a:t>学习文言文的技巧</a:t>
            </a:r>
            <a:endParaRPr lang="zh-CN" altLang="en-US" sz="3600" cap="all" noProof="1">
              <a:solidFill>
                <a:schemeClr val="dk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700868" y="2552700"/>
            <a:ext cx="420581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联系</a:t>
            </a:r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上下文</a:t>
            </a:r>
            <a:endParaRPr lang="zh-CN" altLang="zh-CN" sz="32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700868" y="3375026"/>
            <a:ext cx="420581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查找</a:t>
            </a:r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资料书</a:t>
            </a:r>
            <a:endParaRPr lang="zh-CN" altLang="zh-CN" sz="32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700868" y="4195763"/>
            <a:ext cx="791421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遇到难句</a:t>
            </a:r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反复多读几遍</a:t>
            </a:r>
            <a:endParaRPr lang="zh-CN" altLang="zh-CN" sz="32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700867" y="5084763"/>
            <a:ext cx="568536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还读不懂的</a:t>
            </a:r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做批注</a:t>
            </a:r>
            <a:endParaRPr lang="zh-CN" altLang="zh-CN" sz="32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文常知识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7" grpId="0"/>
      <p:bldP spid="3" grpId="0"/>
      <p:bldP spid="4" grpId="0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>
            <p:custDataLst>
              <p:tags r:id="rId10"/>
            </p:custDataLst>
          </p:nvPr>
        </p:nvSpPr>
        <p:spPr>
          <a:xfrm>
            <a:off x="4215551" y="1127125"/>
            <a:ext cx="4246880" cy="5835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3200" cap="all" noProof="1">
                <a:solidFill>
                  <a:schemeClr val="dk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幼圆" charset="0"/>
                <a:ea typeface="幼圆" charset="0"/>
              </a:rPr>
              <a:t>文言文与现代文的不同</a:t>
            </a:r>
            <a:endParaRPr lang="zh-CN" altLang="en-US" sz="3200" cap="all" noProof="1">
              <a:solidFill>
                <a:schemeClr val="dk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幼圆" charset="0"/>
              <a:ea typeface="幼圆" charset="0"/>
            </a:endParaRPr>
          </a:p>
        </p:txBody>
      </p:sp>
      <p:sp>
        <p:nvSpPr>
          <p:cNvPr id="28" name="矩形 27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420285" y="2603501"/>
            <a:ext cx="9696449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dk1"/>
                </a:solidFill>
                <a:latin typeface="幼圆" charset="0"/>
                <a:ea typeface="幼圆" charset="0"/>
              </a:rPr>
              <a:t>文言文语言精练，简短，</a:t>
            </a:r>
            <a:endParaRPr lang="zh-CN" altLang="en-US" sz="320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9" name="矩形 28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420284" y="3560763"/>
            <a:ext cx="7914216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>
                <a:solidFill>
                  <a:schemeClr val="dk1"/>
                </a:solidFill>
                <a:latin typeface="幼圆" charset="0"/>
                <a:ea typeface="幼圆" charset="0"/>
              </a:rPr>
              <a:t>文言文的概括能力强。</a:t>
            </a:r>
            <a:endParaRPr lang="zh-CN" altLang="zh-CN" sz="320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0" name="矩形 29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381730" y="4502150"/>
            <a:ext cx="94996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现代文语言优美通顺，但没有概括能力。</a:t>
            </a:r>
            <a:endParaRPr lang="zh-CN" altLang="zh-CN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文常知识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8" grpId="0"/>
      <p:bldP spid="29" grpId="0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8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9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1553634" y="2940051"/>
            <a:ext cx="2048933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司马光</a:t>
            </a:r>
            <a:endParaRPr lang="zh-CN" altLang="en-US" sz="320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4191000" y="2286001"/>
            <a:ext cx="5725584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一儿登瓮，足跌没水中</a:t>
            </a:r>
            <a:endParaRPr lang="zh-CN" altLang="en-US" sz="320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46" name="Rectangle 5"/>
          <p:cNvSpPr>
            <a:spLocks noChangeArrowheads="1"/>
          </p:cNvSpPr>
          <p:nvPr/>
        </p:nvSpPr>
        <p:spPr bwMode="auto">
          <a:xfrm>
            <a:off x="4191001" y="3467101"/>
            <a:ext cx="4341284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光持石击瓮破之</a:t>
            </a:r>
            <a:endParaRPr lang="zh-CN" altLang="en-US" sz="320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191001" y="4710113"/>
            <a:ext cx="2662767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儿得活</a:t>
            </a:r>
            <a:endParaRPr lang="zh-CN" altLang="en-US" sz="320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191001" y="1252538"/>
            <a:ext cx="3103033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群儿戏于庭</a:t>
            </a:r>
            <a:endParaRPr lang="zh-CN" altLang="en-US" sz="320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1073742870" name="左大括号 1073742869"/>
          <p:cNvSpPr/>
          <p:nvPr>
            <p:custDataLst>
              <p:tags r:id="rId10"/>
            </p:custDataLst>
          </p:nvPr>
        </p:nvSpPr>
        <p:spPr bwMode="auto">
          <a:xfrm>
            <a:off x="3602567" y="1770063"/>
            <a:ext cx="300567" cy="3433762"/>
          </a:xfrm>
          <a:prstGeom prst="leftBrace">
            <a:avLst>
              <a:gd name="adj1" fmla="val 49858"/>
              <a:gd name="adj2" fmla="val 50000"/>
            </a:avLst>
          </a:prstGeom>
          <a:solidFill>
            <a:srgbClr val="FFFFFF"/>
          </a:solidFill>
          <a:ln w="28575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下箭头 13"/>
          <p:cNvSpPr/>
          <p:nvPr>
            <p:custDataLst>
              <p:tags r:id="rId11"/>
            </p:custDataLst>
          </p:nvPr>
        </p:nvSpPr>
        <p:spPr>
          <a:xfrm>
            <a:off x="5556251" y="2082801"/>
            <a:ext cx="184149" cy="468313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32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下箭头 5"/>
          <p:cNvSpPr/>
          <p:nvPr>
            <p:custDataLst>
              <p:tags r:id="rId12"/>
            </p:custDataLst>
          </p:nvPr>
        </p:nvSpPr>
        <p:spPr>
          <a:xfrm>
            <a:off x="5556251" y="3194051"/>
            <a:ext cx="184149" cy="46672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32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下箭头 6"/>
          <p:cNvSpPr/>
          <p:nvPr>
            <p:custDataLst>
              <p:tags r:id="rId13"/>
            </p:custDataLst>
          </p:nvPr>
        </p:nvSpPr>
        <p:spPr>
          <a:xfrm>
            <a:off x="5556251" y="4365625"/>
            <a:ext cx="184149" cy="4318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32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2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73742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73742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5" grpId="0"/>
      <p:bldP spid="46" grpId="0"/>
      <p:bldP spid="2" grpId="0"/>
      <p:bldP spid="3" grpId="0"/>
      <p:bldP spid="1073742870" grpId="0" bldLvl="0" animBg="1"/>
      <p:bldP spid="14" grpId="0" bldLvl="0" animBg="1"/>
      <p:bldP spid="6" grpId="0" bldLvl="0" animBg="1"/>
      <p:bldP spid="7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446638" y="660882"/>
            <a:ext cx="4374292" cy="4977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88872" rIns="0" bIns="88872" anchor="ctr">
            <a:spAutoFit/>
          </a:bodyPr>
          <a:lstStyle/>
          <a:p>
            <a:pPr algn="ctr"/>
            <a:r>
              <a:rPr lang="zh-CN" altLang="zh-CN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徐孺子赏月</a:t>
            </a:r>
            <a:endParaRPr lang="zh-CN" altLang="zh-CN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/>
            <a:r>
              <a:rPr lang="zh-CN" altLang="zh-CN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endParaRPr lang="zh-CN" altLang="zh-CN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zh-CN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徐孺子年九岁，尝月下戏，人语之曰：“若令月中无物，当极明邪？”徐曰：“不然。譬如人眼中有瞳子，无此必不明。”</a:t>
            </a:r>
            <a:endParaRPr lang="zh-CN" altLang="zh-CN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zh-CN" sz="20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【注释】</a:t>
            </a:r>
            <a:endParaRPr lang="zh-CN" altLang="zh-CN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zh-CN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　①尝：曾经。</a:t>
            </a:r>
            <a:endParaRPr lang="zh-CN" altLang="zh-CN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zh-CN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②戏：玩耍，嬉戏。</a:t>
            </a:r>
            <a:endParaRPr lang="zh-CN" altLang="zh-CN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zh-CN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③语：对……说。</a:t>
            </a:r>
            <a:endParaRPr lang="zh-CN" altLang="zh-CN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zh-CN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④若令：如果。物：指人和事物。神话传说月亮里有嫦娥、玉兔、桂树等。</a:t>
            </a:r>
            <a:endParaRPr lang="zh-CN" altLang="zh-CN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zh-CN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⑤然：这样。</a:t>
            </a:r>
            <a:endParaRPr lang="zh-CN" altLang="zh-CN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zh-CN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　⑥瞳子：瞳孔。　　</a:t>
            </a:r>
            <a:endParaRPr lang="zh-CN" altLang="zh-CN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43015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737" y="1391932"/>
            <a:ext cx="4271433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6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0" y="83403"/>
            <a:ext cx="1651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随堂练习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4033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97" y="3719384"/>
            <a:ext cx="3721100" cy="2773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954489" y="991668"/>
            <a:ext cx="4535500" cy="3647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88872" rIns="0" bIns="88872" anchor="ctr">
            <a:spAutoFit/>
          </a:bodyPr>
          <a:lstStyle/>
          <a:p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【翻译】</a:t>
            </a:r>
            <a:endParaRPr lang="zh-CN" altLang="zh-CN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徐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孺子九岁的时候，曾经在月光下玩耍，有人对他说：“如果让月亮里面什么也没有，会非常明亮吧？”徐孺子慢慢地说：“不是这样的。比如人的眼睛里有瞳孔，如果没有瞳孔一定看不见。” </a:t>
            </a:r>
            <a:endParaRPr lang="zh-CN" altLang="zh-CN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44039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533" y="1196975"/>
            <a:ext cx="1651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随堂练习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7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9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5058" name="矩形 1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279525" y="4366260"/>
            <a:ext cx="88569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群儿戏于庭。（　  ）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5060" name="直接连接符 1073742868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1461770" y="5897880"/>
            <a:ext cx="7663180" cy="25400"/>
          </a:xfrm>
          <a:prstGeom prst="line">
            <a:avLst/>
          </a:prstGeom>
          <a:noFill/>
          <a:ln w="19050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5062" name="Rectangle 4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200150" y="3573780"/>
            <a:ext cx="9277350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先解释带点词，再解释整句话的意思。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4" name=" 184"/>
          <p:cNvSpPr/>
          <p:nvPr>
            <p:custDataLst>
              <p:tags r:id="rId13"/>
            </p:custDataLst>
          </p:nvPr>
        </p:nvSpPr>
        <p:spPr>
          <a:xfrm flipH="1">
            <a:off x="2075180" y="4869180"/>
            <a:ext cx="45720" cy="4572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noProof="1">
              <a:solidFill>
                <a:srgbClr val="FFFF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8" name="Rectangle 4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524000" y="1006475"/>
            <a:ext cx="11040533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1.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选择正确的读音，打“√”。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8" name="矩形 37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102785" y="1638300"/>
            <a:ext cx="1027430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群儿戏于庭，一儿登瓮，足跌（tiě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diē）没（méi  mo）水中，众皆（kǎi  jiē）弃去，光持（chí  cí）石击瓮破之，水迸（bènɡ  bìnɡ），儿得活。</a:t>
            </a:r>
            <a:endParaRPr lang="zh-CN" altLang="zh-CN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1524001" y="5148263"/>
            <a:ext cx="89535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幼圆" charset="0"/>
                <a:ea typeface="幼圆" charset="0"/>
              </a:rPr>
              <a:t>有一次，他跟小伙伴们在后院里玩耍。</a:t>
            </a:r>
            <a:endParaRPr lang="zh-CN" altLang="en-US" sz="24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8793108" y="1773238"/>
            <a:ext cx="88053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2" name="TextBox 40"/>
          <p:cNvSpPr txBox="1">
            <a:spLocks noChangeArrowheads="1"/>
          </p:cNvSpPr>
          <p:nvPr/>
        </p:nvSpPr>
        <p:spPr bwMode="auto">
          <a:xfrm>
            <a:off x="2248931" y="2133600"/>
            <a:ext cx="88053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3" name="TextBox 40"/>
          <p:cNvSpPr txBox="1">
            <a:spLocks noChangeArrowheads="1"/>
          </p:cNvSpPr>
          <p:nvPr/>
        </p:nvSpPr>
        <p:spPr bwMode="auto">
          <a:xfrm>
            <a:off x="9125024" y="2180973"/>
            <a:ext cx="88053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√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4" name="TextBox 40"/>
          <p:cNvSpPr txBox="1">
            <a:spLocks noChangeArrowheads="1"/>
          </p:cNvSpPr>
          <p:nvPr/>
        </p:nvSpPr>
        <p:spPr bwMode="auto">
          <a:xfrm>
            <a:off x="7535334" y="2133601"/>
            <a:ext cx="88053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√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5" name="TextBox 40"/>
          <p:cNvSpPr txBox="1">
            <a:spLocks noChangeArrowheads="1"/>
          </p:cNvSpPr>
          <p:nvPr/>
        </p:nvSpPr>
        <p:spPr bwMode="auto">
          <a:xfrm>
            <a:off x="1680634" y="2492375"/>
            <a:ext cx="88053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√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3392731" y="4320524"/>
            <a:ext cx="141816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玩耍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随堂练习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38" grpId="0"/>
      <p:bldP spid="42" grpId="0"/>
      <p:bldP spid="41" grpId="0"/>
      <p:bldP spid="2" grpId="0"/>
      <p:bldP spid="3" grpId="0"/>
      <p:bldP spid="4" grpId="0"/>
      <p:bldP spid="5" grpId="0"/>
      <p:bldP spid="1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5361" name="图片 1" descr="C:/Users/Administrator/AppData/Roaming/JisuOffice/ETemp/7624_5149744/fImage8396783641.jpe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60"/>
          <a:stretch>
            <a:fillRect/>
          </a:stretch>
        </p:blipFill>
        <p:spPr bwMode="auto">
          <a:xfrm>
            <a:off x="3091478" y="0"/>
            <a:ext cx="646029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文本框 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60351" y="2381593"/>
            <a:ext cx="2511424" cy="584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9535" tIns="46355" rIns="89535" bIns="46355">
            <a:spAutoFit/>
          </a:bodyPr>
          <a:lstStyle>
            <a:lvl1pPr defTabSz="5080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5080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5080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5080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5080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ko-KR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全文137字</a:t>
            </a:r>
            <a:endParaRPr lang="en-US" altLang="ko-KR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8" name="Rectangle 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00201" y="1098550"/>
            <a:ext cx="9757833" cy="3803650"/>
          </a:xfrm>
          <a:prstGeom prst="rect">
            <a:avLst/>
          </a:prstGeom>
          <a:noFill/>
          <a:ln>
            <a:miter lim="800000"/>
          </a:ln>
        </p:spPr>
        <p:txBody>
          <a:bodyPr>
            <a:normAutofit fontScale="92500"/>
          </a:bodyPr>
          <a:lstStyle/>
          <a:p>
            <a:pPr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 sz="38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3.</a:t>
            </a:r>
            <a:r>
              <a:rPr lang="zh-CN" altLang="en-US" sz="38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课文梳理</a:t>
            </a:r>
            <a:endParaRPr lang="en-US" altLang="zh-CN" sz="38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zh-CN" altLang="en-US" sz="32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文言文《司马光》以精练的笔触，勾勒出一个</a:t>
            </a:r>
            <a:r>
              <a:rPr lang="zh-CN" altLang="en-US" sz="3200" b="1" u="sng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    </a:t>
            </a:r>
            <a:r>
              <a:rPr lang="zh-CN" altLang="en-US" sz="32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的七岁男孩形象。“众皆弃去，光持石击瓮破之”实为文眼，凸显了司马光的</a:t>
            </a:r>
            <a:r>
              <a:rPr lang="zh-CN" altLang="en-US" sz="3200" b="1" u="sng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       </a:t>
            </a:r>
            <a:r>
              <a:rPr lang="zh-CN" altLang="en-US" sz="32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，</a:t>
            </a:r>
            <a:r>
              <a:rPr lang="zh-CN" altLang="en-US" sz="3200" b="1" u="sng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          </a:t>
            </a:r>
            <a:r>
              <a:rPr lang="zh-CN" altLang="en-US" sz="32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。全篇内容简单，言简意赅，但故事情节完整。</a:t>
            </a:r>
            <a:endParaRPr lang="zh-CN" altLang="en-US" sz="32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10160001" y="2121694"/>
            <a:ext cx="14732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机敏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107346" y="3343276"/>
            <a:ext cx="24384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聪颖机智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545746" y="3401584"/>
            <a:ext cx="295749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遇事沉着冷静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随堂练习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00" grpId="0"/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8" name="Rectangle 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524001" y="2387601"/>
            <a:ext cx="11165417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2.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你对司马光还有哪些了解，给大家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讲讲。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5" name="Rectangle 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915297" y="1268414"/>
            <a:ext cx="9654404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</a:t>
            </a:r>
            <a:r>
              <a:rPr lang="en-US" altLang="zh-CN" sz="3200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1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.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用自己的话说说这个故事。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随堂练习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5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文章翻译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91045" y="1235646"/>
            <a:ext cx="9321113" cy="47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翻译：有一次，司马光跟小伙伴们</a:t>
            </a:r>
            <a:r>
              <a:rPr lang="zh-CN" altLang="en-US"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在后院里玩耍。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院子里有一口大水缸，有个小孩爬到缸</a:t>
            </a:r>
            <a:r>
              <a:rPr lang="zh-CN" altLang="en-US"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沿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上玩，一不小心，掉到缸里。缸大水深</a:t>
            </a:r>
            <a:r>
              <a:rPr lang="zh-CN" altLang="en-US"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，眼看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那孩子快要没顶了</a:t>
            </a:r>
            <a:r>
              <a:rPr lang="zh-CN" altLang="en-US"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别的孩子们一见出了事，吓得边</a:t>
            </a:r>
            <a:r>
              <a:rPr lang="zh-CN" altLang="en-US"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哭边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喊，跑到外面向大人求救</a:t>
            </a:r>
            <a:r>
              <a:rPr lang="zh-CN" altLang="en-US"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司马光却急中生智，从地上捡起一块大石头</a:t>
            </a:r>
            <a:r>
              <a:rPr lang="zh-CN" altLang="en-US"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使劲向水缸砸去，“砰!”水缸破了，缸里</a:t>
            </a:r>
            <a:r>
              <a:rPr lang="zh-CN" altLang="en-US"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的水流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了出来</a:t>
            </a:r>
            <a:r>
              <a:rPr lang="zh-CN" altLang="en-US"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just"/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>
            <p:custDataLst>
              <p:tags r:id="rId10"/>
            </p:custDataLst>
          </p:nvPr>
        </p:nvSpPr>
        <p:spPr>
          <a:xfrm>
            <a:off x="3412067" y="1052513"/>
            <a:ext cx="2004484" cy="6451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shade val="100000"/>
                  <a:tint val="100000"/>
                  <a:satMod val="100000"/>
                </a:schemeClr>
              </a:contourClr>
            </a:sp3d>
          </a:bodyPr>
          <a:lstStyle/>
          <a:p>
            <a:pPr algn="ctr" eaLnBrk="0">
              <a:spcBef>
                <a:spcPts val="0"/>
              </a:spcBef>
              <a:spcAft>
                <a:spcPts val="0"/>
              </a:spcAft>
            </a:pPr>
            <a:endParaRPr lang="ko-KR" altLang="en-US" sz="3600" cap="all" noProof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 useBgFill="1">
        <p:nvSpPr>
          <p:cNvPr id="16" name="矩形 15"/>
          <p:cNvSpPr>
            <a:spLocks noChangeArrowheads="1"/>
          </p:cNvSpPr>
          <p:nvPr/>
        </p:nvSpPr>
        <p:spPr bwMode="auto">
          <a:xfrm>
            <a:off x="2755901" y="1039814"/>
            <a:ext cx="6968868" cy="452310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en-US" altLang="ko-KR" sz="2800" dirty="0">
                <a:solidFill>
                  <a:srgbClr val="000000"/>
                </a:solidFill>
                <a:latin typeface="幼圆" charset="0"/>
                <a:cs typeface="幼圆" charset="0"/>
              </a:rPr>
              <a:t> </a:t>
            </a:r>
            <a:r>
              <a:rPr lang="en-US" altLang="ko-KR" sz="48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群儿</a:t>
            </a:r>
            <a:r>
              <a:rPr lang="en-US" altLang="ko-KR" sz="4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en-US" altLang="ko-KR" sz="48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戏于庭，一儿</a:t>
            </a:r>
            <a:r>
              <a:rPr lang="en-US" altLang="ko-KR" sz="4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en-US" altLang="ko-KR" sz="48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登瓮，足跌</a:t>
            </a:r>
            <a:r>
              <a:rPr lang="en-US" altLang="ko-KR" sz="4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en-US" altLang="ko-KR" sz="48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没水中，众</a:t>
            </a:r>
            <a:r>
              <a:rPr lang="en-US" altLang="ko-KR" sz="4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en-US" altLang="ko-KR" sz="48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皆弃去，光</a:t>
            </a:r>
            <a:r>
              <a:rPr lang="en-US" altLang="ko-KR" sz="4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en-US" altLang="ko-KR" sz="48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持石</a:t>
            </a:r>
            <a:r>
              <a:rPr lang="en-US" altLang="ko-KR" sz="4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en-US" altLang="ko-KR" sz="48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击瓮</a:t>
            </a:r>
            <a:r>
              <a:rPr lang="en-US" altLang="ko-KR" sz="4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en-US" altLang="ko-KR" sz="48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破之，水迸，儿</a:t>
            </a:r>
            <a:r>
              <a:rPr lang="en-US" altLang="ko-KR" sz="4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/</a:t>
            </a:r>
            <a:r>
              <a:rPr lang="en-US" altLang="ko-KR" sz="48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得活</a:t>
            </a:r>
            <a:r>
              <a:rPr lang="en-US" altLang="ko-KR" sz="4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en-US" altLang="ko-KR" sz="4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392" name="文本框 35"/>
          <p:cNvSpPr txBox="1">
            <a:spLocks noChangeArrowheads="1"/>
          </p:cNvSpPr>
          <p:nvPr/>
        </p:nvSpPr>
        <p:spPr bwMode="auto">
          <a:xfrm>
            <a:off x="1522308" y="1039814"/>
            <a:ext cx="110236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89535" tIns="46355" rIns="89535" bIns="46355">
            <a:spAutoFit/>
          </a:bodyPr>
          <a:lstStyle>
            <a:lvl1pPr defTabSz="5080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5080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5080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5080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5080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ko-KR" sz="6000" dirty="0" err="1">
                <a:solidFill>
                  <a:srgbClr val="000000"/>
                </a:solidFill>
                <a:latin typeface="幼圆" charset="0"/>
                <a:ea typeface="幼圆" charset="0"/>
              </a:rPr>
              <a:t>全文三十字</a:t>
            </a:r>
            <a:endParaRPr lang="en-US" altLang="ko-KR" sz="6000" dirty="0" err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古文阅读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" name="矩形 13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833033" y="1320800"/>
            <a:ext cx="4861984" cy="3192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认识文言文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: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在我国古代，要表述同一件事，用口头语言及用书面语言来表述，是不同的，例如，想问某人是否吃饭了，用口头语言表述，是“吃饭了吗？”，而用书而语言进行表述，就是“饭否？”。“饭否”就是文言文。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67031" y="1915161"/>
            <a:ext cx="3992880" cy="2257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矩形 1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文常知识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09073" y="893306"/>
            <a:ext cx="3323167" cy="3384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矩形 23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917701" y="1600200"/>
            <a:ext cx="4764617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司马光（1019～1086），</a:t>
            </a:r>
            <a:r>
              <a:rPr lang="zh-CN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字君实，号迂叟，世称涑水先生。北宋时期著名政治家、史学家、散文家。司马光自幼嗜学，尤喜《春秋左氏传》。司马光的主要成就反映在学术上。其中最大的贡献，莫过于主持编写《资治通鉴》。</a:t>
            </a:r>
            <a:endParaRPr lang="zh-CN" altLang="zh-CN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作者简介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ldLvl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2" name="组合 1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3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5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4" name="矩形 43"/>
          <p:cNvSpPr/>
          <p:nvPr>
            <p:custDataLst>
              <p:tags r:id="rId10"/>
            </p:custDataLst>
          </p:nvPr>
        </p:nvSpPr>
        <p:spPr>
          <a:xfrm>
            <a:off x="3966845" y="2435225"/>
            <a:ext cx="2014855" cy="14859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45" name="直接连接符 44"/>
          <p:cNvCxnSpPr>
            <a:stCxn id="44" idx="1"/>
            <a:endCxn id="44" idx="3"/>
          </p:cNvCxnSpPr>
          <p:nvPr/>
        </p:nvCxnSpPr>
        <p:spPr>
          <a:xfrm rot="10800000" flipH="1">
            <a:off x="3966845" y="3178175"/>
            <a:ext cx="2014855" cy="1905"/>
          </a:xfrm>
          <a:prstGeom prst="lin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44" idx="0"/>
            <a:endCxn id="44" idx="2"/>
          </p:cNvCxnSpPr>
          <p:nvPr/>
        </p:nvCxnSpPr>
        <p:spPr>
          <a:xfrm rot="16200000" flipH="1">
            <a:off x="4230370" y="3176905"/>
            <a:ext cx="1485900" cy="1905"/>
          </a:xfrm>
          <a:prstGeom prst="lin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5" name="TextBox 1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316567" y="3883025"/>
            <a:ext cx="1960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zhòn</a:t>
            </a:r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ɡ</a:t>
            </a:r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40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2" name="矩形 31"/>
          <p:cNvSpPr/>
          <p:nvPr>
            <p:custDataLst>
              <p:tags r:id="rId12"/>
            </p:custDataLst>
          </p:nvPr>
        </p:nvSpPr>
        <p:spPr>
          <a:xfrm>
            <a:off x="1437005" y="4634230"/>
            <a:ext cx="2014855" cy="148717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33" name="直接连接符 32"/>
          <p:cNvCxnSpPr>
            <a:stCxn id="32" idx="1"/>
            <a:endCxn id="32" idx="3"/>
          </p:cNvCxnSpPr>
          <p:nvPr/>
        </p:nvCxnSpPr>
        <p:spPr>
          <a:xfrm rot="10800000" flipH="1">
            <a:off x="1437005" y="5377180"/>
            <a:ext cx="2014855" cy="1270"/>
          </a:xfrm>
          <a:prstGeom prst="lin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32" idx="0"/>
            <a:endCxn id="32" idx="2"/>
          </p:cNvCxnSpPr>
          <p:nvPr/>
        </p:nvCxnSpPr>
        <p:spPr>
          <a:xfrm rot="16200000" flipH="1">
            <a:off x="1701800" y="5376545"/>
            <a:ext cx="1487170" cy="1905"/>
          </a:xfrm>
          <a:prstGeom prst="lin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0" name="TextBox 23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555752" y="4552950"/>
            <a:ext cx="1695449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9600" b="1">
                <a:solidFill>
                  <a:schemeClr val="dk1"/>
                </a:solidFill>
                <a:latin typeface="幼圆" charset="0"/>
                <a:ea typeface="幼圆" charset="0"/>
              </a:rPr>
              <a:t>众</a:t>
            </a:r>
            <a:endParaRPr lang="zh-CN" altLang="en-US" sz="96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7" name="矩形 36"/>
          <p:cNvSpPr/>
          <p:nvPr>
            <p:custDataLst>
              <p:tags r:id="rId14"/>
            </p:custDataLst>
          </p:nvPr>
        </p:nvSpPr>
        <p:spPr>
          <a:xfrm>
            <a:off x="1462405" y="2435225"/>
            <a:ext cx="2059305" cy="142875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38" name="直接连接符 37"/>
          <p:cNvCxnSpPr>
            <a:stCxn id="37" idx="1"/>
            <a:endCxn id="37" idx="3"/>
          </p:cNvCxnSpPr>
          <p:nvPr/>
        </p:nvCxnSpPr>
        <p:spPr>
          <a:xfrm rot="10800000" flipH="1">
            <a:off x="1462405" y="3149600"/>
            <a:ext cx="2059305" cy="1905"/>
          </a:xfrm>
          <a:prstGeom prst="lin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stCxn id="37" idx="0"/>
            <a:endCxn id="37" idx="2"/>
          </p:cNvCxnSpPr>
          <p:nvPr/>
        </p:nvCxnSpPr>
        <p:spPr>
          <a:xfrm rot="16200000" flipH="1">
            <a:off x="1778000" y="3148330"/>
            <a:ext cx="1428750" cy="1905"/>
          </a:xfrm>
          <a:prstGeom prst="lin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5" name="TextBox 23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576918" y="2282825"/>
            <a:ext cx="16383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9600" b="1">
                <a:solidFill>
                  <a:schemeClr val="dk1"/>
                </a:solidFill>
                <a:latin typeface="幼圆" charset="0"/>
                <a:ea typeface="幼圆" charset="0"/>
              </a:rPr>
              <a:t>司</a:t>
            </a:r>
            <a:endParaRPr lang="zh-CN" altLang="en-US" sz="96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0496" name="TextBox 40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383617" y="1654176"/>
            <a:ext cx="1198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tín</a:t>
            </a:r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ɡ</a:t>
            </a:r>
            <a:endParaRPr lang="en-US" altLang="zh-CN" sz="40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20497" name="TextBox 23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064000" y="2362200"/>
            <a:ext cx="1695451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9600" b="1">
                <a:solidFill>
                  <a:schemeClr val="dk1"/>
                </a:solidFill>
                <a:latin typeface="幼圆" charset="0"/>
                <a:ea typeface="幼圆" charset="0"/>
              </a:rPr>
              <a:t>庭</a:t>
            </a:r>
            <a:endParaRPr lang="zh-CN" altLang="en-US" sz="96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2" name="矩形 51"/>
          <p:cNvSpPr/>
          <p:nvPr>
            <p:custDataLst>
              <p:tags r:id="rId18"/>
            </p:custDataLst>
          </p:nvPr>
        </p:nvSpPr>
        <p:spPr>
          <a:xfrm>
            <a:off x="6426200" y="2435225"/>
            <a:ext cx="2014855" cy="14859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53" name="直接连接符 52"/>
          <p:cNvCxnSpPr>
            <a:stCxn id="52" idx="1"/>
            <a:endCxn id="52" idx="3"/>
          </p:cNvCxnSpPr>
          <p:nvPr/>
        </p:nvCxnSpPr>
        <p:spPr>
          <a:xfrm rot="10800000" flipH="1">
            <a:off x="6426200" y="3178175"/>
            <a:ext cx="2014855" cy="1905"/>
          </a:xfrm>
          <a:prstGeom prst="lin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stCxn id="52" idx="0"/>
            <a:endCxn id="52" idx="2"/>
          </p:cNvCxnSpPr>
          <p:nvPr/>
        </p:nvCxnSpPr>
        <p:spPr>
          <a:xfrm rot="16200000" flipH="1">
            <a:off x="6691630" y="3176905"/>
            <a:ext cx="1485900" cy="1905"/>
          </a:xfrm>
          <a:prstGeom prst="lin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2" name="TextBox 54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6959600" y="1692275"/>
            <a:ext cx="1198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dēn</a:t>
            </a:r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ɡ</a:t>
            </a:r>
            <a:endParaRPr lang="en-US" altLang="zh-CN" sz="40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20503" name="TextBox 23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6582833" y="2362200"/>
            <a:ext cx="1695451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9600" b="1">
                <a:solidFill>
                  <a:schemeClr val="dk1"/>
                </a:solidFill>
                <a:latin typeface="幼圆" charset="0"/>
                <a:ea typeface="幼圆" charset="0"/>
              </a:rPr>
              <a:t>登</a:t>
            </a:r>
            <a:endParaRPr lang="zh-CN" altLang="en-US" sz="96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8" name="矩形 57"/>
          <p:cNvSpPr/>
          <p:nvPr>
            <p:custDataLst>
              <p:tags r:id="rId21"/>
            </p:custDataLst>
          </p:nvPr>
        </p:nvSpPr>
        <p:spPr>
          <a:xfrm>
            <a:off x="8885555" y="2435225"/>
            <a:ext cx="2014855" cy="14859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59" name="直接连接符 58"/>
          <p:cNvCxnSpPr>
            <a:stCxn id="58" idx="1"/>
            <a:endCxn id="58" idx="3"/>
          </p:cNvCxnSpPr>
          <p:nvPr/>
        </p:nvCxnSpPr>
        <p:spPr>
          <a:xfrm rot="10800000" flipH="1">
            <a:off x="8885555" y="3178175"/>
            <a:ext cx="2014855" cy="1905"/>
          </a:xfrm>
          <a:prstGeom prst="lin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stCxn id="58" idx="0"/>
            <a:endCxn id="58" idx="2"/>
          </p:cNvCxnSpPr>
          <p:nvPr/>
        </p:nvCxnSpPr>
        <p:spPr>
          <a:xfrm rot="16200000" flipH="1">
            <a:off x="9149080" y="3176905"/>
            <a:ext cx="1485900" cy="1905"/>
          </a:xfrm>
          <a:prstGeom prst="lin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8" name="TextBox 60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9086851" y="1695450"/>
            <a:ext cx="944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diē</a:t>
            </a:r>
            <a:endParaRPr lang="en-US" altLang="zh-CN" sz="40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20509" name="TextBox 23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9038167" y="2314575"/>
            <a:ext cx="1695451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9600" b="1">
                <a:solidFill>
                  <a:schemeClr val="dk1"/>
                </a:solidFill>
                <a:latin typeface="幼圆" charset="0"/>
                <a:ea typeface="幼圆" charset="0"/>
              </a:rPr>
              <a:t>跌</a:t>
            </a:r>
            <a:endParaRPr lang="zh-CN" altLang="en-US" sz="96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0510" name="TextBox 62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4512734" y="3930650"/>
            <a:ext cx="690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qì</a:t>
            </a:r>
            <a:endParaRPr lang="en-US" altLang="zh-CN" sz="40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65" name="矩形 64"/>
          <p:cNvSpPr/>
          <p:nvPr>
            <p:custDataLst>
              <p:tags r:id="rId25"/>
            </p:custDataLst>
          </p:nvPr>
        </p:nvSpPr>
        <p:spPr>
          <a:xfrm>
            <a:off x="3932555" y="4634230"/>
            <a:ext cx="2014855" cy="148717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66" name="直接连接符 65"/>
          <p:cNvCxnSpPr>
            <a:stCxn id="65" idx="1"/>
            <a:endCxn id="65" idx="3"/>
          </p:cNvCxnSpPr>
          <p:nvPr/>
        </p:nvCxnSpPr>
        <p:spPr>
          <a:xfrm rot="10800000" flipH="1">
            <a:off x="3932555" y="5377180"/>
            <a:ext cx="2014855" cy="1270"/>
          </a:xfrm>
          <a:prstGeom prst="lin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stCxn id="65" idx="0"/>
            <a:endCxn id="65" idx="2"/>
          </p:cNvCxnSpPr>
          <p:nvPr/>
        </p:nvCxnSpPr>
        <p:spPr>
          <a:xfrm rot="16200000" flipH="1">
            <a:off x="4195445" y="5376545"/>
            <a:ext cx="1487170" cy="1905"/>
          </a:xfrm>
          <a:prstGeom prst="lin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15" name="TextBox 23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4000500" y="4575175"/>
            <a:ext cx="1695451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9600" b="1">
                <a:solidFill>
                  <a:schemeClr val="dk1"/>
                </a:solidFill>
                <a:latin typeface="幼圆" charset="0"/>
                <a:ea typeface="幼圆" charset="0"/>
              </a:rPr>
              <a:t>弃</a:t>
            </a:r>
            <a:endParaRPr lang="zh-CN" altLang="en-US" sz="96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0516" name="TextBox 68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6828367" y="3883025"/>
            <a:ext cx="944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chí</a:t>
            </a:r>
            <a:endParaRPr lang="en-US" altLang="zh-CN" sz="40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71" name="矩形 70"/>
          <p:cNvSpPr/>
          <p:nvPr>
            <p:custDataLst>
              <p:tags r:id="rId28"/>
            </p:custDataLst>
          </p:nvPr>
        </p:nvSpPr>
        <p:spPr>
          <a:xfrm>
            <a:off x="6426200" y="4634230"/>
            <a:ext cx="2014855" cy="148717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72" name="直接连接符 71"/>
          <p:cNvCxnSpPr>
            <a:stCxn id="71" idx="1"/>
            <a:endCxn id="71" idx="3"/>
          </p:cNvCxnSpPr>
          <p:nvPr/>
        </p:nvCxnSpPr>
        <p:spPr>
          <a:xfrm rot="10800000" flipH="1">
            <a:off x="6426200" y="5377180"/>
            <a:ext cx="2014855" cy="1270"/>
          </a:xfrm>
          <a:prstGeom prst="lin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>
            <a:stCxn id="71" idx="0"/>
            <a:endCxn id="71" idx="2"/>
          </p:cNvCxnSpPr>
          <p:nvPr/>
        </p:nvCxnSpPr>
        <p:spPr>
          <a:xfrm rot="16200000" flipH="1">
            <a:off x="6690995" y="5376545"/>
            <a:ext cx="1487170" cy="1905"/>
          </a:xfrm>
          <a:prstGeom prst="lin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1" name="TextBox 23"/>
          <p:cNvSpPr txBox="1"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6610352" y="4592638"/>
            <a:ext cx="1695449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9600" b="1">
                <a:solidFill>
                  <a:schemeClr val="dk1"/>
                </a:solidFill>
                <a:latin typeface="幼圆" charset="0"/>
                <a:ea typeface="幼圆" charset="0"/>
              </a:rPr>
              <a:t>持</a:t>
            </a:r>
            <a:endParaRPr lang="zh-CN" altLang="en-US" sz="96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0522" name="TextBox 3"/>
          <p:cNvSpPr txBox="1"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1905000" y="1628775"/>
            <a:ext cx="1619251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0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sī</a:t>
            </a:r>
            <a:endParaRPr lang="en-US" altLang="zh-CN" sz="40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en-US" altLang="zh-CN" sz="40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31"/>
    </p:custData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9" name="TextBox 23"/>
          <p:cNvSpPr txBox="1">
            <a:spLocks noChangeArrowheads="1"/>
          </p:cNvSpPr>
          <p:nvPr/>
        </p:nvSpPr>
        <p:spPr bwMode="auto">
          <a:xfrm>
            <a:off x="2159000" y="2689226"/>
            <a:ext cx="1153584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noProof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charset="0"/>
                <a:ea typeface="幼圆" charset="0"/>
              </a:rPr>
              <a:t>司</a:t>
            </a:r>
            <a:endParaRPr lang="zh-CN" altLang="en-US" sz="2800" b="1" noProof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30" name="TextBox 2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600451" y="2740025"/>
            <a:ext cx="6432549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组词：司机   公司   司令</a:t>
            </a:r>
            <a:endParaRPr lang="zh-CN" altLang="en-US" sz="2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230967" y="2133600"/>
            <a:ext cx="538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sī</a:t>
            </a:r>
            <a:endParaRPr lang="en-US" altLang="zh-CN" sz="2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18" name="TextBox 23"/>
          <p:cNvSpPr txBox="1">
            <a:spLocks noChangeArrowheads="1"/>
          </p:cNvSpPr>
          <p:nvPr/>
        </p:nvSpPr>
        <p:spPr bwMode="auto">
          <a:xfrm>
            <a:off x="2089151" y="3863976"/>
            <a:ext cx="1151467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noProof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charset="0"/>
                <a:ea typeface="幼圆" charset="0"/>
              </a:rPr>
              <a:t>跌</a:t>
            </a:r>
            <a:endParaRPr lang="zh-CN" altLang="en-US" sz="2800" b="1" noProof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19" name="TextBox 23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695701" y="3914775"/>
            <a:ext cx="6432551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组词：跌倒   跌落   下跌   </a:t>
            </a:r>
            <a:endParaRPr lang="zh-CN" altLang="en-US" sz="2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063751" y="3308350"/>
            <a:ext cx="716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diē</a:t>
            </a:r>
            <a:endParaRPr lang="en-US" altLang="zh-CN" sz="2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23" name="TextBox 23"/>
          <p:cNvSpPr txBox="1">
            <a:spLocks noChangeArrowheads="1"/>
          </p:cNvSpPr>
          <p:nvPr/>
        </p:nvSpPr>
        <p:spPr bwMode="auto">
          <a:xfrm>
            <a:off x="2089151" y="4943476"/>
            <a:ext cx="1151467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noProof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charset="0"/>
                <a:ea typeface="幼圆" charset="0"/>
              </a:rPr>
              <a:t>皆</a:t>
            </a:r>
            <a:endParaRPr lang="zh-CN" altLang="en-US" sz="2800" b="1" noProof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695701" y="4994275"/>
            <a:ext cx="6432551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组词：比比皆是   有口皆碑</a:t>
            </a:r>
            <a:endParaRPr lang="zh-CN" altLang="en-US" sz="2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063751" y="4387850"/>
            <a:ext cx="716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jiē</a:t>
            </a:r>
            <a:endParaRPr lang="en-US" altLang="zh-CN" sz="2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18" grpId="0"/>
      <p:bldP spid="19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9" name="TextBox 23"/>
          <p:cNvSpPr txBox="1">
            <a:spLocks noChangeArrowheads="1"/>
          </p:cNvSpPr>
          <p:nvPr/>
        </p:nvSpPr>
        <p:spPr bwMode="auto">
          <a:xfrm>
            <a:off x="2159000" y="2689226"/>
            <a:ext cx="1153584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noProof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charset="0"/>
                <a:ea typeface="幼圆" charset="0"/>
              </a:rPr>
              <a:t>弃</a:t>
            </a:r>
            <a:endParaRPr lang="zh-CN" altLang="en-US" sz="2800" b="1" noProof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30" name="TextBox 2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600451" y="2740025"/>
            <a:ext cx="6432549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组词：放弃   嫌弃   抛弃</a:t>
            </a:r>
            <a:endParaRPr lang="zh-CN" altLang="en-US" sz="2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133601" y="2133600"/>
            <a:ext cx="538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qì</a:t>
            </a:r>
            <a:endParaRPr lang="en-US" altLang="zh-CN" sz="2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18" name="TextBox 23"/>
          <p:cNvSpPr txBox="1">
            <a:spLocks noChangeArrowheads="1"/>
          </p:cNvSpPr>
          <p:nvPr/>
        </p:nvSpPr>
        <p:spPr bwMode="auto">
          <a:xfrm>
            <a:off x="2089151" y="3863976"/>
            <a:ext cx="1151467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noProof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charset="0"/>
                <a:ea typeface="幼圆" charset="0"/>
              </a:rPr>
              <a:t>持</a:t>
            </a:r>
            <a:endParaRPr lang="zh-CN" altLang="en-US" sz="2800" b="1" noProof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19" name="TextBox 23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695701" y="3914775"/>
            <a:ext cx="6432551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组词：坚持   持有   主持</a:t>
            </a:r>
            <a:endParaRPr lang="zh-CN" altLang="en-US" sz="2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063751" y="3308350"/>
            <a:ext cx="716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chí</a:t>
            </a:r>
            <a:endParaRPr lang="en-US" altLang="zh-CN" sz="2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18" grpId="0"/>
      <p:bldP spid="19" grpId="0"/>
      <p:bldP spid="22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3.xml><?xml version="1.0" encoding="utf-8"?>
<p:tagLst xmlns:p="http://schemas.openxmlformats.org/presentationml/2006/main">
  <p:tag name="KSO_WM_UNIT_SHADOW_SCHEMECOLOR_INDEX_BRIGHTNESS" val="0"/>
  <p:tag name="KSO_WM_UNIT_SHADOW_SCHEMECOLOR_INDEX" val="16"/>
</p:tagLst>
</file>

<file path=ppt/tags/tag2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5"/>
</p:tagLst>
</file>

<file path=ppt/tags/tag3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1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3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3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3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5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5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7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7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7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86.xml><?xml version="1.0" encoding="utf-8"?>
<p:tagLst xmlns:p="http://schemas.openxmlformats.org/presentationml/2006/main">
  <p:tag name="KSO_WM_UNIT_GLOW_SCHEMECOLOR_INDEX_BRIGHTNESS" val="0"/>
  <p:tag name="KSO_WM_UNIT_GLOW_SCHEMECOLOR_INDEX" val="8"/>
  <p:tag name="KSO_WM_UNIT_TEXT_FILL_FORE_SCHEMECOLOR_INDEX_BRIGHTNESS" val="0"/>
  <p:tag name="KSO_WM_UNIT_TEXT_FILL_FORE_SCHEMECOLOR_INDEX" val="2"/>
  <p:tag name="KSO_WM_UNIT_TEXT_FILL_TYPE" val="1"/>
</p:tagLst>
</file>

<file path=ppt/tags/tag48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5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5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5"/>
</p:tagLst>
</file>

<file path=ppt/tags/tag5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5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5"/>
</p:tagLst>
</file>

<file path=ppt/tags/tag5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5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57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57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5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5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5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9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6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6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2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</p:tagLst>
</file>

<file path=ppt/tags/tag6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6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2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6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7c37bfe-7638-44b7-99c2-b19a7023df5c}"/>
  <p:tag name="KSO_WM_UNIT_TYPE" val="i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49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651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652.xml><?xml version="1.0" encoding="utf-8"?>
<p:tagLst xmlns:p="http://schemas.openxmlformats.org/presentationml/2006/main">
  <p:tag name="COMMONDATA" val="eyJoZGlkIjoiZWE3NjZlYjJkMjNiZjRmNDUwNDg2MDIyMjNiOTJhMjAifQ==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2066</Words>
  <Application>WPS 演示</Application>
  <PresentationFormat>自定义</PresentationFormat>
  <Paragraphs>350</Paragraphs>
  <Slides>33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33</vt:i4>
      </vt:variant>
    </vt:vector>
  </HeadingPairs>
  <TitlesOfParts>
    <vt:vector size="51" baseType="lpstr">
      <vt:lpstr>Arial</vt:lpstr>
      <vt:lpstr>宋体</vt:lpstr>
      <vt:lpstr>Wingdings</vt:lpstr>
      <vt:lpstr>Calibri</vt:lpstr>
      <vt:lpstr>黑体</vt:lpstr>
      <vt:lpstr>楷体</vt:lpstr>
      <vt:lpstr>Songti SC Black</vt:lpstr>
      <vt:lpstr>微软雅黑</vt:lpstr>
      <vt:lpstr>Arial Unicode MS</vt:lpstr>
      <vt:lpstr>等线</vt:lpstr>
      <vt:lpstr>Malgun Gothic</vt:lpstr>
      <vt:lpstr>幼圆</vt:lpstr>
      <vt:lpstr>汉仪乐喵体W</vt:lpstr>
      <vt:lpstr>Arial</vt:lpstr>
      <vt:lpstr>幼圆</vt:lpstr>
      <vt:lpstr>3_Office 主题​​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43</cp:revision>
  <dcterms:created xsi:type="dcterms:W3CDTF">2020-06-05T01:16:00Z</dcterms:created>
  <dcterms:modified xsi:type="dcterms:W3CDTF">2022-05-28T02:59:33Z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81051662AB914F8F8DA4316CEA19B942</vt:lpwstr>
  </property>
</Properties>
</file>