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1" r:id="rId3"/>
    <p:sldMasterId id="2147483653" r:id="rId4"/>
  </p:sldMasterIdLst>
  <p:notesMasterIdLst>
    <p:notesMasterId r:id="rId33"/>
  </p:notesMasterIdLst>
  <p:sldIdLst>
    <p:sldId id="322" r:id="rId5"/>
    <p:sldId id="323" r:id="rId6"/>
    <p:sldId id="324" r:id="rId7"/>
    <p:sldId id="325" r:id="rId8"/>
    <p:sldId id="326" r:id="rId9"/>
    <p:sldId id="327" r:id="rId10"/>
    <p:sldId id="328" r:id="rId11"/>
    <p:sldId id="329" r:id="rId12"/>
    <p:sldId id="330" r:id="rId13"/>
    <p:sldId id="331" r:id="rId14"/>
    <p:sldId id="332" r:id="rId15"/>
    <p:sldId id="333" r:id="rId16"/>
    <p:sldId id="334" r:id="rId17"/>
    <p:sldId id="335" r:id="rId18"/>
    <p:sldId id="336" r:id="rId19"/>
    <p:sldId id="337" r:id="rId20"/>
    <p:sldId id="338" r:id="rId21"/>
    <p:sldId id="339" r:id="rId22"/>
    <p:sldId id="340" r:id="rId23"/>
    <p:sldId id="341" r:id="rId24"/>
    <p:sldId id="342" r:id="rId25"/>
    <p:sldId id="343" r:id="rId26"/>
    <p:sldId id="344" r:id="rId27"/>
    <p:sldId id="345" r:id="rId28"/>
    <p:sldId id="346" r:id="rId29"/>
    <p:sldId id="347" r:id="rId30"/>
    <p:sldId id="348" r:id="rId31"/>
    <p:sldId id="349" r:id="rId32"/>
  </p:sldIdLst>
  <p:sldSz cx="12192000" cy="6858000"/>
  <p:notesSz cx="6858000" cy="9144000"/>
  <p:custDataLst>
    <p:tags r:id="rId3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9"/>
    <p:restoredTop sz="94675"/>
  </p:normalViewPr>
  <p:slideViewPr>
    <p:cSldViewPr snapToGrid="0" snapToObjects="1">
      <p:cViewPr>
        <p:scale>
          <a:sx n="77" d="100"/>
          <a:sy n="77" d="100"/>
        </p:scale>
        <p:origin x="-25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8" Type="http://schemas.openxmlformats.org/officeDocument/2006/relationships/tags" Target="tags/tag532.xml"/><Relationship Id="rId37" Type="http://schemas.openxmlformats.org/officeDocument/2006/relationships/commentAuthors" Target="commentAuthors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notesMaster" Target="notesMasters/notesMaster1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22CA06D-2DA6-4EA8-B98D-30B5A776B054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1E4F8FC-A184-4E64-83C6-674B27540F2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239.xml"/><Relationship Id="rId13" Type="http://schemas.openxmlformats.org/officeDocument/2006/relationships/image" Target="../media/image10.png"/><Relationship Id="rId12" Type="http://schemas.openxmlformats.org/officeDocument/2006/relationships/tags" Target="../tags/tag238.xml"/><Relationship Id="rId11" Type="http://schemas.openxmlformats.org/officeDocument/2006/relationships/tags" Target="../tags/tag237.xml"/><Relationship Id="rId10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3.xml"/><Relationship Id="rId8" Type="http://schemas.openxmlformats.org/officeDocument/2006/relationships/tags" Target="../tags/tag332.xml"/><Relationship Id="rId7" Type="http://schemas.openxmlformats.org/officeDocument/2006/relationships/tags" Target="../tags/tag331.xml"/><Relationship Id="rId6" Type="http://schemas.openxmlformats.org/officeDocument/2006/relationships/tags" Target="../tags/tag330.xml"/><Relationship Id="rId5" Type="http://schemas.openxmlformats.org/officeDocument/2006/relationships/tags" Target="../tags/tag329.xml"/><Relationship Id="rId4" Type="http://schemas.openxmlformats.org/officeDocument/2006/relationships/tags" Target="../tags/tag328.xml"/><Relationship Id="rId3" Type="http://schemas.openxmlformats.org/officeDocument/2006/relationships/tags" Target="../tags/tag327.xml"/><Relationship Id="rId2" Type="http://schemas.openxmlformats.org/officeDocument/2006/relationships/tags" Target="../tags/tag326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34.xml"/><Relationship Id="rId1" Type="http://schemas.openxmlformats.org/officeDocument/2006/relationships/tags" Target="../tags/tag325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3.xml"/><Relationship Id="rId8" Type="http://schemas.openxmlformats.org/officeDocument/2006/relationships/tags" Target="../tags/tag342.xml"/><Relationship Id="rId7" Type="http://schemas.openxmlformats.org/officeDocument/2006/relationships/tags" Target="../tags/tag341.xml"/><Relationship Id="rId6" Type="http://schemas.openxmlformats.org/officeDocument/2006/relationships/tags" Target="../tags/tag340.xml"/><Relationship Id="rId5" Type="http://schemas.openxmlformats.org/officeDocument/2006/relationships/tags" Target="../tags/tag339.xml"/><Relationship Id="rId4" Type="http://schemas.openxmlformats.org/officeDocument/2006/relationships/tags" Target="../tags/tag338.xml"/><Relationship Id="rId3" Type="http://schemas.openxmlformats.org/officeDocument/2006/relationships/tags" Target="../tags/tag337.xml"/><Relationship Id="rId2" Type="http://schemas.openxmlformats.org/officeDocument/2006/relationships/tags" Target="../tags/tag336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44.xml"/><Relationship Id="rId1" Type="http://schemas.openxmlformats.org/officeDocument/2006/relationships/tags" Target="../tags/tag335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3.xml"/><Relationship Id="rId8" Type="http://schemas.openxmlformats.org/officeDocument/2006/relationships/tags" Target="../tags/tag352.xml"/><Relationship Id="rId7" Type="http://schemas.openxmlformats.org/officeDocument/2006/relationships/tags" Target="../tags/tag351.xml"/><Relationship Id="rId6" Type="http://schemas.openxmlformats.org/officeDocument/2006/relationships/tags" Target="../tags/tag350.xml"/><Relationship Id="rId5" Type="http://schemas.openxmlformats.org/officeDocument/2006/relationships/tags" Target="../tags/tag349.xml"/><Relationship Id="rId4" Type="http://schemas.openxmlformats.org/officeDocument/2006/relationships/tags" Target="../tags/tag348.xml"/><Relationship Id="rId3" Type="http://schemas.openxmlformats.org/officeDocument/2006/relationships/tags" Target="../tags/tag347.xml"/><Relationship Id="rId2" Type="http://schemas.openxmlformats.org/officeDocument/2006/relationships/tags" Target="../tags/tag346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54.xml"/><Relationship Id="rId1" Type="http://schemas.openxmlformats.org/officeDocument/2006/relationships/tags" Target="../tags/tag345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63.xml"/><Relationship Id="rId8" Type="http://schemas.openxmlformats.org/officeDocument/2006/relationships/tags" Target="../tags/tag362.xml"/><Relationship Id="rId7" Type="http://schemas.openxmlformats.org/officeDocument/2006/relationships/tags" Target="../tags/tag361.xml"/><Relationship Id="rId6" Type="http://schemas.openxmlformats.org/officeDocument/2006/relationships/tags" Target="../tags/tag360.xml"/><Relationship Id="rId5" Type="http://schemas.openxmlformats.org/officeDocument/2006/relationships/tags" Target="../tags/tag359.xml"/><Relationship Id="rId4" Type="http://schemas.openxmlformats.org/officeDocument/2006/relationships/tags" Target="../tags/tag358.xml"/><Relationship Id="rId3" Type="http://schemas.openxmlformats.org/officeDocument/2006/relationships/tags" Target="../tags/tag357.xml"/><Relationship Id="rId2" Type="http://schemas.openxmlformats.org/officeDocument/2006/relationships/tags" Target="../tags/tag356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64.xml"/><Relationship Id="rId1" Type="http://schemas.openxmlformats.org/officeDocument/2006/relationships/tags" Target="../tags/tag355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73.xml"/><Relationship Id="rId8" Type="http://schemas.openxmlformats.org/officeDocument/2006/relationships/tags" Target="../tags/tag372.xml"/><Relationship Id="rId7" Type="http://schemas.openxmlformats.org/officeDocument/2006/relationships/tags" Target="../tags/tag371.xml"/><Relationship Id="rId6" Type="http://schemas.openxmlformats.org/officeDocument/2006/relationships/tags" Target="../tags/tag370.xml"/><Relationship Id="rId5" Type="http://schemas.openxmlformats.org/officeDocument/2006/relationships/tags" Target="../tags/tag369.xml"/><Relationship Id="rId4" Type="http://schemas.openxmlformats.org/officeDocument/2006/relationships/tags" Target="../tags/tag368.xml"/><Relationship Id="rId3" Type="http://schemas.openxmlformats.org/officeDocument/2006/relationships/tags" Target="../tags/tag367.xml"/><Relationship Id="rId2" Type="http://schemas.openxmlformats.org/officeDocument/2006/relationships/tags" Target="../tags/tag366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74.xml"/><Relationship Id="rId1" Type="http://schemas.openxmlformats.org/officeDocument/2006/relationships/tags" Target="../tags/tag36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83.xml"/><Relationship Id="rId8" Type="http://schemas.openxmlformats.org/officeDocument/2006/relationships/tags" Target="../tags/tag382.xml"/><Relationship Id="rId7" Type="http://schemas.openxmlformats.org/officeDocument/2006/relationships/tags" Target="../tags/tag381.xml"/><Relationship Id="rId6" Type="http://schemas.openxmlformats.org/officeDocument/2006/relationships/tags" Target="../tags/tag380.xml"/><Relationship Id="rId5" Type="http://schemas.openxmlformats.org/officeDocument/2006/relationships/tags" Target="../tags/tag379.xml"/><Relationship Id="rId4" Type="http://schemas.openxmlformats.org/officeDocument/2006/relationships/tags" Target="../tags/tag378.xml"/><Relationship Id="rId3" Type="http://schemas.openxmlformats.org/officeDocument/2006/relationships/tags" Target="../tags/tag377.xml"/><Relationship Id="rId2" Type="http://schemas.openxmlformats.org/officeDocument/2006/relationships/tags" Target="../tags/tag376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85.xml"/><Relationship Id="rId10" Type="http://schemas.openxmlformats.org/officeDocument/2006/relationships/tags" Target="../tags/tag384.xml"/><Relationship Id="rId1" Type="http://schemas.openxmlformats.org/officeDocument/2006/relationships/tags" Target="../tags/tag375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94.xml"/><Relationship Id="rId8" Type="http://schemas.openxmlformats.org/officeDocument/2006/relationships/tags" Target="../tags/tag393.xml"/><Relationship Id="rId7" Type="http://schemas.openxmlformats.org/officeDocument/2006/relationships/tags" Target="../tags/tag392.xml"/><Relationship Id="rId6" Type="http://schemas.openxmlformats.org/officeDocument/2006/relationships/tags" Target="../tags/tag391.xml"/><Relationship Id="rId5" Type="http://schemas.openxmlformats.org/officeDocument/2006/relationships/tags" Target="../tags/tag390.xml"/><Relationship Id="rId4" Type="http://schemas.openxmlformats.org/officeDocument/2006/relationships/tags" Target="../tags/tag389.xml"/><Relationship Id="rId3" Type="http://schemas.openxmlformats.org/officeDocument/2006/relationships/tags" Target="../tags/tag388.xml"/><Relationship Id="rId2" Type="http://schemas.openxmlformats.org/officeDocument/2006/relationships/tags" Target="../tags/tag387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97.xml"/><Relationship Id="rId11" Type="http://schemas.openxmlformats.org/officeDocument/2006/relationships/tags" Target="../tags/tag396.xml"/><Relationship Id="rId10" Type="http://schemas.openxmlformats.org/officeDocument/2006/relationships/tags" Target="../tags/tag395.xml"/><Relationship Id="rId1" Type="http://schemas.openxmlformats.org/officeDocument/2006/relationships/tags" Target="../tags/tag38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06.xml"/><Relationship Id="rId8" Type="http://schemas.openxmlformats.org/officeDocument/2006/relationships/tags" Target="../tags/tag405.xml"/><Relationship Id="rId7" Type="http://schemas.openxmlformats.org/officeDocument/2006/relationships/tags" Target="../tags/tag404.xml"/><Relationship Id="rId6" Type="http://schemas.openxmlformats.org/officeDocument/2006/relationships/tags" Target="../tags/tag403.xml"/><Relationship Id="rId5" Type="http://schemas.openxmlformats.org/officeDocument/2006/relationships/tags" Target="../tags/tag402.xml"/><Relationship Id="rId4" Type="http://schemas.openxmlformats.org/officeDocument/2006/relationships/tags" Target="../tags/tag401.xml"/><Relationship Id="rId3" Type="http://schemas.openxmlformats.org/officeDocument/2006/relationships/tags" Target="../tags/tag400.xml"/><Relationship Id="rId2" Type="http://schemas.openxmlformats.org/officeDocument/2006/relationships/tags" Target="../tags/tag399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08.xml"/><Relationship Id="rId10" Type="http://schemas.openxmlformats.org/officeDocument/2006/relationships/tags" Target="../tags/tag407.xml"/><Relationship Id="rId1" Type="http://schemas.openxmlformats.org/officeDocument/2006/relationships/tags" Target="../tags/tag398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17.xml"/><Relationship Id="rId8" Type="http://schemas.openxmlformats.org/officeDocument/2006/relationships/tags" Target="../tags/tag416.xml"/><Relationship Id="rId7" Type="http://schemas.openxmlformats.org/officeDocument/2006/relationships/tags" Target="../tags/tag415.xml"/><Relationship Id="rId6" Type="http://schemas.openxmlformats.org/officeDocument/2006/relationships/tags" Target="../tags/tag414.xml"/><Relationship Id="rId5" Type="http://schemas.openxmlformats.org/officeDocument/2006/relationships/tags" Target="../tags/tag413.xml"/><Relationship Id="rId4" Type="http://schemas.openxmlformats.org/officeDocument/2006/relationships/tags" Target="../tags/tag412.xml"/><Relationship Id="rId3" Type="http://schemas.openxmlformats.org/officeDocument/2006/relationships/tags" Target="../tags/tag411.xml"/><Relationship Id="rId2" Type="http://schemas.openxmlformats.org/officeDocument/2006/relationships/tags" Target="../tags/tag410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421.xml"/><Relationship Id="rId12" Type="http://schemas.openxmlformats.org/officeDocument/2006/relationships/tags" Target="../tags/tag420.xml"/><Relationship Id="rId11" Type="http://schemas.openxmlformats.org/officeDocument/2006/relationships/tags" Target="../tags/tag419.xml"/><Relationship Id="rId10" Type="http://schemas.openxmlformats.org/officeDocument/2006/relationships/tags" Target="../tags/tag418.xml"/><Relationship Id="rId1" Type="http://schemas.openxmlformats.org/officeDocument/2006/relationships/tags" Target="../tags/tag409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30.xml"/><Relationship Id="rId8" Type="http://schemas.openxmlformats.org/officeDocument/2006/relationships/tags" Target="../tags/tag429.xml"/><Relationship Id="rId7" Type="http://schemas.openxmlformats.org/officeDocument/2006/relationships/tags" Target="../tags/tag428.xml"/><Relationship Id="rId6" Type="http://schemas.openxmlformats.org/officeDocument/2006/relationships/tags" Target="../tags/tag427.xml"/><Relationship Id="rId5" Type="http://schemas.openxmlformats.org/officeDocument/2006/relationships/tags" Target="../tags/tag426.xml"/><Relationship Id="rId4" Type="http://schemas.openxmlformats.org/officeDocument/2006/relationships/tags" Target="../tags/tag425.xml"/><Relationship Id="rId3" Type="http://schemas.openxmlformats.org/officeDocument/2006/relationships/tags" Target="../tags/tag424.xml"/><Relationship Id="rId2" Type="http://schemas.openxmlformats.org/officeDocument/2006/relationships/tags" Target="../tags/tag423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431.xml"/><Relationship Id="rId1" Type="http://schemas.openxmlformats.org/officeDocument/2006/relationships/tags" Target="../tags/tag42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8.xml"/><Relationship Id="rId8" Type="http://schemas.openxmlformats.org/officeDocument/2006/relationships/tags" Target="../tags/tag247.xml"/><Relationship Id="rId7" Type="http://schemas.openxmlformats.org/officeDocument/2006/relationships/tags" Target="../tags/tag246.xml"/><Relationship Id="rId6" Type="http://schemas.openxmlformats.org/officeDocument/2006/relationships/tags" Target="../tags/tag245.xml"/><Relationship Id="rId5" Type="http://schemas.openxmlformats.org/officeDocument/2006/relationships/tags" Target="../tags/tag244.xml"/><Relationship Id="rId4" Type="http://schemas.openxmlformats.org/officeDocument/2006/relationships/tags" Target="../tags/tag243.xml"/><Relationship Id="rId3" Type="http://schemas.openxmlformats.org/officeDocument/2006/relationships/tags" Target="../tags/tag242.xml"/><Relationship Id="rId2" Type="http://schemas.openxmlformats.org/officeDocument/2006/relationships/tags" Target="../tags/tag241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49.xml"/><Relationship Id="rId10" Type="http://schemas.openxmlformats.org/officeDocument/2006/relationships/image" Target="../media/image11.jpeg"/><Relationship Id="rId1" Type="http://schemas.openxmlformats.org/officeDocument/2006/relationships/tags" Target="../tags/tag240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40.xml"/><Relationship Id="rId8" Type="http://schemas.openxmlformats.org/officeDocument/2006/relationships/tags" Target="../tags/tag439.xml"/><Relationship Id="rId7" Type="http://schemas.openxmlformats.org/officeDocument/2006/relationships/tags" Target="../tags/tag438.xml"/><Relationship Id="rId6" Type="http://schemas.openxmlformats.org/officeDocument/2006/relationships/tags" Target="../tags/tag437.xml"/><Relationship Id="rId5" Type="http://schemas.openxmlformats.org/officeDocument/2006/relationships/tags" Target="../tags/tag436.xml"/><Relationship Id="rId4" Type="http://schemas.openxmlformats.org/officeDocument/2006/relationships/tags" Target="../tags/tag435.xml"/><Relationship Id="rId3" Type="http://schemas.openxmlformats.org/officeDocument/2006/relationships/tags" Target="../tags/tag434.xml"/><Relationship Id="rId20" Type="http://schemas.openxmlformats.org/officeDocument/2006/relationships/slideLayout" Target="../slideLayouts/slideLayout10.xml"/><Relationship Id="rId2" Type="http://schemas.openxmlformats.org/officeDocument/2006/relationships/tags" Target="../tags/tag433.xml"/><Relationship Id="rId19" Type="http://schemas.openxmlformats.org/officeDocument/2006/relationships/tags" Target="../tags/tag446.xml"/><Relationship Id="rId18" Type="http://schemas.openxmlformats.org/officeDocument/2006/relationships/tags" Target="../tags/tag445.xml"/><Relationship Id="rId17" Type="http://schemas.openxmlformats.org/officeDocument/2006/relationships/tags" Target="../tags/tag444.xml"/><Relationship Id="rId16" Type="http://schemas.openxmlformats.org/officeDocument/2006/relationships/slide" Target="slide1.xml"/><Relationship Id="rId15" Type="http://schemas.openxmlformats.org/officeDocument/2006/relationships/tags" Target="../tags/tag443.xml"/><Relationship Id="rId14" Type="http://schemas.openxmlformats.org/officeDocument/2006/relationships/slide" Target="slide24.xml"/><Relationship Id="rId13" Type="http://schemas.openxmlformats.org/officeDocument/2006/relationships/image" Target="../media/image13.png"/><Relationship Id="rId12" Type="http://schemas.openxmlformats.org/officeDocument/2006/relationships/tags" Target="../tags/tag442.xml"/><Relationship Id="rId11" Type="http://schemas.openxmlformats.org/officeDocument/2006/relationships/slide" Target="slide23.xml"/><Relationship Id="rId10" Type="http://schemas.openxmlformats.org/officeDocument/2006/relationships/tags" Target="../tags/tag441.xml"/><Relationship Id="rId1" Type="http://schemas.openxmlformats.org/officeDocument/2006/relationships/tags" Target="../tags/tag432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55.xml"/><Relationship Id="rId8" Type="http://schemas.openxmlformats.org/officeDocument/2006/relationships/tags" Target="../tags/tag454.xml"/><Relationship Id="rId7" Type="http://schemas.openxmlformats.org/officeDocument/2006/relationships/tags" Target="../tags/tag453.xml"/><Relationship Id="rId6" Type="http://schemas.openxmlformats.org/officeDocument/2006/relationships/tags" Target="../tags/tag452.xml"/><Relationship Id="rId5" Type="http://schemas.openxmlformats.org/officeDocument/2006/relationships/tags" Target="../tags/tag451.xml"/><Relationship Id="rId4" Type="http://schemas.openxmlformats.org/officeDocument/2006/relationships/tags" Target="../tags/tag450.xml"/><Relationship Id="rId3" Type="http://schemas.openxmlformats.org/officeDocument/2006/relationships/tags" Target="../tags/tag449.xml"/><Relationship Id="rId2" Type="http://schemas.openxmlformats.org/officeDocument/2006/relationships/tags" Target="../tags/tag448.xml"/><Relationship Id="rId16" Type="http://schemas.openxmlformats.org/officeDocument/2006/relationships/slideLayout" Target="../slideLayouts/slideLayout10.xml"/><Relationship Id="rId15" Type="http://schemas.openxmlformats.org/officeDocument/2006/relationships/tags" Target="../tags/tag459.xml"/><Relationship Id="rId14" Type="http://schemas.openxmlformats.org/officeDocument/2006/relationships/tags" Target="../tags/tag458.xml"/><Relationship Id="rId13" Type="http://schemas.openxmlformats.org/officeDocument/2006/relationships/image" Target="../media/image13.png"/><Relationship Id="rId12" Type="http://schemas.openxmlformats.org/officeDocument/2006/relationships/tags" Target="../tags/tag457.xml"/><Relationship Id="rId11" Type="http://schemas.openxmlformats.org/officeDocument/2006/relationships/slide" Target="slide21.xml"/><Relationship Id="rId10" Type="http://schemas.openxmlformats.org/officeDocument/2006/relationships/tags" Target="../tags/tag456.xml"/><Relationship Id="rId1" Type="http://schemas.openxmlformats.org/officeDocument/2006/relationships/tags" Target="../tags/tag447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468.xml"/><Relationship Id="rId8" Type="http://schemas.openxmlformats.org/officeDocument/2006/relationships/tags" Target="../tags/tag467.xml"/><Relationship Id="rId7" Type="http://schemas.openxmlformats.org/officeDocument/2006/relationships/tags" Target="../tags/tag466.xml"/><Relationship Id="rId6" Type="http://schemas.openxmlformats.org/officeDocument/2006/relationships/tags" Target="../tags/tag465.xml"/><Relationship Id="rId5" Type="http://schemas.openxmlformats.org/officeDocument/2006/relationships/tags" Target="../tags/tag464.xml"/><Relationship Id="rId4" Type="http://schemas.openxmlformats.org/officeDocument/2006/relationships/tags" Target="../tags/tag463.xml"/><Relationship Id="rId3" Type="http://schemas.openxmlformats.org/officeDocument/2006/relationships/tags" Target="../tags/tag462.xml"/><Relationship Id="rId2" Type="http://schemas.openxmlformats.org/officeDocument/2006/relationships/tags" Target="../tags/tag461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471.xml"/><Relationship Id="rId13" Type="http://schemas.openxmlformats.org/officeDocument/2006/relationships/image" Target="../media/image13.png"/><Relationship Id="rId12" Type="http://schemas.openxmlformats.org/officeDocument/2006/relationships/tags" Target="../tags/tag470.xml"/><Relationship Id="rId11" Type="http://schemas.openxmlformats.org/officeDocument/2006/relationships/slide" Target="slide1.xml"/><Relationship Id="rId10" Type="http://schemas.openxmlformats.org/officeDocument/2006/relationships/tags" Target="../tags/tag469.xml"/><Relationship Id="rId1" Type="http://schemas.openxmlformats.org/officeDocument/2006/relationships/tags" Target="../tags/tag460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80.xml"/><Relationship Id="rId8" Type="http://schemas.openxmlformats.org/officeDocument/2006/relationships/tags" Target="../tags/tag479.xml"/><Relationship Id="rId7" Type="http://schemas.openxmlformats.org/officeDocument/2006/relationships/tags" Target="../tags/tag478.xml"/><Relationship Id="rId6" Type="http://schemas.openxmlformats.org/officeDocument/2006/relationships/tags" Target="../tags/tag477.xml"/><Relationship Id="rId5" Type="http://schemas.openxmlformats.org/officeDocument/2006/relationships/tags" Target="../tags/tag476.xml"/><Relationship Id="rId4" Type="http://schemas.openxmlformats.org/officeDocument/2006/relationships/tags" Target="../tags/tag475.xml"/><Relationship Id="rId3" Type="http://schemas.openxmlformats.org/officeDocument/2006/relationships/tags" Target="../tags/tag474.xml"/><Relationship Id="rId2" Type="http://schemas.openxmlformats.org/officeDocument/2006/relationships/tags" Target="../tags/tag473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483.xml"/><Relationship Id="rId13" Type="http://schemas.openxmlformats.org/officeDocument/2006/relationships/image" Target="../media/image13.png"/><Relationship Id="rId12" Type="http://schemas.openxmlformats.org/officeDocument/2006/relationships/tags" Target="../tags/tag482.xml"/><Relationship Id="rId11" Type="http://schemas.openxmlformats.org/officeDocument/2006/relationships/slide" Target="slide1.xml"/><Relationship Id="rId10" Type="http://schemas.openxmlformats.org/officeDocument/2006/relationships/tags" Target="../tags/tag481.xml"/><Relationship Id="rId1" Type="http://schemas.openxmlformats.org/officeDocument/2006/relationships/tags" Target="../tags/tag472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492.xml"/><Relationship Id="rId8" Type="http://schemas.openxmlformats.org/officeDocument/2006/relationships/tags" Target="../tags/tag491.xml"/><Relationship Id="rId7" Type="http://schemas.openxmlformats.org/officeDocument/2006/relationships/tags" Target="../tags/tag490.xml"/><Relationship Id="rId6" Type="http://schemas.openxmlformats.org/officeDocument/2006/relationships/tags" Target="../tags/tag489.xml"/><Relationship Id="rId5" Type="http://schemas.openxmlformats.org/officeDocument/2006/relationships/tags" Target="../tags/tag488.xml"/><Relationship Id="rId4" Type="http://schemas.openxmlformats.org/officeDocument/2006/relationships/tags" Target="../tags/tag487.xml"/><Relationship Id="rId3" Type="http://schemas.openxmlformats.org/officeDocument/2006/relationships/tags" Target="../tags/tag486.xml"/><Relationship Id="rId2" Type="http://schemas.openxmlformats.org/officeDocument/2006/relationships/tags" Target="../tags/tag485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94.xml"/><Relationship Id="rId10" Type="http://schemas.openxmlformats.org/officeDocument/2006/relationships/tags" Target="../tags/tag493.xml"/><Relationship Id="rId1" Type="http://schemas.openxmlformats.org/officeDocument/2006/relationships/tags" Target="../tags/tag484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503.xml"/><Relationship Id="rId8" Type="http://schemas.openxmlformats.org/officeDocument/2006/relationships/tags" Target="../tags/tag502.xml"/><Relationship Id="rId7" Type="http://schemas.openxmlformats.org/officeDocument/2006/relationships/tags" Target="../tags/tag501.xml"/><Relationship Id="rId6" Type="http://schemas.openxmlformats.org/officeDocument/2006/relationships/tags" Target="../tags/tag500.xml"/><Relationship Id="rId5" Type="http://schemas.openxmlformats.org/officeDocument/2006/relationships/tags" Target="../tags/tag499.xml"/><Relationship Id="rId4" Type="http://schemas.openxmlformats.org/officeDocument/2006/relationships/tags" Target="../tags/tag498.xml"/><Relationship Id="rId3" Type="http://schemas.openxmlformats.org/officeDocument/2006/relationships/tags" Target="../tags/tag497.xml"/><Relationship Id="rId2" Type="http://schemas.openxmlformats.org/officeDocument/2006/relationships/tags" Target="../tags/tag496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505.xml"/><Relationship Id="rId10" Type="http://schemas.openxmlformats.org/officeDocument/2006/relationships/tags" Target="../tags/tag504.xml"/><Relationship Id="rId1" Type="http://schemas.openxmlformats.org/officeDocument/2006/relationships/tags" Target="../tags/tag495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514.xml"/><Relationship Id="rId8" Type="http://schemas.openxmlformats.org/officeDocument/2006/relationships/tags" Target="../tags/tag513.xml"/><Relationship Id="rId7" Type="http://schemas.openxmlformats.org/officeDocument/2006/relationships/tags" Target="../tags/tag512.xml"/><Relationship Id="rId6" Type="http://schemas.openxmlformats.org/officeDocument/2006/relationships/tags" Target="../tags/tag511.xml"/><Relationship Id="rId5" Type="http://schemas.openxmlformats.org/officeDocument/2006/relationships/tags" Target="../tags/tag510.xml"/><Relationship Id="rId4" Type="http://schemas.openxmlformats.org/officeDocument/2006/relationships/tags" Target="../tags/tag509.xml"/><Relationship Id="rId3" Type="http://schemas.openxmlformats.org/officeDocument/2006/relationships/tags" Target="../tags/tag508.xml"/><Relationship Id="rId2" Type="http://schemas.openxmlformats.org/officeDocument/2006/relationships/tags" Target="../tags/tag507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517.xml"/><Relationship Id="rId12" Type="http://schemas.openxmlformats.org/officeDocument/2006/relationships/image" Target="../media/image14.jpeg"/><Relationship Id="rId11" Type="http://schemas.openxmlformats.org/officeDocument/2006/relationships/tags" Target="../tags/tag516.xml"/><Relationship Id="rId10" Type="http://schemas.openxmlformats.org/officeDocument/2006/relationships/tags" Target="../tags/tag515.xml"/><Relationship Id="rId1" Type="http://schemas.openxmlformats.org/officeDocument/2006/relationships/tags" Target="../tags/tag506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526.xml"/><Relationship Id="rId8" Type="http://schemas.openxmlformats.org/officeDocument/2006/relationships/tags" Target="../tags/tag525.xml"/><Relationship Id="rId7" Type="http://schemas.openxmlformats.org/officeDocument/2006/relationships/tags" Target="../tags/tag524.xml"/><Relationship Id="rId6" Type="http://schemas.openxmlformats.org/officeDocument/2006/relationships/tags" Target="../tags/tag523.xml"/><Relationship Id="rId5" Type="http://schemas.openxmlformats.org/officeDocument/2006/relationships/tags" Target="../tags/tag522.xml"/><Relationship Id="rId4" Type="http://schemas.openxmlformats.org/officeDocument/2006/relationships/tags" Target="../tags/tag521.xml"/><Relationship Id="rId3" Type="http://schemas.openxmlformats.org/officeDocument/2006/relationships/tags" Target="../tags/tag520.xml"/><Relationship Id="rId2" Type="http://schemas.openxmlformats.org/officeDocument/2006/relationships/tags" Target="../tags/tag519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528.xml"/><Relationship Id="rId10" Type="http://schemas.openxmlformats.org/officeDocument/2006/relationships/tags" Target="../tags/tag527.xml"/><Relationship Id="rId1" Type="http://schemas.openxmlformats.org/officeDocument/2006/relationships/tags" Target="../tags/tag518.xml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531.xml"/><Relationship Id="rId3" Type="http://schemas.openxmlformats.org/officeDocument/2006/relationships/tags" Target="../tags/tag530.xml"/><Relationship Id="rId2" Type="http://schemas.openxmlformats.org/officeDocument/2006/relationships/image" Target="../media/image10.png"/><Relationship Id="rId1" Type="http://schemas.openxmlformats.org/officeDocument/2006/relationships/tags" Target="../tags/tag529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8.xml"/><Relationship Id="rId8" Type="http://schemas.openxmlformats.org/officeDocument/2006/relationships/tags" Target="../tags/tag257.xml"/><Relationship Id="rId7" Type="http://schemas.openxmlformats.org/officeDocument/2006/relationships/tags" Target="../tags/tag256.xml"/><Relationship Id="rId6" Type="http://schemas.openxmlformats.org/officeDocument/2006/relationships/tags" Target="../tags/tag255.xml"/><Relationship Id="rId5" Type="http://schemas.openxmlformats.org/officeDocument/2006/relationships/tags" Target="../tags/tag254.xml"/><Relationship Id="rId4" Type="http://schemas.openxmlformats.org/officeDocument/2006/relationships/tags" Target="../tags/tag253.xml"/><Relationship Id="rId3" Type="http://schemas.openxmlformats.org/officeDocument/2006/relationships/tags" Target="../tags/tag252.xml"/><Relationship Id="rId2" Type="http://schemas.openxmlformats.org/officeDocument/2006/relationships/tags" Target="../tags/tag251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59.xml"/><Relationship Id="rId10" Type="http://schemas.openxmlformats.org/officeDocument/2006/relationships/image" Target="../media/image12.jpeg"/><Relationship Id="rId1" Type="http://schemas.openxmlformats.org/officeDocument/2006/relationships/tags" Target="../tags/tag250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8.xml"/><Relationship Id="rId8" Type="http://schemas.openxmlformats.org/officeDocument/2006/relationships/tags" Target="../tags/tag267.xml"/><Relationship Id="rId7" Type="http://schemas.openxmlformats.org/officeDocument/2006/relationships/tags" Target="../tags/tag266.xml"/><Relationship Id="rId6" Type="http://schemas.openxmlformats.org/officeDocument/2006/relationships/tags" Target="../tags/tag265.xml"/><Relationship Id="rId5" Type="http://schemas.openxmlformats.org/officeDocument/2006/relationships/tags" Target="../tags/tag264.xml"/><Relationship Id="rId4" Type="http://schemas.openxmlformats.org/officeDocument/2006/relationships/tags" Target="../tags/tag263.xml"/><Relationship Id="rId3" Type="http://schemas.openxmlformats.org/officeDocument/2006/relationships/tags" Target="../tags/tag262.xml"/><Relationship Id="rId2" Type="http://schemas.openxmlformats.org/officeDocument/2006/relationships/tags" Target="../tags/tag261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71.xml"/><Relationship Id="rId11" Type="http://schemas.openxmlformats.org/officeDocument/2006/relationships/tags" Target="../tags/tag270.xml"/><Relationship Id="rId10" Type="http://schemas.openxmlformats.org/officeDocument/2006/relationships/tags" Target="../tags/tag269.xml"/><Relationship Id="rId1" Type="http://schemas.openxmlformats.org/officeDocument/2006/relationships/tags" Target="../tags/tag260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80.xml"/><Relationship Id="rId8" Type="http://schemas.openxmlformats.org/officeDocument/2006/relationships/tags" Target="../tags/tag279.xml"/><Relationship Id="rId7" Type="http://schemas.openxmlformats.org/officeDocument/2006/relationships/tags" Target="../tags/tag278.xml"/><Relationship Id="rId6" Type="http://schemas.openxmlformats.org/officeDocument/2006/relationships/tags" Target="../tags/tag277.xml"/><Relationship Id="rId5" Type="http://schemas.openxmlformats.org/officeDocument/2006/relationships/tags" Target="../tags/tag276.xml"/><Relationship Id="rId4" Type="http://schemas.openxmlformats.org/officeDocument/2006/relationships/tags" Target="../tags/tag275.xml"/><Relationship Id="rId3" Type="http://schemas.openxmlformats.org/officeDocument/2006/relationships/tags" Target="../tags/tag274.xml"/><Relationship Id="rId2" Type="http://schemas.openxmlformats.org/officeDocument/2006/relationships/tags" Target="../tags/tag273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83.xml"/><Relationship Id="rId11" Type="http://schemas.openxmlformats.org/officeDocument/2006/relationships/tags" Target="../tags/tag282.xml"/><Relationship Id="rId10" Type="http://schemas.openxmlformats.org/officeDocument/2006/relationships/tags" Target="../tags/tag281.xml"/><Relationship Id="rId1" Type="http://schemas.openxmlformats.org/officeDocument/2006/relationships/tags" Target="../tags/tag27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92.xml"/><Relationship Id="rId8" Type="http://schemas.openxmlformats.org/officeDocument/2006/relationships/tags" Target="../tags/tag291.xml"/><Relationship Id="rId7" Type="http://schemas.openxmlformats.org/officeDocument/2006/relationships/tags" Target="../tags/tag290.xml"/><Relationship Id="rId6" Type="http://schemas.openxmlformats.org/officeDocument/2006/relationships/tags" Target="../tags/tag289.xml"/><Relationship Id="rId5" Type="http://schemas.openxmlformats.org/officeDocument/2006/relationships/tags" Target="../tags/tag288.xml"/><Relationship Id="rId4" Type="http://schemas.openxmlformats.org/officeDocument/2006/relationships/tags" Target="../tags/tag287.xml"/><Relationship Id="rId3" Type="http://schemas.openxmlformats.org/officeDocument/2006/relationships/tags" Target="../tags/tag286.xml"/><Relationship Id="rId2" Type="http://schemas.openxmlformats.org/officeDocument/2006/relationships/tags" Target="../tags/tag285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293.xml"/><Relationship Id="rId1" Type="http://schemas.openxmlformats.org/officeDocument/2006/relationships/tags" Target="../tags/tag284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02.xml"/><Relationship Id="rId8" Type="http://schemas.openxmlformats.org/officeDocument/2006/relationships/tags" Target="../tags/tag301.xml"/><Relationship Id="rId7" Type="http://schemas.openxmlformats.org/officeDocument/2006/relationships/tags" Target="../tags/tag300.xml"/><Relationship Id="rId6" Type="http://schemas.openxmlformats.org/officeDocument/2006/relationships/tags" Target="../tags/tag299.xml"/><Relationship Id="rId5" Type="http://schemas.openxmlformats.org/officeDocument/2006/relationships/tags" Target="../tags/tag298.xml"/><Relationship Id="rId4" Type="http://schemas.openxmlformats.org/officeDocument/2006/relationships/tags" Target="../tags/tag297.xml"/><Relationship Id="rId3" Type="http://schemas.openxmlformats.org/officeDocument/2006/relationships/tags" Target="../tags/tag296.xml"/><Relationship Id="rId2" Type="http://schemas.openxmlformats.org/officeDocument/2006/relationships/tags" Target="../tags/tag295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03.xml"/><Relationship Id="rId1" Type="http://schemas.openxmlformats.org/officeDocument/2006/relationships/tags" Target="../tags/tag294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2.xml"/><Relationship Id="rId8" Type="http://schemas.openxmlformats.org/officeDocument/2006/relationships/tags" Target="../tags/tag311.xml"/><Relationship Id="rId7" Type="http://schemas.openxmlformats.org/officeDocument/2006/relationships/tags" Target="../tags/tag310.xml"/><Relationship Id="rId6" Type="http://schemas.openxmlformats.org/officeDocument/2006/relationships/tags" Target="../tags/tag309.xml"/><Relationship Id="rId5" Type="http://schemas.openxmlformats.org/officeDocument/2006/relationships/tags" Target="../tags/tag308.xml"/><Relationship Id="rId4" Type="http://schemas.openxmlformats.org/officeDocument/2006/relationships/tags" Target="../tags/tag307.xml"/><Relationship Id="rId3" Type="http://schemas.openxmlformats.org/officeDocument/2006/relationships/tags" Target="../tags/tag306.xml"/><Relationship Id="rId2" Type="http://schemas.openxmlformats.org/officeDocument/2006/relationships/tags" Target="../tags/tag305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13.xml"/><Relationship Id="rId1" Type="http://schemas.openxmlformats.org/officeDocument/2006/relationships/tags" Target="../tags/tag304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2.xml"/><Relationship Id="rId8" Type="http://schemas.openxmlformats.org/officeDocument/2006/relationships/tags" Target="../tags/tag321.xml"/><Relationship Id="rId7" Type="http://schemas.openxmlformats.org/officeDocument/2006/relationships/tags" Target="../tags/tag320.xml"/><Relationship Id="rId6" Type="http://schemas.openxmlformats.org/officeDocument/2006/relationships/tags" Target="../tags/tag319.xml"/><Relationship Id="rId5" Type="http://schemas.openxmlformats.org/officeDocument/2006/relationships/tags" Target="../tags/tag318.xml"/><Relationship Id="rId4" Type="http://schemas.openxmlformats.org/officeDocument/2006/relationships/tags" Target="../tags/tag317.xml"/><Relationship Id="rId3" Type="http://schemas.openxmlformats.org/officeDocument/2006/relationships/tags" Target="../tags/tag316.xml"/><Relationship Id="rId2" Type="http://schemas.openxmlformats.org/officeDocument/2006/relationships/tags" Target="../tags/tag315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24.xml"/><Relationship Id="rId11" Type="http://schemas.openxmlformats.org/officeDocument/2006/relationships/tags" Target="../tags/tag323.xml"/><Relationship Id="rId10" Type="http://schemas.openxmlformats.org/officeDocument/2006/relationships/slide" Target="slide1.xml"/><Relationship Id="rId1" Type="http://schemas.openxmlformats.org/officeDocument/2006/relationships/tags" Target="../tags/tag3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348237" y="2043532"/>
            <a:ext cx="4927600" cy="14986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78216" y="2645616"/>
            <a:ext cx="403674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 smtClean="0">
                <a:solidFill>
                  <a:schemeClr val="l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第八单元</a:t>
            </a:r>
            <a:endParaRPr kumimoji="1" lang="zh-CN" altLang="en-US" sz="2800" b="1" dirty="0" smtClean="0">
              <a:solidFill>
                <a:schemeClr val="l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1"/>
            </p:custDataLst>
          </p:nvPr>
        </p:nvSpPr>
        <p:spPr>
          <a:xfrm>
            <a:off x="205073" y="3567909"/>
            <a:ext cx="3653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25  </a:t>
            </a:r>
            <a:r>
              <a:rPr lang="zh-CN" altLang="en-US" sz="2400" b="1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掌声</a:t>
            </a:r>
            <a:endParaRPr lang="zh-CN" altLang="en-US" sz="2400" b="1" dirty="0" smtClean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2"/>
            </p:custDataLst>
          </p:nvPr>
        </p:nvSpPr>
        <p:spPr>
          <a:xfrm>
            <a:off x="96017" y="6289255"/>
            <a:ext cx="36535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幼圆" charset="0"/>
              </a:rPr>
              <a:t>语文部编</a:t>
            </a:r>
            <a:r>
              <a:rPr lang="zh-CN" altLang="en-US" sz="20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幼圆" charset="0"/>
              </a:rPr>
              <a:t>版三年级上册</a:t>
            </a:r>
            <a:endParaRPr lang="zh-CN" altLang="en-US" sz="2000" dirty="0" smtClean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200151" y="1032304"/>
            <a:ext cx="10513483" cy="40309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266700" indent="299720" fontAlgn="auto">
              <a:spcAft>
                <a:spcPts val="0"/>
              </a:spcAft>
            </a:pP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她很文静，</a:t>
            </a:r>
            <a:r>
              <a:rPr lang="zh-CN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总是默默地坐在教室的一角。上课前，她早早地就来到教室，下课后，她又总是最后一个离开。</a:t>
            </a: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r>
              <a:rPr lang="en-US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r>
              <a:rPr lang="en-US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从那以后，英子就像变了一个人似的，不再像以前那么忧郁。她和同学们一起游戏说笑，甚至在一次联欢会上，还让同学们教她跳舞。</a:t>
            </a:r>
            <a:endParaRPr lang="zh-CN" altLang="zh-CN" sz="3200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/>
            <a:endParaRPr lang="zh-CN" altLang="zh-CN" sz="3200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83164" y="1032304"/>
            <a:ext cx="10513483" cy="40309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266700" indent="299720" fontAlgn="auto">
              <a:spcAft>
                <a:spcPts val="0"/>
              </a:spcAft>
            </a:pP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她很文静，</a:t>
            </a:r>
            <a:r>
              <a:rPr lang="zh-CN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总是默默地坐在教室的一角。上课前，她早早地就来到教室，下课后，她又总是最后一个离开。</a:t>
            </a: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r>
              <a:rPr lang="en-US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r>
              <a:rPr lang="en-US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从那以后，英子就像变了一个人似的，不再像以前那么忧郁。她和同学们一起游戏说笑，甚至在一次联欢会上，还让同学们教她跳舞。</a:t>
            </a:r>
            <a:endParaRPr lang="zh-CN" altLang="zh-CN" sz="3200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/>
            <a:endParaRPr lang="zh-CN" altLang="zh-CN" sz="3200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200150" y="1094088"/>
            <a:ext cx="10513483" cy="4092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266700" indent="299720" fontAlgn="auto">
              <a:spcAft>
                <a:spcPts val="0"/>
              </a:spcAft>
            </a:pPr>
            <a:r>
              <a:rPr lang="zh-CN" altLang="en-US" sz="36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她很文静，</a:t>
            </a:r>
            <a:r>
              <a:rPr lang="zh-CN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总是默默地坐在教室的一角。上课前，她早早地就来到教室，下课后，她又总是最后一个离开。</a:t>
            </a: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r>
              <a:rPr lang="en-US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r>
              <a:rPr lang="en-US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从那以后，英子就像变了一个人似的，不再像以前那么忧郁。她和同学们一起游戏说笑，甚至在一次联欢会上，还让同学们教她跳舞。</a:t>
            </a:r>
            <a:endParaRPr lang="zh-CN" altLang="zh-CN" sz="3200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/>
            <a:endParaRPr lang="zh-CN" altLang="zh-CN" sz="3200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200151" y="1069374"/>
            <a:ext cx="10513483" cy="40309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266700" indent="299720" fontAlgn="auto">
              <a:spcAft>
                <a:spcPts val="0"/>
              </a:spcAft>
            </a:pP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她很文静，</a:t>
            </a:r>
            <a:r>
              <a:rPr lang="zh-CN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总是默默地坐在教室的一角。上课前，她早早地就来到教室，下课后，她又总是最后一个离开。</a:t>
            </a: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r>
              <a:rPr lang="en-US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r>
              <a:rPr lang="en-US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从那以后，英子就像变了一个人似的，不再像以前那么忧郁。她和同学们一起游戏说笑，甚至在一次联欢会上，还让同学们教她跳舞。</a:t>
            </a:r>
            <a:endParaRPr lang="zh-CN" altLang="zh-CN" sz="3200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/>
            <a:endParaRPr lang="zh-CN" altLang="zh-CN" sz="3200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200151" y="1180585"/>
            <a:ext cx="10513483" cy="4092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266700" indent="299720" fontAlgn="auto">
              <a:spcAft>
                <a:spcPts val="0"/>
              </a:spcAft>
            </a:pPr>
            <a:r>
              <a:rPr lang="zh-CN" altLang="en-US" sz="36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她很文静，</a:t>
            </a:r>
            <a:r>
              <a:rPr lang="zh-CN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总是默默地坐在教室的一角。上课前，她早早地就来到教室，下课后，她又总是最后一个离开。</a:t>
            </a: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r>
              <a:rPr lang="en-US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r>
              <a:rPr lang="en-US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从那以后，英子就像变了一个人似的，不再像以前那么忧郁。她和同学们一起游戏说笑，甚至在一次联欢会上，还让同学们教她跳舞。</a:t>
            </a:r>
            <a:endParaRPr lang="zh-CN" altLang="zh-CN" sz="3200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/>
            <a:endParaRPr lang="zh-CN" altLang="zh-CN" sz="3200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200151" y="1131158"/>
            <a:ext cx="10513483" cy="4092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266700" indent="299720" fontAlgn="auto">
              <a:spcAft>
                <a:spcPts val="0"/>
              </a:spcAft>
            </a:pPr>
            <a:r>
              <a:rPr lang="zh-CN" altLang="en-US" sz="36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她很文静，</a:t>
            </a:r>
            <a:r>
              <a:rPr lang="zh-CN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总是默默地坐在教室的一角。上课前，她早早地就来到教室，下课后，她又总是最后一个离开。</a:t>
            </a: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r>
              <a:rPr lang="en-US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r>
              <a:rPr lang="en-US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从那以后，英子就像变了一个人似的，不再像以前那么忧郁。她和同学们一起游戏说笑，甚至在一次联欢会上，还让同学们教她跳舞。</a:t>
            </a:r>
            <a:endParaRPr lang="zh-CN" altLang="zh-CN" sz="3200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/>
            <a:endParaRPr lang="zh-CN" altLang="zh-CN" sz="3200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9457" name="矩形 5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455334" y="2012951"/>
            <a:ext cx="6711951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默读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自然段，用“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”勾出描写掌声的句子。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481" name="矩形 3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95867" y="3843339"/>
            <a:ext cx="10562167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故事讲完了，教室里又响起了热烈的掌声。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0482" name="矩形 5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814917" y="1516064"/>
            <a:ext cx="10752667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就在英子刚刚站定的那一刻，教室里骤然间响起了掌声，那掌声热烈而持久。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1505" name="Text Box 4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14917" y="2133600"/>
            <a:ext cx="1102148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轮到英子的时候，全班同学的目光一齐投向了那个角落，英子立刻把头低了下去。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831851" y="2133600"/>
            <a:ext cx="1102148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轮到英子的时候，全班同学的目光一齐投向了那个角落，英子立刻把头低了下去。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2529" name="Text Box 4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30251" y="1463676"/>
            <a:ext cx="10816167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英子犹豫了一会儿，慢吞吞地站了起来，眼圈红红的。在全班同学的注视下，她终于一摇一晃地走上了讲台。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799081" y="3228370"/>
            <a:ext cx="743796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英子心想：</a:t>
            </a:r>
            <a:endParaRPr lang="en-US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上去吧，（          ）；不上去吧，（         ）。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矩形: 圆角 7"/>
          <p:cNvSpPr/>
          <p:nvPr>
            <p:custDataLst>
              <p:tags r:id="rId12"/>
            </p:custDataLst>
          </p:nvPr>
        </p:nvSpPr>
        <p:spPr>
          <a:xfrm>
            <a:off x="1603290" y="2886075"/>
            <a:ext cx="7829551" cy="2254250"/>
          </a:xfrm>
          <a:prstGeom prst="roundRect">
            <a:avLst/>
          </a:prstGeom>
          <a:noFill/>
          <a:ln w="57150">
            <a:solidFill>
              <a:srgbClr val="0BF1FD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3200" b="1" noProof="1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730251" y="1458914"/>
            <a:ext cx="10816167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英子犹豫了一会儿，慢吞吞地站了起来，眼圈红红的。在全班同学的注视下，她终于一摇一晃地走上了讲台。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730251" y="1463675"/>
            <a:ext cx="10816167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英子犹豫了一会儿，慢吞吞地站了起来，眼圈红红的。在全班同学的注视下，她终于一摇一晃地走上了讲台。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合作交流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ldLvl="0" animBg="1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3553" name="矩形 4"/>
          <p:cNvSpPr>
            <a:spLocks noChangeArrowheads="1"/>
          </p:cNvSpPr>
          <p:nvPr/>
        </p:nvSpPr>
        <p:spPr bwMode="auto">
          <a:xfrm>
            <a:off x="2256367" y="1484314"/>
            <a:ext cx="11040533" cy="255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就在英子刚刚站定的那一刻，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endParaRPr lang="en-US" altLang="zh-CN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教室里骤然间响起了掌声，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endParaRPr lang="en-US" altLang="zh-CN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那掌声热烈而持久。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合作交流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pic>
        <p:nvPicPr>
          <p:cNvPr id="5" name="Picture 4" descr="https://timgsa.baidu.com/timg?image&amp;quality=80&amp;size=b9999_10000&amp;sec=1542989392372&amp;di=f2cd07624c98c6f5df3f7286b15c8a11&amp;imgtype=0&amp;src=http%3A%2F%2Fimgsrc.baidu.com%2Fimgad%2Fpic%2Fitem%2F5d6034a85edf8db1a5ba6c590223dd54564e7472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8" r="3249" b="7831"/>
          <a:stretch>
            <a:fillRect/>
          </a:stretch>
        </p:blipFill>
        <p:spPr bwMode="auto">
          <a:xfrm>
            <a:off x="2744583" y="0"/>
            <a:ext cx="702075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4577" name="矩形 4"/>
          <p:cNvSpPr>
            <a:spLocks noChangeArrowheads="1"/>
          </p:cNvSpPr>
          <p:nvPr/>
        </p:nvSpPr>
        <p:spPr bwMode="auto">
          <a:xfrm>
            <a:off x="2067527" y="3144747"/>
            <a:ext cx="8237299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我从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，知道英子现在的心情是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，她想对同学们说：“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          。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endParaRPr lang="zh-CN" altLang="en-US" sz="2400" b="1" u="sng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4578" name="矩形 3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835924" y="1220445"/>
            <a:ext cx="8205544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默读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自然段，从哪些地方</a:t>
            </a:r>
            <a:r>
              <a:rPr lang="zh-CN" altLang="zh-CN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体会到了英子心情的变化呢？</a:t>
            </a:r>
            <a:endParaRPr lang="en-US" altLang="zh-CN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just"/>
            <a:endParaRPr lang="en-US" altLang="zh-CN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just"/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~~~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”勾出相关句子。</a:t>
            </a:r>
            <a:endParaRPr lang="en-US" altLang="zh-CN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just"/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圈出句中描写动作、神态的词语，用下列句式说一说。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24579" name="PA_图片 40">
            <a:hlinkClick r:id="rId11" action="ppaction://hlinksldjump"/>
          </p:cNvPr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3118">
            <a:off x="281518" y="6246814"/>
            <a:ext cx="740833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A_图片 40">
            <a:hlinkClick r:id="rId14" action="ppaction://hlinksldjump"/>
          </p:cNvPr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3118">
            <a:off x="1071034" y="6224589"/>
            <a:ext cx="742951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A_图片 40">
            <a:hlinkClick r:id="rId16" action="ppaction://hlinksldjump"/>
          </p:cNvPr>
          <p:cNvPicPr>
            <a:picLocks noChangeAspect="1" noChangeArrowheads="1"/>
          </p:cNvPicPr>
          <p:nvPr>
            <p:custDataLst>
              <p:tags r:id="rId17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3118">
            <a:off x="1849968" y="6238875"/>
            <a:ext cx="74083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A_图片 40">
            <a:hlinkClick r:id="rId16" action="ppaction://hlinksldjump"/>
          </p:cNvPr>
          <p:cNvPicPr>
            <a:picLocks noChangeAspect="1" noChangeArrowheads="1"/>
          </p:cNvPicPr>
          <p:nvPr>
            <p:custDataLst>
              <p:tags r:id="rId18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3118">
            <a:off x="2573867" y="6240464"/>
            <a:ext cx="742951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合作交流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9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5601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569880" y="1781836"/>
            <a:ext cx="10272184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在掌声里，我们看到英子的泪水流了下来。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25602" name="PA_图片 40">
            <a:hlinkClick r:id="rId11" action="ppaction://hlinksldjump"/>
          </p:cNvPr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3118">
            <a:off x="281518" y="6196013"/>
            <a:ext cx="742949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矩形 9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816443" y="2857500"/>
            <a:ext cx="8896865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</a:t>
            </a:r>
            <a:r>
              <a:rPr lang="zh-CN" altLang="en-US" sz="2800" b="1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，知道英子现在的心情是</a:t>
            </a:r>
            <a:r>
              <a:rPr lang="zh-CN" altLang="en-US" sz="2800" b="1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，她想对同学们说：“</a:t>
            </a:r>
            <a:r>
              <a:rPr lang="zh-CN" altLang="en-US" sz="2800" b="1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          。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2800" b="1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endParaRPr lang="zh-CN" altLang="en-US" sz="2800" b="1" u="sng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合作交流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625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439171" y="1663702"/>
            <a:ext cx="7258679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掌声渐渐平息，英子也镇定了情绪，开始讲述自己的一个小故事。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26626" name="PA_图片 40">
            <a:hlinkClick r:id="rId11" action="ppaction://hlinksldjump"/>
          </p:cNvPr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3118">
            <a:off x="281518" y="6196013"/>
            <a:ext cx="742949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矩形 10"/>
          <p:cNvSpPr>
            <a:spLocks noChangeArrowheads="1"/>
          </p:cNvSpPr>
          <p:nvPr/>
        </p:nvSpPr>
        <p:spPr bwMode="auto">
          <a:xfrm>
            <a:off x="2439171" y="2981025"/>
            <a:ext cx="7997511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我从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，知道英子现在的心情是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，她想对同学们说：“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          。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endParaRPr lang="zh-CN" altLang="en-US" sz="2400" b="1" u="sng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合作交流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7649" name="TextBox 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255091" y="1180586"/>
            <a:ext cx="477647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英子向大家深深地鞠了一躬，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然后，在掌声里一摇一晃地走下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了讲台。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27650" name="PA_图片 40">
            <a:hlinkClick r:id="rId11" action="ppaction://hlinksldjump"/>
          </p:cNvPr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3118">
            <a:off x="281518" y="6196013"/>
            <a:ext cx="742949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矩形 8"/>
          <p:cNvSpPr>
            <a:spLocks noChangeArrowheads="1"/>
          </p:cNvSpPr>
          <p:nvPr/>
        </p:nvSpPr>
        <p:spPr bwMode="auto">
          <a:xfrm>
            <a:off x="2724267" y="2669570"/>
            <a:ext cx="6580372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我从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，知道英子现在的心情是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，她想对同学们说：“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          。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endParaRPr lang="zh-CN" altLang="en-US" sz="2400" b="1" u="sng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合作交流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8673" name="Text Box 4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528805" y="2105025"/>
            <a:ext cx="8779933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故事讲完了，教室里又响起了热烈的掌声。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合作交流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171" name="Rectangle 3"/>
          <p:cNvSpPr>
            <a:spLocks noGrp="1" noChangeArrowheads="1"/>
          </p:cNvSpPr>
          <p:nvPr>
            <p:ph type="body" idx="4294967295"/>
            <p:custDataLst>
              <p:tags r:id="rId10"/>
            </p:custDataLst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eaLnBrk="1" hangingPunct="1"/>
            <a:endParaRPr lang="zh-CN" altLang="zh-CN" sz="32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174" name="Text Box 7"/>
          <p:cNvSpPr txBox="1">
            <a:spLocks noChangeArrowheads="1"/>
          </p:cNvSpPr>
          <p:nvPr/>
        </p:nvSpPr>
        <p:spPr bwMode="auto">
          <a:xfrm>
            <a:off x="2133601" y="2057401"/>
            <a:ext cx="6109970" cy="304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英子的信：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我永远不会忘记那掌声，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因为它使我明白，同学们并没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有歧视我。大家的掌声给了我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极大的鼓励，使我鼓起勇气微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笑着面对生活。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6386" name="Rectangle 2"/>
          <p:cNvSpPr>
            <a:spLocks noGrp="1" noChangeArrowheads="1"/>
          </p:cNvSpPr>
          <p:nvPr>
            <p:ph type="title" idx="4294967295"/>
            <p:custDataLst>
              <p:tags r:id="rId10"/>
            </p:custDataLst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pPr eaLnBrk="1" hangingPunct="1"/>
            <a:endParaRPr lang="zh-CN" altLang="zh-CN">
              <a:solidFill>
                <a:schemeClr val="dk1">
                  <a:lumMod val="85000"/>
                  <a:lumOff val="15000"/>
                </a:schemeClr>
              </a:solidFill>
              <a:latin typeface="汉仪乐喵体W" charset="0"/>
              <a:cs typeface="汉仪乐喵体W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  <p:custDataLst>
              <p:tags r:id="rId11"/>
            </p:custDataLst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eaLnBrk="1" hangingPunct="1"/>
            <a:endParaRPr lang="zh-CN" altLang="zh-CN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cs typeface="幼圆" charset="0"/>
            </a:endParaRPr>
          </a:p>
        </p:txBody>
      </p:sp>
      <p:pic>
        <p:nvPicPr>
          <p:cNvPr id="16388" name="Picture 4" descr="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8900"/>
            <a:ext cx="12192000" cy="694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219200" y="438150"/>
            <a:ext cx="13625830" cy="4799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sz="4800" b="1">
                <a:solidFill>
                  <a:srgbClr val="000000"/>
                </a:solidFill>
                <a:latin typeface="幼圆" charset="0"/>
                <a:cs typeface="幼圆" charset="0"/>
              </a:rPr>
              <a:t>             </a:t>
            </a:r>
            <a:r>
              <a:rPr lang="zh-CN" altLang="en-US" sz="6600" b="1">
                <a:solidFill>
                  <a:srgbClr val="000000"/>
                </a:solidFill>
                <a:latin typeface="幼圆" charset="0"/>
                <a:cs typeface="幼圆" charset="0"/>
              </a:rPr>
              <a:t>爱</a:t>
            </a:r>
            <a:r>
              <a:rPr lang="zh-CN" altLang="en-US" sz="4800" b="1">
                <a:solidFill>
                  <a:srgbClr val="000000"/>
                </a:solidFill>
                <a:latin typeface="幼圆" charset="0"/>
                <a:cs typeface="幼圆" charset="0"/>
              </a:rPr>
              <a:t>                            </a:t>
            </a:r>
            <a:endParaRPr lang="zh-CN" altLang="en-US" sz="4800" b="1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pPr eaLnBrk="1" hangingPunct="1"/>
            <a:r>
              <a:rPr lang="zh-CN" altLang="en-US" sz="4800" b="1">
                <a:solidFill>
                  <a:srgbClr val="000000"/>
                </a:solidFill>
                <a:latin typeface="幼圆" charset="0"/>
                <a:cs typeface="幼圆" charset="0"/>
              </a:rPr>
              <a:t>爱是一阵热烈的掌声</a:t>
            </a:r>
            <a:endParaRPr lang="zh-CN" altLang="en-US" sz="4800" b="1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pPr eaLnBrk="1" hangingPunct="1"/>
            <a:r>
              <a:rPr lang="zh-CN" altLang="en-US" sz="4800" b="1">
                <a:solidFill>
                  <a:srgbClr val="000000"/>
                </a:solidFill>
                <a:latin typeface="幼圆" charset="0"/>
                <a:cs typeface="幼圆" charset="0"/>
              </a:rPr>
              <a:t>爱是一句友善的话语</a:t>
            </a:r>
            <a:endParaRPr lang="zh-CN" altLang="en-US" sz="4800" b="1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pPr eaLnBrk="1" hangingPunct="1"/>
            <a:r>
              <a:rPr lang="zh-CN" altLang="en-US" sz="4800" b="1">
                <a:solidFill>
                  <a:srgbClr val="000000"/>
                </a:solidFill>
                <a:latin typeface="幼圆" charset="0"/>
                <a:cs typeface="幼圆" charset="0"/>
              </a:rPr>
              <a:t>爱是雨中的一把小伞</a:t>
            </a:r>
            <a:endParaRPr lang="zh-CN" altLang="en-US" sz="4800" b="1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pPr eaLnBrk="1" hangingPunct="1"/>
            <a:r>
              <a:rPr lang="zh-CN" altLang="en-US" sz="4800" b="1">
                <a:solidFill>
                  <a:srgbClr val="000000"/>
                </a:solidFill>
                <a:latin typeface="幼圆" charset="0"/>
                <a:cs typeface="幼圆" charset="0"/>
              </a:rPr>
              <a:t>爱是夏日一缕清凉的风</a:t>
            </a:r>
            <a:endParaRPr lang="zh-CN" altLang="en-US" sz="4800" b="1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pPr eaLnBrk="1" hangingPunct="1"/>
            <a:r>
              <a:rPr lang="en-US" sz="4800" b="1">
                <a:solidFill>
                  <a:srgbClr val="000000"/>
                </a:solidFill>
                <a:latin typeface="幼圆" charset="0"/>
                <a:cs typeface="幼圆" charset="0"/>
              </a:rPr>
              <a:t>……</a:t>
            </a:r>
            <a:endParaRPr lang="en-US" sz="4800" b="1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411" name="矩形 5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208638" y="1351006"/>
            <a:ext cx="5811795" cy="2738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4400" b="1" dirty="0">
                <a:solidFill>
                  <a:schemeClr val="dk1"/>
                </a:solidFill>
                <a:latin typeface="幼圆" charset="0"/>
                <a:cs typeface="幼圆" charset="0"/>
              </a:rPr>
              <a:t>        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生活中，人人都需要掌声，特别是当一个人身处困境的时候。让我们珍惜别人的掌声，同时，也不要忘记把自己的掌声献给别人。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课堂小结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050" name="图片 3" descr="200724153659853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42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1"/>
    </p:custDataLst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099" name="Rectangle 3"/>
          <p:cNvSpPr>
            <a:spLocks noGrp="1" noChangeArrowheads="1"/>
          </p:cNvSpPr>
          <p:nvPr>
            <p:ph type="body" idx="4294967295"/>
            <p:custDataLst>
              <p:tags r:id="rId10"/>
            </p:custDataLst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eaLnBrk="1" hangingPunct="1"/>
            <a:endParaRPr lang="zh-CN" altLang="zh-CN" sz="32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794475" y="1600201"/>
            <a:ext cx="8152713" cy="304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残疾    文静     姿势    忧郁   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注视    犹豫     骤然    掌声    热烈    持久     平息    镇定    情绪    讲述     鼓励    歧视</a:t>
            </a:r>
            <a:endParaRPr 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勇气    默默地    慢吞吞 </a:t>
            </a:r>
            <a:endParaRPr 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一摇</a:t>
            </a:r>
            <a:r>
              <a:rPr lang="zh-CN" altLang="en-US" sz="32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一晃</a:t>
            </a:r>
            <a:endParaRPr lang="zh-CN" altLang="en-US" sz="32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217" name="矩形 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768104" y="1118206"/>
            <a:ext cx="8028516" cy="1272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lnSpc>
                <a:spcPct val="120000"/>
              </a:lnSpc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默读课文，想一想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: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课文讲了一件什么事？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218" name="矩形 9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939800" y="2944813"/>
            <a:ext cx="10871200" cy="1863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lnSpc>
                <a:spcPct val="120000"/>
              </a:lnSpc>
            </a:pP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英子因为（</a:t>
            </a: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</a:t>
            </a:r>
            <a:r>
              <a:rPr lang="zh-CN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）不愿意（</a:t>
            </a: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），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在</a:t>
            </a:r>
            <a:r>
              <a:rPr lang="zh-CN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一次偶然的机会中，她不得不（</a:t>
            </a: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</a:t>
            </a:r>
            <a:r>
              <a:rPr lang="zh-CN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），同学们却给了她（</a:t>
            </a: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），从此，英子变得（</a:t>
            </a: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</a:t>
            </a:r>
            <a:r>
              <a:rPr lang="zh-CN" altLang="zh-CN" sz="320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）。</a:t>
            </a:r>
            <a:endParaRPr lang="zh-CN" altLang="zh-CN" sz="320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200150" y="1106445"/>
            <a:ext cx="10513483" cy="4092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266700" indent="299720" fontAlgn="auto">
              <a:spcAft>
                <a:spcPts val="0"/>
              </a:spcAft>
            </a:pPr>
            <a:r>
              <a:rPr lang="zh-CN" altLang="en-US" sz="36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她很文静，</a:t>
            </a:r>
            <a:r>
              <a:rPr lang="zh-CN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总是默默地坐在教室的一角。上课前，她早早地就来到教室，下课后，她又总是最后一个离开。</a:t>
            </a: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r>
              <a:rPr lang="en-US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r>
              <a:rPr lang="en-US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从那以后，英子就像变了一个人似的，不再像以前那么忧郁。她和同学们一起游戏说笑，甚至在一次联欢会上，还让同学们教她跳舞。</a:t>
            </a:r>
            <a:endParaRPr lang="zh-CN" altLang="zh-CN" sz="3200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/>
            <a:endParaRPr lang="zh-CN" altLang="zh-CN" sz="3200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164626" y="1069375"/>
            <a:ext cx="10513483" cy="4092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266700" indent="299720" fontAlgn="auto">
              <a:spcAft>
                <a:spcPts val="0"/>
              </a:spcAft>
            </a:pPr>
            <a:r>
              <a:rPr lang="zh-CN" altLang="en-US" sz="36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她很文静，</a:t>
            </a:r>
            <a:r>
              <a:rPr lang="zh-CN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总是默默地坐在教室的一角。上课前，她早早地就来到教室，下课后，她又总是最后一个离开。</a:t>
            </a: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r>
              <a:rPr lang="en-US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r>
              <a:rPr lang="en-US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从那以后，英子就像变了一个人似的，不再像以前那么忧郁。她和同学们一起游戏说笑，甚至在一次联欢会上，还让同学们教她跳舞。</a:t>
            </a:r>
            <a:endParaRPr lang="zh-CN" altLang="zh-CN" sz="3200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/>
            <a:endParaRPr lang="zh-CN" altLang="zh-CN" sz="3200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200151" y="1081731"/>
            <a:ext cx="10513483" cy="4092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266700" indent="299720" fontAlgn="auto">
              <a:spcAft>
                <a:spcPts val="0"/>
              </a:spcAft>
            </a:pPr>
            <a:r>
              <a:rPr lang="zh-CN" altLang="en-US" sz="3600" b="1" noProof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她很文静，</a:t>
            </a:r>
            <a:r>
              <a:rPr lang="zh-CN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总是默默地坐在教室的一角。上课前，她早早地就来到教室，下课后，她又总是最后一个离开。</a:t>
            </a: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r>
              <a:rPr lang="en-US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r>
              <a:rPr lang="en-US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从那以后，英子就像变了一个人似的，不再像以前那么忧郁。她和同学们一起游戏说笑，甚至在一次联欢会上，还让同学们教她跳舞。</a:t>
            </a:r>
            <a:endParaRPr lang="zh-CN" altLang="zh-CN" sz="3200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/>
            <a:endParaRPr lang="zh-CN" altLang="zh-CN" sz="3200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238767" y="1057017"/>
            <a:ext cx="10513483" cy="40309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266700" indent="299720" fontAlgn="auto">
              <a:spcAft>
                <a:spcPts val="0"/>
              </a:spcAft>
            </a:pP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她很文静，</a:t>
            </a:r>
            <a:r>
              <a:rPr lang="zh-CN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总是默默地坐在教室的一角。上课前，她早早地就来到教室，下课后，她又总是最后一个离开。</a:t>
            </a: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r>
              <a:rPr lang="en-US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endParaRPr lang="en-US" altLang="zh-CN" sz="3200" b="1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266700" indent="299720" fontAlgn="auto">
              <a:spcAft>
                <a:spcPts val="0"/>
              </a:spcAft>
            </a:pPr>
            <a:r>
              <a:rPr lang="en-US" altLang="zh-CN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3200" b="1" kern="100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从那以后，英子就像变了一个人似的，不再像以前那么忧郁。她和同学们一起游戏说笑，甚至在一次联欢会上，还让同学们教她跳舞。</a:t>
            </a:r>
            <a:endParaRPr lang="zh-CN" altLang="zh-CN" sz="3200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fontAlgn="auto"/>
            <a:endParaRPr lang="zh-CN" altLang="zh-CN" sz="3200" kern="100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200151" y="2065338"/>
            <a:ext cx="1017693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幼圆" charset="0"/>
              </a:rPr>
              <a:t>因为她小时候生过病，腿脚落下了残疾，不愿意让别人看见她走路的姿势。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箭头: 右 4">
            <a:hlinkClick r:id="rId10" action="ppaction://hlinksldjump"/>
          </p:cNvPr>
          <p:cNvSpPr/>
          <p:nvPr>
            <p:custDataLst>
              <p:tags r:id="rId11"/>
            </p:custDataLst>
          </p:nvPr>
        </p:nvSpPr>
        <p:spPr>
          <a:xfrm>
            <a:off x="6594275" y="6419528"/>
            <a:ext cx="287867" cy="287338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2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37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8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9.xml><?xml version="1.0" encoding="utf-8"?>
<p:tagLst xmlns:p="http://schemas.openxmlformats.org/presentationml/2006/main">
  <p:tag name="KSO_WM_UNIT_TEXT_FILL_FORE_SCHEMECOLOR_INDEX_BRIGHTNESS" val="0.15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3.xml><?xml version="1.0" encoding="utf-8"?>
<p:tagLst xmlns:p="http://schemas.openxmlformats.org/presentationml/2006/main">
  <p:tag name="KSO_WM_UNIT_FILL_FORE_SCHEMECOLOR_INDEX_BRIGHTNESS" val="-0.25"/>
  <p:tag name="KSO_WM_UNIT_FILL_FORE_SCHEMECOLOR_INDEX" val="10"/>
  <p:tag name="KSO_WM_UNIT_FILL_TYPE" val="1"/>
  <p:tag name="KSO_WM_UNIT_LINE_FORE_SCHEMECOLOR_INDEX_BRIGHTNESS" val="-0.25"/>
  <p:tag name="KSO_WM_UNIT_LINE_FORE_SCHEMECOLOR_INDEX" val="10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2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2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2.xml><?xml version="1.0" encoding="utf-8"?>
<p:tagLst xmlns:p="http://schemas.openxmlformats.org/presentationml/2006/main">
  <p:tag name="PA" val="v3.2.0"/>
</p:tagLst>
</file>

<file path=ppt/tags/tag443.xml><?xml version="1.0" encoding="utf-8"?>
<p:tagLst xmlns:p="http://schemas.openxmlformats.org/presentationml/2006/main">
  <p:tag name="PA" val="v3.2.0"/>
</p:tagLst>
</file>

<file path=ppt/tags/tag444.xml><?xml version="1.0" encoding="utf-8"?>
<p:tagLst xmlns:p="http://schemas.openxmlformats.org/presentationml/2006/main">
  <p:tag name="PA" val="v3.2.0"/>
</p:tagLst>
</file>

<file path=ppt/tags/tag445.xml><?xml version="1.0" encoding="utf-8"?>
<p:tagLst xmlns:p="http://schemas.openxmlformats.org/presentationml/2006/main">
  <p:tag name="PA" val="v3.2.0"/>
</p:tagLst>
</file>

<file path=ppt/tags/tag44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7.xml><?xml version="1.0" encoding="utf-8"?>
<p:tagLst xmlns:p="http://schemas.openxmlformats.org/presentationml/2006/main">
  <p:tag name="PA" val="v3.2.0"/>
</p:tagLst>
</file>

<file path=ppt/tags/tag4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PA" val="v3.2.0"/>
</p:tagLst>
</file>

<file path=ppt/tags/tag4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2.xml><?xml version="1.0" encoding="utf-8"?>
<p:tagLst xmlns:p="http://schemas.openxmlformats.org/presentationml/2006/main">
  <p:tag name="PA" val="v3.2.0"/>
</p:tagLst>
</file>

<file path=ppt/tags/tag48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4.xml><?xml version="1.0" encoding="utf-8"?>
<p:tagLst xmlns:p="http://schemas.openxmlformats.org/presentationml/2006/main">
  <p:tag name="KSO_WM_UNIT_TEXT_FILL_FORE_SCHEMECOLOR_INDEX_BRIGHTNESS" val="0.15"/>
  <p:tag name="KSO_WM_UNIT_TEXT_FILL_FORE_SCHEMECOLOR_INDEX" val="13"/>
  <p:tag name="KSO_WM_UNIT_TEXT_FILL_TYPE" val="1"/>
</p:tagLst>
</file>

<file path=ppt/tags/tag5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5.xml><?xml version="1.0" encoding="utf-8"?>
<p:tagLst xmlns:p="http://schemas.openxmlformats.org/presentationml/2006/main">
  <p:tag name="KSO_WM_UNIT_TEXT_FILL_FORE_SCHEMECOLOR_INDEX_BRIGHTNESS" val="0.15"/>
  <p:tag name="KSO_WM_UNIT_TEXT_FILL_FORE_SCHEMECOLOR_INDEX" val="13"/>
  <p:tag name="KSO_WM_UNIT_TEXT_FILL_TYPE" val="1"/>
</p:tagLst>
</file>

<file path=ppt/tags/tag516.xml><?xml version="1.0" encoding="utf-8"?>
<p:tagLst xmlns:p="http://schemas.openxmlformats.org/presentationml/2006/main">
  <p:tag name="KSO_WM_UNIT_TEXT_FILL_FORE_SCHEMECOLOR_INDEX_BRIGHTNESS" val="0.15"/>
  <p:tag name="KSO_WM_UNIT_TEXT_FILL_FORE_SCHEMECOLOR_INDEX" val="13"/>
  <p:tag name="KSO_WM_UNIT_TEXT_FILL_TYPE" val="1"/>
</p:tagLst>
</file>

<file path=ppt/tags/tag5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9b6f154-b758-46b4-8d95-61bdfac96262}"/>
  <p:tag name="KSO_WM_UNIT_TYPE" val="i"/>
</p:tagLst>
</file>

<file path=ppt/tags/tag5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29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531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532.xml><?xml version="1.0" encoding="utf-8"?>
<p:tagLst xmlns:p="http://schemas.openxmlformats.org/presentationml/2006/main">
  <p:tag name="COMMONDATA" val="eyJoZGlkIjoiZWE3NjZlYjJkMjNiZjRmNDUwNDg2MDIyMjNiOTJhMjAifQ==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2626</Words>
  <Application>WPS 演示</Application>
  <PresentationFormat>自定义</PresentationFormat>
  <Paragraphs>194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48" baseType="lpstr">
      <vt:lpstr>Arial</vt:lpstr>
      <vt:lpstr>宋体</vt:lpstr>
      <vt:lpstr>Wingdings</vt:lpstr>
      <vt:lpstr>黑体</vt:lpstr>
      <vt:lpstr>Songti SC Black</vt:lpstr>
      <vt:lpstr>楷体</vt:lpstr>
      <vt:lpstr>微软雅黑</vt:lpstr>
      <vt:lpstr>等线</vt:lpstr>
      <vt:lpstr>Calibri</vt:lpstr>
      <vt:lpstr>Arial Unicode MS</vt:lpstr>
      <vt:lpstr>等线 Light</vt:lpstr>
      <vt:lpstr>幼圆</vt:lpstr>
      <vt:lpstr>汉仪乐喵体W</vt:lpstr>
      <vt:lpstr>Arial</vt:lpstr>
      <vt:lpstr>幼圆</vt:lpstr>
      <vt:lpstr>汉仪乐喵体W</vt:lpstr>
      <vt:lpstr>Segoe Print</vt:lpstr>
      <vt:lpstr>3_Office 主题​​</vt:lpstr>
      <vt:lpstr>1_Office 主题​​</vt:lpstr>
      <vt:lpstr>4_Office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36</cp:revision>
  <dcterms:created xsi:type="dcterms:W3CDTF">2020-06-05T01:16:00Z</dcterms:created>
  <dcterms:modified xsi:type="dcterms:W3CDTF">2022-05-28T02:59:31Z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3FF7335A01A642DD89A5B26E82CD30CA</vt:lpwstr>
  </property>
</Properties>
</file>