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52" r:id="rId3"/>
  </p:sldMasterIdLst>
  <p:notesMasterIdLst>
    <p:notesMasterId r:id="rId5"/>
  </p:notesMasterIdLst>
  <p:handoutMasterIdLst>
    <p:handoutMasterId r:id="rId20"/>
  </p:handoutMasterIdLst>
  <p:sldIdLst>
    <p:sldId id="710" r:id="rId4"/>
    <p:sldId id="711" r:id="rId6"/>
    <p:sldId id="712" r:id="rId7"/>
    <p:sldId id="713" r:id="rId8"/>
    <p:sldId id="714" r:id="rId9"/>
    <p:sldId id="715" r:id="rId10"/>
    <p:sldId id="716" r:id="rId11"/>
    <p:sldId id="717" r:id="rId12"/>
    <p:sldId id="718" r:id="rId13"/>
    <p:sldId id="719" r:id="rId14"/>
    <p:sldId id="720" r:id="rId15"/>
    <p:sldId id="721" r:id="rId16"/>
    <p:sldId id="722" r:id="rId17"/>
    <p:sldId id="723" r:id="rId18"/>
    <p:sldId id="724" r:id="rId19"/>
  </p:sldIdLst>
  <p:sldSz cx="9144000" cy="5143500" type="screen16x9"/>
  <p:notesSz cx="6858000" cy="9144000"/>
  <p:embeddedFontLst>
    <p:embeddedFont>
      <p:font typeface="黑体" panose="02010609060101010101" pitchFamily="49" charset="-122"/>
      <p:regular r:id="rId25"/>
    </p:embeddedFont>
    <p:embeddedFont>
      <p:font typeface="Calibri" panose="020F0502020204030204" pitchFamily="34" charset="0"/>
      <p:regular r:id="rId26"/>
      <p:bold r:id="rId27"/>
      <p:italic r:id="rId28"/>
      <p:boldItalic r:id="rId29"/>
    </p:embeddedFont>
    <p:embeddedFont>
      <p:font typeface="微软雅黑" panose="020B0503020204020204" charset="-122"/>
      <p:regular r:id="rId30"/>
    </p:embeddedFont>
  </p:embeddedFontLst>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60093"/>
    <a:srgbClr val="993300"/>
    <a:srgbClr val="FF4BC7"/>
    <a:srgbClr val="FF7C80"/>
    <a:srgbClr val="FF6600"/>
    <a:srgbClr val="FF5050"/>
    <a:srgbClr val="FF0066"/>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30" autoAdjust="0"/>
    <p:restoredTop sz="94660"/>
  </p:normalViewPr>
  <p:slideViewPr>
    <p:cSldViewPr>
      <p:cViewPr varScale="1">
        <p:scale>
          <a:sx n="103" d="100"/>
          <a:sy n="103" d="100"/>
        </p:scale>
        <p:origin x="120" y="300"/>
      </p:cViewPr>
      <p:guideLst>
        <p:guide orient="horz" pos="2471"/>
        <p:guide pos="5159"/>
      </p:guideLst>
    </p:cSldViewPr>
  </p:slideViewPr>
  <p:notesTextViewPr>
    <p:cViewPr>
      <p:scale>
        <a:sx n="1" d="1"/>
        <a:sy n="1" d="1"/>
      </p:scale>
      <p:origin x="0" y="0"/>
    </p:cViewPr>
  </p:notesTextViewPr>
  <p:sorterViewPr>
    <p:cViewPr>
      <p:scale>
        <a:sx n="66" d="100"/>
        <a:sy n="66" d="100"/>
      </p:scale>
      <p:origin x="0" y="2754"/>
    </p:cViewPr>
  </p:sorterViewPr>
  <p:notesViewPr>
    <p:cSldViewPr>
      <p:cViewPr varScale="1">
        <p:scale>
          <a:sx n="65" d="100"/>
          <a:sy n="65" d="100"/>
        </p:scale>
        <p:origin x="-2502" y="-114"/>
      </p:cViewPr>
      <p:guideLst>
        <p:guide orient="horz" pos="2879"/>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gs" Target="tags/tag388.xml"/><Relationship Id="rId30" Type="http://schemas.openxmlformats.org/officeDocument/2006/relationships/font" Target="fonts/font6.fntdata"/><Relationship Id="rId3" Type="http://schemas.openxmlformats.org/officeDocument/2006/relationships/slideMaster" Target="slideMasters/slideMaster2.xml"/><Relationship Id="rId29" Type="http://schemas.openxmlformats.org/officeDocument/2006/relationships/font" Target="fonts/font5.fntdata"/><Relationship Id="rId28" Type="http://schemas.openxmlformats.org/officeDocument/2006/relationships/font" Target="fonts/font4.fntdata"/><Relationship Id="rId27" Type="http://schemas.openxmlformats.org/officeDocument/2006/relationships/font" Target="fonts/font3.fntdata"/><Relationship Id="rId26" Type="http://schemas.openxmlformats.org/officeDocument/2006/relationships/font" Target="fonts/font2.fntdata"/><Relationship Id="rId25" Type="http://schemas.openxmlformats.org/officeDocument/2006/relationships/font" Target="fonts/font1.fntdata"/><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5.xml"/><Relationship Id="rId19" Type="http://schemas.openxmlformats.org/officeDocument/2006/relationships/slideLayout" Target="../slideLayouts/slideLayout22.xml"/><Relationship Id="rId18" Type="http://schemas.openxmlformats.org/officeDocument/2006/relationships/slideLayout" Target="../slideLayouts/slideLayout21.xml"/><Relationship Id="rId17" Type="http://schemas.openxmlformats.org/officeDocument/2006/relationships/slideLayout" Target="../slideLayouts/slideLayout20.xml"/><Relationship Id="rId16" Type="http://schemas.openxmlformats.org/officeDocument/2006/relationships/slideLayout" Target="../slideLayouts/slideLayout19.xml"/><Relationship Id="rId15" Type="http://schemas.openxmlformats.org/officeDocument/2006/relationships/slideLayout" Target="../slideLayouts/slideLayout18.xml"/><Relationship Id="rId14" Type="http://schemas.openxmlformats.org/officeDocument/2006/relationships/slideLayout" Target="../slideLayouts/slideLayout17.xml"/><Relationship Id="rId13" Type="http://schemas.openxmlformats.org/officeDocument/2006/relationships/slideLayout" Target="../slideLayouts/slideLayout16.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32.xml"/><Relationship Id="rId8" Type="http://schemas.openxmlformats.org/officeDocument/2006/relationships/tags" Target="../tags/tag331.xml"/><Relationship Id="rId7" Type="http://schemas.openxmlformats.org/officeDocument/2006/relationships/tags" Target="../tags/tag330.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4" Type="http://schemas.openxmlformats.org/officeDocument/2006/relationships/notesSlide" Target="../notesSlides/notesSlide10.xml"/><Relationship Id="rId13" Type="http://schemas.openxmlformats.org/officeDocument/2006/relationships/slideLayout" Target="../slideLayouts/slideLayout10.xml"/><Relationship Id="rId12" Type="http://schemas.openxmlformats.org/officeDocument/2006/relationships/tags" Target="../tags/tag335.xml"/><Relationship Id="rId11" Type="http://schemas.openxmlformats.org/officeDocument/2006/relationships/tags" Target="../tags/tag334.xml"/><Relationship Id="rId10" Type="http://schemas.openxmlformats.org/officeDocument/2006/relationships/tags" Target="../tags/tag333.xml"/><Relationship Id="rId1" Type="http://schemas.openxmlformats.org/officeDocument/2006/relationships/tags" Target="../tags/tag324.xml"/></Relationships>
</file>

<file path=ppt/slides/_rels/slide11.xml.rels><?xml version="1.0" encoding="UTF-8" standalone="yes"?>
<Relationships xmlns="http://schemas.openxmlformats.org/package/2006/relationships"><Relationship Id="rId9" Type="http://schemas.openxmlformats.org/officeDocument/2006/relationships/tags" Target="../tags/tag344.xml"/><Relationship Id="rId8" Type="http://schemas.openxmlformats.org/officeDocument/2006/relationships/tags" Target="../tags/tag343.xml"/><Relationship Id="rId7" Type="http://schemas.openxmlformats.org/officeDocument/2006/relationships/tags" Target="../tags/tag342.xml"/><Relationship Id="rId6" Type="http://schemas.openxmlformats.org/officeDocument/2006/relationships/tags" Target="../tags/tag341.xml"/><Relationship Id="rId5" Type="http://schemas.openxmlformats.org/officeDocument/2006/relationships/tags" Target="../tags/tag340.xml"/><Relationship Id="rId4" Type="http://schemas.openxmlformats.org/officeDocument/2006/relationships/tags" Target="../tags/tag339.xml"/><Relationship Id="rId3" Type="http://schemas.openxmlformats.org/officeDocument/2006/relationships/tags" Target="../tags/tag338.xml"/><Relationship Id="rId2" Type="http://schemas.openxmlformats.org/officeDocument/2006/relationships/tags" Target="../tags/tag337.xml"/><Relationship Id="rId14" Type="http://schemas.openxmlformats.org/officeDocument/2006/relationships/notesSlide" Target="../notesSlides/notesSlide11.xml"/><Relationship Id="rId13" Type="http://schemas.openxmlformats.org/officeDocument/2006/relationships/slideLayout" Target="../slideLayouts/slideLayout10.xml"/><Relationship Id="rId12" Type="http://schemas.openxmlformats.org/officeDocument/2006/relationships/tags" Target="../tags/tag346.xml"/><Relationship Id="rId11" Type="http://schemas.openxmlformats.org/officeDocument/2006/relationships/image" Target="../media/image14.png"/><Relationship Id="rId10" Type="http://schemas.openxmlformats.org/officeDocument/2006/relationships/tags" Target="../tags/tag345.xml"/><Relationship Id="rId1" Type="http://schemas.openxmlformats.org/officeDocument/2006/relationships/tags" Target="../tags/tag336.xml"/></Relationships>
</file>

<file path=ppt/slides/_rels/slide12.xml.rels><?xml version="1.0" encoding="UTF-8" standalone="yes"?>
<Relationships xmlns="http://schemas.openxmlformats.org/package/2006/relationships"><Relationship Id="rId9" Type="http://schemas.openxmlformats.org/officeDocument/2006/relationships/tags" Target="../tags/tag355.xml"/><Relationship Id="rId8" Type="http://schemas.openxmlformats.org/officeDocument/2006/relationships/tags" Target="../tags/tag354.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 Id="rId3" Type="http://schemas.openxmlformats.org/officeDocument/2006/relationships/tags" Target="../tags/tag349.xml"/><Relationship Id="rId2" Type="http://schemas.openxmlformats.org/officeDocument/2006/relationships/tags" Target="../tags/tag348.xml"/><Relationship Id="rId14" Type="http://schemas.openxmlformats.org/officeDocument/2006/relationships/notesSlide" Target="../notesSlides/notesSlide12.xml"/><Relationship Id="rId13" Type="http://schemas.openxmlformats.org/officeDocument/2006/relationships/slideLayout" Target="../slideLayouts/slideLayout10.xml"/><Relationship Id="rId12" Type="http://schemas.openxmlformats.org/officeDocument/2006/relationships/tags" Target="../tags/tag357.xml"/><Relationship Id="rId11" Type="http://schemas.openxmlformats.org/officeDocument/2006/relationships/image" Target="../media/image15.png"/><Relationship Id="rId10" Type="http://schemas.openxmlformats.org/officeDocument/2006/relationships/tags" Target="../tags/tag356.xml"/><Relationship Id="rId1" Type="http://schemas.openxmlformats.org/officeDocument/2006/relationships/tags" Target="../tags/tag347.xml"/></Relationships>
</file>

<file path=ppt/slides/_rels/slide13.xml.rels><?xml version="1.0" encoding="UTF-8" standalone="yes"?>
<Relationships xmlns="http://schemas.openxmlformats.org/package/2006/relationships"><Relationship Id="rId9" Type="http://schemas.openxmlformats.org/officeDocument/2006/relationships/tags" Target="../tags/tag366.xml"/><Relationship Id="rId8" Type="http://schemas.openxmlformats.org/officeDocument/2006/relationships/tags" Target="../tags/tag365.xml"/><Relationship Id="rId7" Type="http://schemas.openxmlformats.org/officeDocument/2006/relationships/tags" Target="../tags/tag364.xml"/><Relationship Id="rId6" Type="http://schemas.openxmlformats.org/officeDocument/2006/relationships/tags" Target="../tags/tag363.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tags" Target="../tags/tag359.xml"/><Relationship Id="rId14" Type="http://schemas.openxmlformats.org/officeDocument/2006/relationships/notesSlide" Target="../notesSlides/notesSlide13.xml"/><Relationship Id="rId13" Type="http://schemas.openxmlformats.org/officeDocument/2006/relationships/slideLayout" Target="../slideLayouts/slideLayout10.xml"/><Relationship Id="rId12" Type="http://schemas.openxmlformats.org/officeDocument/2006/relationships/tags" Target="../tags/tag367.xml"/><Relationship Id="rId11" Type="http://schemas.openxmlformats.org/officeDocument/2006/relationships/image" Target="../media/image17.png"/><Relationship Id="rId10" Type="http://schemas.openxmlformats.org/officeDocument/2006/relationships/image" Target="../media/image16.png"/><Relationship Id="rId1" Type="http://schemas.openxmlformats.org/officeDocument/2006/relationships/tags" Target="../tags/tag358.xml"/></Relationships>
</file>

<file path=ppt/slides/_rels/slide14.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tags" Target="../tags/tag369.xml"/><Relationship Id="rId13" Type="http://schemas.openxmlformats.org/officeDocument/2006/relationships/notesSlide" Target="../notesSlides/notesSlide14.xml"/><Relationship Id="rId12" Type="http://schemas.openxmlformats.org/officeDocument/2006/relationships/slideLayout" Target="../slideLayouts/slideLayout10.xml"/><Relationship Id="rId11" Type="http://schemas.openxmlformats.org/officeDocument/2006/relationships/tags" Target="../tags/tag377.xml"/><Relationship Id="rId10" Type="http://schemas.openxmlformats.org/officeDocument/2006/relationships/image" Target="../media/image16.png"/><Relationship Id="rId1" Type="http://schemas.openxmlformats.org/officeDocument/2006/relationships/tags" Target="../tags/tag368.xml"/></Relationships>
</file>

<file path=ppt/slides/_rels/slide15.xml.rels><?xml version="1.0" encoding="UTF-8" standalone="yes"?>
<Relationships xmlns="http://schemas.openxmlformats.org/package/2006/relationships"><Relationship Id="rId9" Type="http://schemas.openxmlformats.org/officeDocument/2006/relationships/tags" Target="../tags/tag386.xml"/><Relationship Id="rId8" Type="http://schemas.openxmlformats.org/officeDocument/2006/relationships/tags" Target="../tags/tag385.xml"/><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tags" Target="../tags/tag379.xml"/><Relationship Id="rId13" Type="http://schemas.openxmlformats.org/officeDocument/2006/relationships/notesSlide" Target="../notesSlides/notesSlide15.xml"/><Relationship Id="rId12" Type="http://schemas.openxmlformats.org/officeDocument/2006/relationships/slideLayout" Target="../slideLayouts/slideLayout10.xml"/><Relationship Id="rId11" Type="http://schemas.openxmlformats.org/officeDocument/2006/relationships/tags" Target="../tags/tag387.xml"/><Relationship Id="rId10" Type="http://schemas.openxmlformats.org/officeDocument/2006/relationships/image" Target="../media/image16.png"/><Relationship Id="rId1" Type="http://schemas.openxmlformats.org/officeDocument/2006/relationships/tags" Target="../tags/tag378.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7" Type="http://schemas.openxmlformats.org/officeDocument/2006/relationships/notesSlide" Target="../notesSlides/notesSlide2.xml"/><Relationship Id="rId16" Type="http://schemas.openxmlformats.org/officeDocument/2006/relationships/slideLayout" Target="../slideLayouts/slideLayout10.xml"/><Relationship Id="rId15" Type="http://schemas.openxmlformats.org/officeDocument/2006/relationships/tags" Target="../tags/tag245.xml"/><Relationship Id="rId14" Type="http://schemas.openxmlformats.org/officeDocument/2006/relationships/tags" Target="../tags/tag244.xml"/><Relationship Id="rId13" Type="http://schemas.openxmlformats.org/officeDocument/2006/relationships/tags" Target="../tags/tag243.xml"/><Relationship Id="rId12" Type="http://schemas.openxmlformats.org/officeDocument/2006/relationships/tags" Target="../tags/tag242.xml"/><Relationship Id="rId11" Type="http://schemas.openxmlformats.org/officeDocument/2006/relationships/tags" Target="../tags/tag241.xml"/><Relationship Id="rId10" Type="http://schemas.openxmlformats.org/officeDocument/2006/relationships/tags" Target="../tags/tag240.xml"/><Relationship Id="rId1" Type="http://schemas.openxmlformats.org/officeDocument/2006/relationships/tags" Target="../tags/tag231.xml"/></Relationships>
</file>

<file path=ppt/slides/_rels/slide3.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3" Type="http://schemas.openxmlformats.org/officeDocument/2006/relationships/notesSlide" Target="../notesSlides/notesSlide3.xml"/><Relationship Id="rId12" Type="http://schemas.openxmlformats.org/officeDocument/2006/relationships/slideLayout" Target="../slideLayouts/slideLayout10.xml"/><Relationship Id="rId11" Type="http://schemas.openxmlformats.org/officeDocument/2006/relationships/tags" Target="../tags/tag255.xml"/><Relationship Id="rId10" Type="http://schemas.openxmlformats.org/officeDocument/2006/relationships/image" Target="../media/image10.png"/><Relationship Id="rId1" Type="http://schemas.openxmlformats.org/officeDocument/2006/relationships/tags" Target="../tags/tag246.xml"/></Relationships>
</file>

<file path=ppt/slides/_rels/slide4.xml.rels><?xml version="1.0" encoding="UTF-8" standalone="yes"?>
<Relationships xmlns="http://schemas.openxmlformats.org/package/2006/relationships"><Relationship Id="rId9" Type="http://schemas.openxmlformats.org/officeDocument/2006/relationships/tags" Target="../tags/tag264.xml"/><Relationship Id="rId8" Type="http://schemas.openxmlformats.org/officeDocument/2006/relationships/tags" Target="../tags/tag263.xml"/><Relationship Id="rId7" Type="http://schemas.openxmlformats.org/officeDocument/2006/relationships/tags" Target="../tags/tag262.xml"/><Relationship Id="rId6" Type="http://schemas.openxmlformats.org/officeDocument/2006/relationships/tags" Target="../tags/tag26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tags" Target="../tags/tag257.xml"/><Relationship Id="rId13" Type="http://schemas.openxmlformats.org/officeDocument/2006/relationships/notesSlide" Target="../notesSlides/notesSlide4.xml"/><Relationship Id="rId12" Type="http://schemas.openxmlformats.org/officeDocument/2006/relationships/slideLayout" Target="../slideLayouts/slideLayout10.xml"/><Relationship Id="rId11" Type="http://schemas.openxmlformats.org/officeDocument/2006/relationships/tags" Target="../tags/tag265.xml"/><Relationship Id="rId10" Type="http://schemas.openxmlformats.org/officeDocument/2006/relationships/image" Target="../media/image11.png"/><Relationship Id="rId1" Type="http://schemas.openxmlformats.org/officeDocument/2006/relationships/tags" Target="../tags/tag256.xml"/></Relationships>
</file>

<file path=ppt/slides/_rels/slide5.xml.rels><?xml version="1.0" encoding="UTF-8" standalone="yes"?>
<Relationships xmlns="http://schemas.openxmlformats.org/package/2006/relationships"><Relationship Id="rId9" Type="http://schemas.openxmlformats.org/officeDocument/2006/relationships/tags" Target="../tags/tag274.xml"/><Relationship Id="rId8" Type="http://schemas.openxmlformats.org/officeDocument/2006/relationships/tags" Target="../tags/tag273.xml"/><Relationship Id="rId7" Type="http://schemas.openxmlformats.org/officeDocument/2006/relationships/tags" Target="../tags/tag272.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3" Type="http://schemas.openxmlformats.org/officeDocument/2006/relationships/notesSlide" Target="../notesSlides/notesSlide5.xml"/><Relationship Id="rId12" Type="http://schemas.openxmlformats.org/officeDocument/2006/relationships/slideLayout" Target="../slideLayouts/slideLayout10.xml"/><Relationship Id="rId11" Type="http://schemas.openxmlformats.org/officeDocument/2006/relationships/tags" Target="../tags/tag276.xml"/><Relationship Id="rId10" Type="http://schemas.openxmlformats.org/officeDocument/2006/relationships/tags" Target="../tags/tag275.xml"/><Relationship Id="rId1" Type="http://schemas.openxmlformats.org/officeDocument/2006/relationships/tags" Target="../tags/tag266.xml"/></Relationships>
</file>

<file path=ppt/slides/_rels/slide6.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 Id="rId3" Type="http://schemas.openxmlformats.org/officeDocument/2006/relationships/tags" Target="../tags/tag279.xml"/><Relationship Id="rId2" Type="http://schemas.openxmlformats.org/officeDocument/2006/relationships/tags" Target="../tags/tag278.xml"/><Relationship Id="rId14" Type="http://schemas.openxmlformats.org/officeDocument/2006/relationships/notesSlide" Target="../notesSlides/notesSlide6.xml"/><Relationship Id="rId13" Type="http://schemas.openxmlformats.org/officeDocument/2006/relationships/slideLayout" Target="../slideLayouts/slideLayout10.xml"/><Relationship Id="rId12" Type="http://schemas.openxmlformats.org/officeDocument/2006/relationships/tags" Target="../tags/tag288.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tags" Target="../tags/tag277.xml"/></Relationships>
</file>

<file path=ppt/slides/_rels/slide7.xml.rels><?xml version="1.0" encoding="UTF-8" standalone="yes"?>
<Relationships xmlns="http://schemas.openxmlformats.org/package/2006/relationships"><Relationship Id="rId9" Type="http://schemas.openxmlformats.org/officeDocument/2006/relationships/tags" Target="../tags/tag297.xml"/><Relationship Id="rId8" Type="http://schemas.openxmlformats.org/officeDocument/2006/relationships/tags" Target="../tags/tag296.xml"/><Relationship Id="rId7" Type="http://schemas.openxmlformats.org/officeDocument/2006/relationships/tags" Target="../tags/tag295.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 Id="rId3" Type="http://schemas.openxmlformats.org/officeDocument/2006/relationships/tags" Target="../tags/tag291.xml"/><Relationship Id="rId2" Type="http://schemas.openxmlformats.org/officeDocument/2006/relationships/tags" Target="../tags/tag290.xml"/><Relationship Id="rId14" Type="http://schemas.openxmlformats.org/officeDocument/2006/relationships/notesSlide" Target="../notesSlides/notesSlide7.xml"/><Relationship Id="rId13" Type="http://schemas.openxmlformats.org/officeDocument/2006/relationships/slideLayout" Target="../slideLayouts/slideLayout10.xml"/><Relationship Id="rId12" Type="http://schemas.openxmlformats.org/officeDocument/2006/relationships/tags" Target="../tags/tag299.xml"/><Relationship Id="rId11" Type="http://schemas.openxmlformats.org/officeDocument/2006/relationships/tags" Target="../tags/tag298.xml"/><Relationship Id="rId10" Type="http://schemas.openxmlformats.org/officeDocument/2006/relationships/image" Target="../media/image12.png"/><Relationship Id="rId1" Type="http://schemas.openxmlformats.org/officeDocument/2006/relationships/tags" Target="../tags/tag289.xml"/></Relationships>
</file>

<file path=ppt/slides/_rels/slide8.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tags" Target="../tags/tag307.xml"/><Relationship Id="rId7" Type="http://schemas.openxmlformats.org/officeDocument/2006/relationships/tags" Target="../tags/tag306.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tags" Target="../tags/tag303.xml"/><Relationship Id="rId3" Type="http://schemas.openxmlformats.org/officeDocument/2006/relationships/tags" Target="../tags/tag302.xml"/><Relationship Id="rId2" Type="http://schemas.openxmlformats.org/officeDocument/2006/relationships/tags" Target="../tags/tag301.xml"/><Relationship Id="rId14" Type="http://schemas.openxmlformats.org/officeDocument/2006/relationships/notesSlide" Target="../notesSlides/notesSlide8.xml"/><Relationship Id="rId13" Type="http://schemas.openxmlformats.org/officeDocument/2006/relationships/slideLayout" Target="../slideLayouts/slideLayout10.xml"/><Relationship Id="rId12" Type="http://schemas.openxmlformats.org/officeDocument/2006/relationships/tags" Target="../tags/tag311.xml"/><Relationship Id="rId11" Type="http://schemas.openxmlformats.org/officeDocument/2006/relationships/tags" Target="../tags/tag310.xml"/><Relationship Id="rId10" Type="http://schemas.openxmlformats.org/officeDocument/2006/relationships/tags" Target="../tags/tag309.xml"/><Relationship Id="rId1" Type="http://schemas.openxmlformats.org/officeDocument/2006/relationships/tags" Target="../tags/tag300.xml"/></Relationships>
</file>

<file path=ppt/slides/_rels/slide9.xml.rels><?xml version="1.0" encoding="UTF-8" standalone="yes"?>
<Relationships xmlns="http://schemas.openxmlformats.org/package/2006/relationships"><Relationship Id="rId9" Type="http://schemas.openxmlformats.org/officeDocument/2006/relationships/tags" Target="../tags/tag320.xml"/><Relationship Id="rId8" Type="http://schemas.openxmlformats.org/officeDocument/2006/relationships/tags" Target="../tags/tag319.xml"/><Relationship Id="rId7" Type="http://schemas.openxmlformats.org/officeDocument/2006/relationships/tags" Target="../tags/tag318.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3" Type="http://schemas.openxmlformats.org/officeDocument/2006/relationships/tags" Target="../tags/tag314.xml"/><Relationship Id="rId2" Type="http://schemas.openxmlformats.org/officeDocument/2006/relationships/tags" Target="../tags/tag313.xml"/><Relationship Id="rId15" Type="http://schemas.openxmlformats.org/officeDocument/2006/relationships/notesSlide" Target="../notesSlides/notesSlide9.xml"/><Relationship Id="rId14" Type="http://schemas.openxmlformats.org/officeDocument/2006/relationships/slideLayout" Target="../slideLayouts/slideLayout10.xml"/><Relationship Id="rId13" Type="http://schemas.openxmlformats.org/officeDocument/2006/relationships/tags" Target="../tags/tag323.xml"/><Relationship Id="rId12" Type="http://schemas.openxmlformats.org/officeDocument/2006/relationships/image" Target="../media/image13.png"/><Relationship Id="rId11" Type="http://schemas.openxmlformats.org/officeDocument/2006/relationships/tags" Target="../tags/tag322.xml"/><Relationship Id="rId10" Type="http://schemas.openxmlformats.org/officeDocument/2006/relationships/tags" Target="../tags/tag321.xml"/><Relationship Id="rId1" Type="http://schemas.openxmlformats.org/officeDocument/2006/relationships/tags" Target="../tags/tag3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口语交际：请教</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rPr>
              <a:t>三年级上册</a:t>
            </a:r>
            <a:endParaRPr lang="zh-CN" altLang="en-US" sz="1300" dirty="0">
              <a:solidFill>
                <a:schemeClr val="dk1">
                  <a:lumMod val="85000"/>
                  <a:lumOff val="15000"/>
                </a:schemeClr>
              </a:solidFill>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宋体" panose="02010600030101010101" pitchFamily="2" charset="-122"/>
              </a:rPr>
              <a:t>方法指导：</a:t>
            </a:r>
            <a:endParaRPr lang="zh-CN" altLang="en-US" sz="2400" b="1" dirty="0">
              <a:solidFill>
                <a:schemeClr val="dk1"/>
              </a:solidFill>
              <a:latin typeface="幼圆" charset="0"/>
              <a:ea typeface="幼圆" charset="0"/>
              <a:cs typeface="宋体" panose="02010600030101010101" pitchFamily="2" charset="-122"/>
            </a:endParaRPr>
          </a:p>
        </p:txBody>
      </p:sp>
      <p:sp>
        <p:nvSpPr>
          <p:cNvPr id="3" name="矩形 12"/>
          <p:cNvSpPr>
            <a:spLocks noChangeArrowheads="1"/>
          </p:cNvSpPr>
          <p:nvPr/>
        </p:nvSpPr>
        <p:spPr bwMode="auto">
          <a:xfrm>
            <a:off x="755576" y="1181262"/>
            <a:ext cx="655272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800" dirty="0">
                <a:solidFill>
                  <a:schemeClr val="accent1"/>
                </a:solidFill>
                <a:latin typeface="幼圆" charset="0"/>
                <a:ea typeface="幼圆" charset="0"/>
              </a:rPr>
              <a:t>评议谁最棒。</a:t>
            </a:r>
            <a:endParaRPr lang="zh-CN" altLang="en-US" sz="2800" dirty="0">
              <a:solidFill>
                <a:schemeClr val="accent1"/>
              </a:solidFill>
              <a:latin typeface="幼圆" charset="0"/>
              <a:ea typeface="幼圆" charset="0"/>
            </a:endParaRPr>
          </a:p>
        </p:txBody>
      </p:sp>
      <p:sp>
        <p:nvSpPr>
          <p:cNvPr id="4" name="TextBox 8"/>
          <p:cNvSpPr txBox="1">
            <a:spLocks noChangeArrowheads="1"/>
          </p:cNvSpPr>
          <p:nvPr>
            <p:custDataLst>
              <p:tags r:id="rId11"/>
            </p:custDataLst>
          </p:nvPr>
        </p:nvSpPr>
        <p:spPr bwMode="auto">
          <a:xfrm>
            <a:off x="525021" y="2499742"/>
            <a:ext cx="8093958" cy="1225713"/>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pPr>
            <a:r>
              <a:rPr lang="zh-CN" altLang="en-US" sz="2200" dirty="0">
                <a:solidFill>
                  <a:schemeClr val="dk1"/>
                </a:solidFill>
                <a:latin typeface="幼圆" charset="0"/>
                <a:ea typeface="幼圆" charset="0"/>
                <a:cs typeface="Times New Roman" panose="02020603050405020304" pitchFamily="18" charset="0"/>
              </a:rPr>
              <a:t>小组评议，看请教问题的同学的陈述是否符合要求、语言是否流畅、问题是否清楚。</a:t>
            </a:r>
            <a:endParaRPr lang="zh-CN" altLang="en-US" sz="2200" dirty="0">
              <a:solidFill>
                <a:schemeClr val="dk1"/>
              </a:solidFill>
              <a:latin typeface="幼圆" charset="0"/>
              <a:ea typeface="幼圆" charset="0"/>
              <a:cs typeface="Times New Roman" panose="02020603050405020304" pitchFamily="18"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欣赏范例：</a:t>
            </a:r>
            <a:endParaRPr lang="zh-CN" altLang="en-US" sz="2400" b="1" dirty="0">
              <a:solidFill>
                <a:schemeClr val="accent1"/>
              </a:solidFill>
              <a:latin typeface="幼圆" charset="0"/>
              <a:ea typeface="幼圆" charset="0"/>
              <a:cs typeface="宋体" panose="02010600030101010101" pitchFamily="2" charset="-122"/>
            </a:endParaRPr>
          </a:p>
        </p:txBody>
      </p:sp>
      <p:sp>
        <p:nvSpPr>
          <p:cNvPr id="4" name="文本框 3"/>
          <p:cNvSpPr txBox="1"/>
          <p:nvPr>
            <p:custDataLst>
              <p:tags r:id="rId10"/>
            </p:custDataLst>
          </p:nvPr>
        </p:nvSpPr>
        <p:spPr>
          <a:xfrm>
            <a:off x="2339751" y="627534"/>
            <a:ext cx="6192688" cy="4194020"/>
          </a:xfrm>
          <a:prstGeom prst="roundRect">
            <a:avLst/>
          </a:prstGeom>
          <a:solidFill>
            <a:schemeClr val="lt1"/>
          </a:solidFill>
          <a:ln>
            <a:solidFill>
              <a:schemeClr val="accent5"/>
            </a:solidFill>
            <a:prstDash val="lgDashDotDot"/>
          </a:ln>
        </p:spPr>
        <p:style>
          <a:lnRef idx="2">
            <a:schemeClr val="accent5"/>
          </a:lnRef>
          <a:fillRef idx="1">
            <a:schemeClr val="lt1"/>
          </a:fillRef>
          <a:effectRef idx="0">
            <a:schemeClr val="accent5"/>
          </a:effectRef>
          <a:fontRef idx="minor">
            <a:schemeClr val="dk1"/>
          </a:fontRef>
        </p:style>
        <p:txBody>
          <a:bodyPr wrap="square">
            <a:spAutoFit/>
          </a:bodyPr>
          <a:lstStyle/>
          <a:p>
            <a:pPr indent="541655" algn="ctr"/>
            <a:r>
              <a:rPr lang="zh-CN" altLang="en-US" sz="2400" noProof="1">
                <a:solidFill>
                  <a:schemeClr val="dk1"/>
                </a:solidFill>
                <a:latin typeface="幼圆" charset="0"/>
                <a:ea typeface="幼圆" charset="0"/>
              </a:rPr>
              <a:t>没人跟我玩，怎么办？</a:t>
            </a:r>
            <a:endParaRPr lang="en-US" altLang="zh-CN" sz="2400" noProof="1">
              <a:solidFill>
                <a:schemeClr val="dk1"/>
              </a:solidFill>
              <a:latin typeface="幼圆" charset="0"/>
              <a:ea typeface="幼圆" charset="0"/>
            </a:endParaRPr>
          </a:p>
          <a:p>
            <a:pPr indent="541655"/>
            <a:r>
              <a:rPr lang="zh-CN" altLang="en-US" sz="2400" noProof="1">
                <a:solidFill>
                  <a:schemeClr val="dk1"/>
                </a:solidFill>
                <a:latin typeface="幼圆" charset="0"/>
                <a:ea typeface="幼圆" charset="0"/>
              </a:rPr>
              <a:t>我比较喜欢安静，大家都说我像个娇小姐，我周围的那些女孩子大多是疯疯癫癫的，有啥没啥就咋咋呼呼的。我在学习方面特别细心，同桌一有错我就赶紧给他指出来，我自认为待人挺友善的。可是，一到下课，他们四五个人围在一起有说有笑的，却没人理我。为什么没有同学来跟我玩呢？唉，我该怎么办？请大家帮帮我吧。谢谢同学们！</a:t>
            </a:r>
            <a:endParaRPr lang="zh-CN" altLang="en-US" sz="2400" noProof="1">
              <a:solidFill>
                <a:schemeClr val="dk1"/>
              </a:solidFill>
              <a:latin typeface="幼圆" charset="0"/>
              <a:ea typeface="幼圆" charset="0"/>
            </a:endParaRPr>
          </a:p>
        </p:txBody>
      </p:sp>
      <p:pic>
        <p:nvPicPr>
          <p:cNvPr id="7" name="图片 6"/>
          <p:cNvPicPr>
            <a:picLocks noChangeAspect="1"/>
          </p:cNvPicPr>
          <p:nvPr/>
        </p:nvPicPr>
        <p:blipFill rotWithShape="1">
          <a:blip r:embed="rId11" cstate="print">
            <a:extLst>
              <a:ext uri="{28A0092B-C50C-407E-A947-70E740481C1C}">
                <a14:useLocalDpi xmlns:a14="http://schemas.microsoft.com/office/drawing/2010/main" val="0"/>
              </a:ext>
            </a:extLst>
          </a:blip>
          <a:srcRect l="86646" t="73774"/>
          <a:stretch>
            <a:fillRect/>
          </a:stretch>
        </p:blipFill>
        <p:spPr>
          <a:xfrm>
            <a:off x="899592" y="2139702"/>
            <a:ext cx="1025695" cy="1656184"/>
          </a:xfrm>
          <a:prstGeom prst="rect">
            <a:avLst/>
          </a:prstGeom>
        </p:spPr>
      </p:pic>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700081"/>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欣赏范例：</a:t>
            </a:r>
            <a:endParaRPr lang="zh-CN" altLang="en-US" sz="2400" b="1" dirty="0">
              <a:solidFill>
                <a:schemeClr val="accent1"/>
              </a:solidFill>
              <a:latin typeface="幼圆" charset="0"/>
              <a:ea typeface="幼圆" charset="0"/>
              <a:cs typeface="宋体" panose="02010600030101010101" pitchFamily="2" charset="-122"/>
            </a:endParaRPr>
          </a:p>
        </p:txBody>
      </p:sp>
      <p:sp>
        <p:nvSpPr>
          <p:cNvPr id="4" name="文本框 2"/>
          <p:cNvSpPr>
            <a:spLocks noChangeArrowheads="1"/>
          </p:cNvSpPr>
          <p:nvPr>
            <p:custDataLst>
              <p:tags r:id="rId10"/>
            </p:custDataLst>
          </p:nvPr>
        </p:nvSpPr>
        <p:spPr bwMode="auto">
          <a:xfrm>
            <a:off x="827584" y="1275606"/>
            <a:ext cx="5105400" cy="3375603"/>
          </a:xfrm>
          <a:prstGeom prst="wedgeRoundRectCallout">
            <a:avLst>
              <a:gd name="adj1" fmla="val 73726"/>
              <a:gd name="adj2" fmla="val 1573"/>
              <a:gd name="adj3" fmla="val 16667"/>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chemeClr val="dk1">
                    <a:lumMod val="85000"/>
                    <a:lumOff val="15000"/>
                  </a:schemeClr>
                </a:solidFill>
                <a:latin typeface="幼圆" charset="0"/>
                <a:ea typeface="宋体" panose="02010600030101010101" pitchFamily="2" charset="-122"/>
                <a:cs typeface="幼圆" charset="0"/>
              </a:rPr>
              <a:t>评析：</a:t>
            </a:r>
            <a:endParaRPr lang="zh-CN" altLang="en-US" sz="2400" dirty="0">
              <a:solidFill>
                <a:schemeClr val="dk1">
                  <a:lumMod val="85000"/>
                  <a:lumOff val="15000"/>
                </a:schemeClr>
              </a:solidFill>
              <a:latin typeface="幼圆" charset="0"/>
              <a:ea typeface="宋体" panose="02010600030101010101" pitchFamily="2" charset="-122"/>
              <a:cs typeface="幼圆" charset="0"/>
            </a:endParaRPr>
          </a:p>
          <a:p>
            <a:r>
              <a:rPr lang="zh-CN" altLang="en-US" sz="2400" dirty="0">
                <a:solidFill>
                  <a:schemeClr val="dk1">
                    <a:lumMod val="85000"/>
                    <a:lumOff val="15000"/>
                  </a:schemeClr>
                </a:solidFill>
                <a:latin typeface="幼圆" charset="0"/>
                <a:ea typeface="宋体" panose="02010600030101010101" pitchFamily="2" charset="-122"/>
                <a:cs typeface="幼圆" charset="0"/>
              </a:rPr>
              <a:t>  “没人跟我玩，怎么办”是一部分孩子的共同问题，所以从话题看，小作者选择了大家都不知道怎么办的问题，把自己的特点表现了出来：喜欢安静，学习上细心，还能及时给同学指出出错的地方。向大家请教时用语礼貌。</a:t>
            </a:r>
            <a:endParaRPr lang="zh-CN" altLang="en-US" sz="2400" dirty="0">
              <a:solidFill>
                <a:schemeClr val="dk1">
                  <a:lumMod val="85000"/>
                  <a:lumOff val="15000"/>
                </a:schemeClr>
              </a:solidFill>
              <a:latin typeface="幼圆" charset="0"/>
              <a:ea typeface="宋体" panose="02010600030101010101" pitchFamily="2" charset="-122"/>
              <a:cs typeface="幼圆" charset="0"/>
            </a:endParaRPr>
          </a:p>
        </p:txBody>
      </p:sp>
      <p:pic>
        <p:nvPicPr>
          <p:cNvPr id="6" name="图片 5"/>
          <p:cNvPicPr>
            <a:picLocks noChangeAspect="1"/>
          </p:cNvPicPr>
          <p:nvPr/>
        </p:nvPicPr>
        <p:blipFill>
          <a:blip r:embed="rId11"/>
          <a:stretch>
            <a:fillRect/>
          </a:stretch>
        </p:blipFill>
        <p:spPr>
          <a:xfrm>
            <a:off x="6732240" y="1419622"/>
            <a:ext cx="2592288" cy="2666178"/>
          </a:xfrm>
          <a:prstGeom prst="rect">
            <a:avLst/>
          </a:prstGeom>
        </p:spPr>
      </p:pic>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5" descr="5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232" y="536371"/>
            <a:ext cx="205087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4"/>
          <p:cNvSpPr txBox="1">
            <a:spLocks noChangeArrowheads="1"/>
          </p:cNvSpPr>
          <p:nvPr/>
        </p:nvSpPr>
        <p:spPr bwMode="auto">
          <a:xfrm>
            <a:off x="367533" y="949311"/>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dirty="0">
                <a:solidFill>
                  <a:schemeClr val="accent1"/>
                </a:solidFill>
                <a:latin typeface="幼圆" charset="0"/>
                <a:ea typeface="幼圆" charset="0"/>
              </a:rPr>
              <a:t>交际任务</a:t>
            </a:r>
            <a:endParaRPr lang="zh-CN" altLang="zh-CN" sz="2800" dirty="0">
              <a:solidFill>
                <a:schemeClr val="accent1"/>
              </a:solidFill>
              <a:latin typeface="幼圆" charset="0"/>
              <a:ea typeface="幼圆" charset="0"/>
            </a:endParaRPr>
          </a:p>
        </p:txBody>
      </p:sp>
      <p:sp>
        <p:nvSpPr>
          <p:cNvPr id="14" name="内容占位符 1"/>
          <p:cNvSpPr txBox="1"/>
          <p:nvPr/>
        </p:nvSpPr>
        <p:spPr bwMode="auto">
          <a:xfrm>
            <a:off x="179512" y="2184639"/>
            <a:ext cx="8045920" cy="39290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noAutofit/>
          </a:bodyPr>
          <a:lstStyle>
            <a:lvl1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0000"/>
                </a:solidFill>
                <a:latin typeface="Times New Roman" panose="02020603050405020304" pitchFamily="18" charset="0"/>
                <a:ea typeface="宋体" panose="02010600030101010101" pitchFamily="2" charset="-122"/>
                <a:cs typeface="Times New Roman" panose="02020603050405020304" pitchFamily="18" charset="0"/>
              </a:defRPr>
            </a:lvl1pPr>
            <a:lvl2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70C0"/>
                </a:solidFill>
                <a:latin typeface="Times New Roman" panose="02020603050405020304" pitchFamily="18" charset="0"/>
                <a:ea typeface="宋体" panose="02010600030101010101" pitchFamily="2" charset="-122"/>
                <a:cs typeface="Times New Roman" panose="02020603050405020304" pitchFamily="18" charset="0"/>
              </a:defRPr>
            </a:lvl2pPr>
            <a:lvl3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楷体_GB2312" pitchFamily="49" charset="-122"/>
                <a:cs typeface="Times New Roman" panose="02020603050405020304" pitchFamily="18" charset="0"/>
              </a:defRPr>
            </a:lvl3pPr>
            <a:lvl4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黑体" panose="02010609060101010101" pitchFamily="49" charset="-122"/>
                <a:cs typeface="Times New Roman" panose="02020603050405020304" pitchFamily="18" charset="0"/>
              </a:defRPr>
            </a:lvl4pPr>
            <a:lvl5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mn-lt"/>
                <a:ea typeface="仿宋_GB2312" pitchFamily="49" charset="-122"/>
                <a:cs typeface="Times New Roman" panose="02020603050405020304" pitchFamily="18"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431800" marR="0" lvl="0" indent="-457200" algn="l" defTabSz="457200" rtl="0" eaLnBrk="1"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600" b="0" i="0" u="none" strike="noStrike" kern="1200" cap="none" spc="0" normalizeH="0" baseline="0" noProof="0" dirty="0">
                <a:ln>
                  <a:noFill/>
                </a:ln>
                <a:solidFill>
                  <a:srgbClr val="000000"/>
                </a:solidFill>
                <a:effectLst/>
                <a:uLnTx/>
                <a:uFillTx/>
                <a:latin typeface="幼圆" charset="0"/>
                <a:cs typeface="幼圆" charset="0"/>
              </a:rPr>
              <a:t>1</a:t>
            </a:r>
            <a:r>
              <a:rPr kumimoji="0" lang="zh-CN" altLang="en-US" sz="2600" b="0" i="0" u="none" strike="noStrike" kern="1200" cap="none" spc="0" normalizeH="0" baseline="0" noProof="0" dirty="0">
                <a:ln>
                  <a:noFill/>
                </a:ln>
                <a:solidFill>
                  <a:srgbClr val="000000"/>
                </a:solidFill>
                <a:effectLst/>
                <a:uLnTx/>
                <a:uFillTx/>
                <a:latin typeface="幼圆" charset="0"/>
                <a:cs typeface="幼圆" charset="0"/>
              </a:rPr>
              <a:t>．根据语境写一写。</a:t>
            </a:r>
            <a:endParaRPr kumimoji="0" lang="en-US" altLang="zh-CN" sz="2600" b="0" i="0" u="none" strike="noStrike" kern="1200" cap="none" spc="0" normalizeH="0" baseline="0" noProof="0" dirty="0">
              <a:ln>
                <a:noFill/>
              </a:ln>
              <a:solidFill>
                <a:srgbClr val="000000"/>
              </a:solidFill>
              <a:effectLst/>
              <a:uLnTx/>
              <a:uFillTx/>
              <a:latin typeface="幼圆" charset="0"/>
              <a:cs typeface="幼圆" charset="0"/>
            </a:endParaRPr>
          </a:p>
          <a:p>
            <a:pPr marL="431800" marR="0" lvl="0" indent="-457200" algn="l" defTabSz="457200" rtl="0" eaLnBrk="1" fontAlgn="base" latinLnBrk="0" hangingPunct="0">
              <a:lnSpc>
                <a:spcPct val="150000"/>
              </a:lnSpc>
              <a:spcBef>
                <a:spcPct val="0"/>
              </a:spcBef>
              <a:spcAft>
                <a:spcPct val="0"/>
              </a:spcAft>
              <a:buClrTx/>
              <a:buSzTx/>
              <a:buFont typeface="Arial" panose="020B0604020202020204" pitchFamily="34" charset="0"/>
              <a:buNone/>
              <a:defRPr/>
            </a:pPr>
            <a:r>
              <a:rPr kumimoji="0" lang="en-US" altLang="zh-CN" sz="2600" b="0" i="0" u="none" strike="noStrike" kern="1200" cap="none" spc="0" normalizeH="0" baseline="0" noProof="0" dirty="0">
                <a:ln>
                  <a:noFill/>
                </a:ln>
                <a:solidFill>
                  <a:srgbClr val="000000"/>
                </a:solidFill>
                <a:effectLst/>
                <a:uLnTx/>
                <a:uFillTx/>
                <a:latin typeface="幼圆" charset="0"/>
                <a:cs typeface="幼圆" charset="0"/>
              </a:rPr>
              <a:t>	     </a:t>
            </a:r>
            <a:r>
              <a:rPr kumimoji="0" lang="zh-CN" altLang="en-US" sz="2600" b="0" i="0" u="none" strike="noStrike" kern="1200" cap="none" spc="0" normalizeH="0" baseline="0" noProof="0" dirty="0">
                <a:ln>
                  <a:noFill/>
                </a:ln>
                <a:solidFill>
                  <a:srgbClr val="000000"/>
                </a:solidFill>
                <a:effectLst/>
                <a:uLnTx/>
                <a:uFillTx/>
                <a:latin typeface="幼圆" charset="0"/>
                <a:cs typeface="幼圆" charset="0"/>
              </a:rPr>
              <a:t>一天，军军想去国贸大厦，可是他迷路了，这时他连忙向一位老爷爷问路。军军问老爷爷</a:t>
            </a:r>
            <a:r>
              <a:rPr kumimoji="0" lang="en-US" altLang="zh-CN" sz="2600" b="0" i="0" u="none" strike="noStrike" kern="1200" cap="none" spc="0" normalizeH="0" baseline="0" noProof="0" dirty="0">
                <a:ln>
                  <a:noFill/>
                </a:ln>
                <a:solidFill>
                  <a:srgbClr val="000000"/>
                </a:solidFill>
                <a:effectLst/>
                <a:uLnTx/>
                <a:uFillTx/>
                <a:latin typeface="幼圆" charset="0"/>
                <a:cs typeface="幼圆" charset="0"/>
              </a:rPr>
              <a:t>“______________________________________”</a:t>
            </a:r>
            <a:endParaRPr kumimoji="0" lang="en-US" altLang="zh-CN" sz="2600" b="0" i="0" u="none" strike="noStrike" kern="1200" cap="none" spc="0" normalizeH="0" baseline="0" noProof="0" dirty="0">
              <a:ln>
                <a:noFill/>
              </a:ln>
              <a:solidFill>
                <a:srgbClr val="000000"/>
              </a:solidFill>
              <a:effectLst/>
              <a:uLnTx/>
              <a:uFillTx/>
              <a:latin typeface="幼圆" charset="0"/>
              <a:cs typeface="幼圆" charset="0"/>
            </a:endParaRPr>
          </a:p>
        </p:txBody>
      </p:sp>
      <p:pic>
        <p:nvPicPr>
          <p:cNvPr id="15" name="Picture 2"/>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04048" y="431930"/>
            <a:ext cx="2304256" cy="2377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矩形 15"/>
          <p:cNvSpPr>
            <a:spLocks noChangeArrowheads="1"/>
          </p:cNvSpPr>
          <p:nvPr/>
        </p:nvSpPr>
        <p:spPr bwMode="auto">
          <a:xfrm>
            <a:off x="964207" y="3849825"/>
            <a:ext cx="7261225" cy="691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31800" indent="-457200" defTabSz="457200" eaLnBrk="0" hangingPunct="0">
              <a:defRPr>
                <a:solidFill>
                  <a:schemeClr val="tx1"/>
                </a:solidFill>
                <a:latin typeface="Arial" panose="020B0604020202020204" pitchFamily="34" charset="0"/>
                <a:ea typeface="宋体" panose="02010600030101010101" pitchFamily="2" charset="-122"/>
              </a:defRPr>
            </a:lvl1pPr>
            <a:lvl2pPr marL="742950" indent="-285750" defTabSz="457200" eaLnBrk="0" hangingPunct="0">
              <a:defRPr>
                <a:solidFill>
                  <a:schemeClr val="tx1"/>
                </a:solidFill>
                <a:latin typeface="Arial" panose="020B0604020202020204" pitchFamily="34" charset="0"/>
                <a:ea typeface="宋体" panose="02010600030101010101" pitchFamily="2" charset="-122"/>
              </a:defRPr>
            </a:lvl2pPr>
            <a:lvl3pPr marL="1143000" indent="-228600" defTabSz="457200" eaLnBrk="0" hangingPunct="0">
              <a:defRPr>
                <a:solidFill>
                  <a:schemeClr val="tx1"/>
                </a:solidFill>
                <a:latin typeface="Arial" panose="020B0604020202020204" pitchFamily="34" charset="0"/>
                <a:ea typeface="宋体" panose="02010600030101010101" pitchFamily="2" charset="-122"/>
              </a:defRPr>
            </a:lvl3pPr>
            <a:lvl4pPr marL="1600200" indent="-228600" defTabSz="457200" eaLnBrk="0" hangingPunct="0">
              <a:defRPr>
                <a:solidFill>
                  <a:schemeClr val="tx1"/>
                </a:solidFill>
                <a:latin typeface="Arial" panose="020B0604020202020204" pitchFamily="34" charset="0"/>
                <a:ea typeface="宋体" panose="02010600030101010101" pitchFamily="2" charset="-122"/>
              </a:defRPr>
            </a:lvl4pPr>
            <a:lvl5pPr marL="2057400" indent="-228600" defTabSz="4572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a:lnSpc>
                <a:spcPct val="150000"/>
              </a:lnSpc>
              <a:spcBef>
                <a:spcPct val="0"/>
              </a:spcBef>
              <a:spcAft>
                <a:spcPct val="0"/>
              </a:spcAft>
            </a:pPr>
            <a:r>
              <a:rPr lang="zh-CN" altLang="en-US" sz="2600" dirty="0">
                <a:solidFill>
                  <a:srgbClr val="000000"/>
                </a:solidFill>
                <a:latin typeface="幼圆" charset="0"/>
                <a:ea typeface="幼圆" charset="0"/>
                <a:cs typeface="Times New Roman" panose="02020603050405020304" pitchFamily="18" charset="0"/>
              </a:rPr>
              <a:t>老爷爷，您好！请问去国贸大厦怎么走？</a:t>
            </a:r>
            <a:endParaRPr lang="zh-CN" altLang="en-US" sz="2600" dirty="0">
              <a:solidFill>
                <a:srgbClr val="000000"/>
              </a:solidFill>
              <a:latin typeface="幼圆" charset="0"/>
              <a:ea typeface="幼圆" charset="0"/>
              <a:cs typeface="Times New Roman" panose="02020603050405020304" pitchFamily="18"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5" descr="5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232" y="536371"/>
            <a:ext cx="205087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4"/>
          <p:cNvSpPr txBox="1">
            <a:spLocks noChangeArrowheads="1"/>
          </p:cNvSpPr>
          <p:nvPr/>
        </p:nvSpPr>
        <p:spPr bwMode="auto">
          <a:xfrm>
            <a:off x="367533" y="949311"/>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dirty="0">
                <a:solidFill>
                  <a:schemeClr val="accent1"/>
                </a:solidFill>
                <a:latin typeface="幼圆" charset="0"/>
                <a:ea typeface="幼圆" charset="0"/>
              </a:rPr>
              <a:t>交际任务</a:t>
            </a:r>
            <a:endParaRPr lang="zh-CN" altLang="zh-CN" sz="2800" dirty="0">
              <a:solidFill>
                <a:schemeClr val="accent1"/>
              </a:solidFill>
              <a:latin typeface="幼圆" charset="0"/>
              <a:ea typeface="幼圆" charset="0"/>
            </a:endParaRPr>
          </a:p>
        </p:txBody>
      </p:sp>
      <p:sp>
        <p:nvSpPr>
          <p:cNvPr id="13" name="内容占位符 2"/>
          <p:cNvSpPr txBox="1"/>
          <p:nvPr/>
        </p:nvSpPr>
        <p:spPr bwMode="auto">
          <a:xfrm>
            <a:off x="827584" y="1508162"/>
            <a:ext cx="8154988" cy="39290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noAutofit/>
          </a:bodyPr>
          <a:lstStyle>
            <a:lvl1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0000"/>
                </a:solidFill>
                <a:latin typeface="Times New Roman" panose="02020603050405020304" pitchFamily="18" charset="0"/>
                <a:ea typeface="宋体" panose="02010600030101010101" pitchFamily="2" charset="-122"/>
                <a:cs typeface="Times New Roman" panose="02020603050405020304" pitchFamily="18" charset="0"/>
              </a:defRPr>
            </a:lvl1pPr>
            <a:lvl2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70C0"/>
                </a:solidFill>
                <a:latin typeface="Times New Roman" panose="02020603050405020304" pitchFamily="18" charset="0"/>
                <a:ea typeface="宋体" panose="02010600030101010101" pitchFamily="2" charset="-122"/>
                <a:cs typeface="Times New Roman" panose="02020603050405020304" pitchFamily="18" charset="0"/>
              </a:defRPr>
            </a:lvl2pPr>
            <a:lvl3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楷体_GB2312" pitchFamily="49" charset="-122"/>
                <a:cs typeface="Times New Roman" panose="02020603050405020304" pitchFamily="18" charset="0"/>
              </a:defRPr>
            </a:lvl3pPr>
            <a:lvl4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黑体" panose="02010609060101010101" pitchFamily="49" charset="-122"/>
                <a:cs typeface="Times New Roman" panose="02020603050405020304" pitchFamily="18" charset="0"/>
              </a:defRPr>
            </a:lvl4pPr>
            <a:lvl5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mn-lt"/>
                <a:ea typeface="仿宋_GB2312" pitchFamily="49" charset="-122"/>
                <a:cs typeface="Times New Roman" panose="02020603050405020304" pitchFamily="18"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marR="0" lvl="0" indent="647700" algn="l" defTabSz="457200" rtl="0" eaLnBrk="1"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老爷爷说：</a:t>
            </a:r>
            <a:r>
              <a:rPr kumimoji="0" lang="en-US" altLang="zh-CN"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a:t>
            </a:r>
            <a:r>
              <a:rPr kumimoji="0" lang="zh-CN" altLang="en-US"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从这里一直向前走，走到前面路口，向右拐就能看到国贸大厦了。</a:t>
            </a:r>
            <a:r>
              <a:rPr kumimoji="0" lang="en-US" altLang="zh-CN"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a:t>
            </a:r>
            <a:endParaRPr kumimoji="0" lang="zh-CN" altLang="en-US"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endParaRPr>
          </a:p>
          <a:p>
            <a:pPr marL="0" marR="0" lvl="0" indent="647700" algn="l" defTabSz="457200" rtl="0" eaLnBrk="1"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可是军军没有听清老爷爷说的话，他想让老爷爷重说一遍，于是他说：</a:t>
            </a:r>
            <a:r>
              <a:rPr kumimoji="0" lang="en-US" altLang="zh-CN"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rPr>
              <a:t>“______________________________ _________________________”</a:t>
            </a:r>
            <a:endParaRPr kumimoji="0" lang="en-US" altLang="zh-CN" sz="2200" b="0" i="0" u="none" strike="noStrike" kern="1200" cap="none" spc="0" normalizeH="0" baseline="0" noProof="0" dirty="0">
              <a:ln>
                <a:noFill/>
              </a:ln>
              <a:solidFill>
                <a:srgbClr val="000000"/>
              </a:solidFill>
              <a:effectLst/>
              <a:uLnTx/>
              <a:uFillTx/>
              <a:latin typeface="幼圆" charset="0"/>
              <a:ea typeface="宋体" panose="02010600030101010101" pitchFamily="2" charset="-122"/>
              <a:cs typeface="幼圆" charset="0"/>
            </a:endParaRPr>
          </a:p>
        </p:txBody>
      </p:sp>
      <p:sp>
        <p:nvSpPr>
          <p:cNvPr id="17" name="内容占位符 1"/>
          <p:cNvSpPr txBox="1"/>
          <p:nvPr/>
        </p:nvSpPr>
        <p:spPr bwMode="auto">
          <a:xfrm>
            <a:off x="2459037" y="2975305"/>
            <a:ext cx="522605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31800" indent="-457200" defTabSz="457200" eaLnBrk="0" hangingPunct="0">
              <a:defRPr>
                <a:solidFill>
                  <a:schemeClr val="tx1"/>
                </a:solidFill>
                <a:latin typeface="Arial" panose="020B0604020202020204" pitchFamily="34" charset="0"/>
                <a:ea typeface="宋体" panose="02010600030101010101" pitchFamily="2" charset="-122"/>
              </a:defRPr>
            </a:lvl1pPr>
            <a:lvl2pPr marL="742950" indent="-285750" defTabSz="457200" eaLnBrk="0" hangingPunct="0">
              <a:defRPr>
                <a:solidFill>
                  <a:schemeClr val="tx1"/>
                </a:solidFill>
                <a:latin typeface="Arial" panose="020B0604020202020204" pitchFamily="34" charset="0"/>
                <a:ea typeface="宋体" panose="02010600030101010101" pitchFamily="2" charset="-122"/>
              </a:defRPr>
            </a:lvl2pPr>
            <a:lvl3pPr marL="1143000" indent="-228600" defTabSz="457200" eaLnBrk="0" hangingPunct="0">
              <a:defRPr>
                <a:solidFill>
                  <a:schemeClr val="tx1"/>
                </a:solidFill>
                <a:latin typeface="Arial" panose="020B0604020202020204" pitchFamily="34" charset="0"/>
                <a:ea typeface="宋体" panose="02010600030101010101" pitchFamily="2" charset="-122"/>
              </a:defRPr>
            </a:lvl3pPr>
            <a:lvl4pPr marL="1600200" indent="-228600" defTabSz="457200" eaLnBrk="0" hangingPunct="0">
              <a:defRPr>
                <a:solidFill>
                  <a:schemeClr val="tx1"/>
                </a:solidFill>
                <a:latin typeface="Arial" panose="020B0604020202020204" pitchFamily="34" charset="0"/>
                <a:ea typeface="宋体" panose="02010600030101010101" pitchFamily="2" charset="-122"/>
              </a:defRPr>
            </a:lvl4pPr>
            <a:lvl5pPr marL="2057400" indent="-228600" defTabSz="4572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a:lnSpc>
                <a:spcPct val="150000"/>
              </a:lnSpc>
              <a:spcBef>
                <a:spcPct val="0"/>
              </a:spcBef>
              <a:spcAft>
                <a:spcPct val="0"/>
              </a:spcAft>
              <a:buFont typeface="Arial" panose="020B0604020202020204" pitchFamily="34" charset="0"/>
              <a:buNone/>
            </a:pPr>
            <a:r>
              <a:rPr lang="zh-CN" altLang="en-US" sz="2200" dirty="0">
                <a:solidFill>
                  <a:srgbClr val="000000"/>
                </a:solidFill>
                <a:latin typeface="幼圆" charset="0"/>
                <a:ea typeface="幼圆" charset="0"/>
                <a:cs typeface="Times New Roman" panose="02020603050405020304" pitchFamily="18" charset="0"/>
              </a:rPr>
              <a:t>老爷爷，不好意思，我没听明白，</a:t>
            </a:r>
            <a:endParaRPr lang="zh-CN" altLang="en-US" sz="2200" dirty="0">
              <a:solidFill>
                <a:srgbClr val="000000"/>
              </a:solidFill>
              <a:latin typeface="幼圆" charset="0"/>
              <a:ea typeface="幼圆" charset="0"/>
              <a:cs typeface="Times New Roman" panose="02020603050405020304" pitchFamily="18" charset="0"/>
            </a:endParaRPr>
          </a:p>
        </p:txBody>
      </p:sp>
      <p:sp>
        <p:nvSpPr>
          <p:cNvPr id="18" name="矩形 17"/>
          <p:cNvSpPr>
            <a:spLocks noChangeArrowheads="1"/>
          </p:cNvSpPr>
          <p:nvPr/>
        </p:nvSpPr>
        <p:spPr bwMode="auto">
          <a:xfrm>
            <a:off x="971600" y="3436950"/>
            <a:ext cx="6286500"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31800" indent="-457200" defTabSz="457200" eaLnBrk="0" hangingPunct="0">
              <a:defRPr>
                <a:solidFill>
                  <a:schemeClr val="tx1"/>
                </a:solidFill>
                <a:latin typeface="Arial" panose="020B0604020202020204" pitchFamily="34" charset="0"/>
                <a:ea typeface="宋体" panose="02010600030101010101" pitchFamily="2" charset="-122"/>
              </a:defRPr>
            </a:lvl1pPr>
            <a:lvl2pPr marL="742950" indent="-285750" defTabSz="457200" eaLnBrk="0" hangingPunct="0">
              <a:defRPr>
                <a:solidFill>
                  <a:schemeClr val="tx1"/>
                </a:solidFill>
                <a:latin typeface="Arial" panose="020B0604020202020204" pitchFamily="34" charset="0"/>
                <a:ea typeface="宋体" panose="02010600030101010101" pitchFamily="2" charset="-122"/>
              </a:defRPr>
            </a:lvl2pPr>
            <a:lvl3pPr marL="1143000" indent="-228600" defTabSz="457200" eaLnBrk="0" hangingPunct="0">
              <a:defRPr>
                <a:solidFill>
                  <a:schemeClr val="tx1"/>
                </a:solidFill>
                <a:latin typeface="Arial" panose="020B0604020202020204" pitchFamily="34" charset="0"/>
                <a:ea typeface="宋体" panose="02010600030101010101" pitchFamily="2" charset="-122"/>
              </a:defRPr>
            </a:lvl3pPr>
            <a:lvl4pPr marL="1600200" indent="-228600" defTabSz="457200" eaLnBrk="0" hangingPunct="0">
              <a:defRPr>
                <a:solidFill>
                  <a:schemeClr val="tx1"/>
                </a:solidFill>
                <a:latin typeface="Arial" panose="020B0604020202020204" pitchFamily="34" charset="0"/>
                <a:ea typeface="宋体" panose="02010600030101010101" pitchFamily="2" charset="-122"/>
              </a:defRPr>
            </a:lvl4pPr>
            <a:lvl5pPr marL="2057400" indent="-228600" defTabSz="4572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a:lnSpc>
                <a:spcPct val="150000"/>
              </a:lnSpc>
              <a:spcBef>
                <a:spcPct val="0"/>
              </a:spcBef>
              <a:spcAft>
                <a:spcPct val="0"/>
              </a:spcAft>
            </a:pPr>
            <a:r>
              <a:rPr lang="zh-CN" altLang="en-US" sz="2200" dirty="0">
                <a:solidFill>
                  <a:srgbClr val="000000"/>
                </a:solidFill>
                <a:latin typeface="幼圆" charset="0"/>
                <a:ea typeface="幼圆" charset="0"/>
                <a:cs typeface="Times New Roman" panose="02020603050405020304" pitchFamily="18" charset="0"/>
              </a:rPr>
              <a:t>麻烦您再说一遍，好吗？</a:t>
            </a:r>
            <a:endParaRPr lang="zh-CN" altLang="en-US" sz="2200" dirty="0">
              <a:solidFill>
                <a:srgbClr val="000000"/>
              </a:solidFill>
              <a:latin typeface="幼圆" charset="0"/>
              <a:ea typeface="幼圆" charset="0"/>
              <a:cs typeface="Times New Roman" panose="02020603050405020304" pitchFamily="18" charset="0"/>
            </a:endParaRPr>
          </a:p>
        </p:txBody>
      </p:sp>
      <p:sp>
        <p:nvSpPr>
          <p:cNvPr id="19" name="内容占位符 1"/>
          <p:cNvSpPr txBox="1"/>
          <p:nvPr/>
        </p:nvSpPr>
        <p:spPr>
          <a:xfrm>
            <a:off x="539552" y="3941902"/>
            <a:ext cx="8154988" cy="1928813"/>
          </a:xfrm>
          <a:prstGeom prst="rect">
            <a:avLst/>
          </a:prstGeom>
        </p:spPr>
        <p:txBody>
          <a:bodyPr lIns="0" tIns="0" rIns="0" bIns="0"/>
          <a:lstStyle/>
          <a:p>
            <a:pPr indent="647700" defTabSz="457200" fontAlgn="base" hangingPunct="0">
              <a:lnSpc>
                <a:spcPct val="150000"/>
              </a:lnSpc>
              <a:spcAft>
                <a:spcPct val="0"/>
              </a:spcAft>
              <a:buFont typeface="Arial" panose="020B0604020202020204" pitchFamily="34" charset="0"/>
              <a:buNone/>
              <a:defRPr/>
            </a:pPr>
            <a:r>
              <a:rPr lang="zh-CN" altLang="en-US" sz="2200" dirty="0">
                <a:solidFill>
                  <a:srgbClr val="000000"/>
                </a:solidFill>
                <a:latin typeface="幼圆" charset="0"/>
                <a:ea typeface="宋体" panose="02010600030101010101" pitchFamily="2" charset="-122"/>
                <a:cs typeface="幼圆" charset="0"/>
              </a:rPr>
              <a:t>老爷爷又重说了一遍，这次军军记住了，他高兴地对老爷爷说：</a:t>
            </a:r>
            <a:r>
              <a:rPr lang="en-US" sz="2200" dirty="0">
                <a:solidFill>
                  <a:srgbClr val="000000"/>
                </a:solidFill>
                <a:latin typeface="幼圆" charset="0"/>
                <a:ea typeface="宋体" panose="02010600030101010101" pitchFamily="2" charset="-122"/>
                <a:cs typeface="幼圆" charset="0"/>
              </a:rPr>
              <a:t>“_________________________”</a:t>
            </a:r>
            <a:endParaRPr lang="en-US" sz="2200" dirty="0">
              <a:solidFill>
                <a:srgbClr val="000000"/>
              </a:solidFill>
              <a:latin typeface="幼圆" charset="0"/>
              <a:ea typeface="宋体" panose="02010600030101010101" pitchFamily="2" charset="-122"/>
              <a:cs typeface="幼圆" charset="0"/>
            </a:endParaRPr>
          </a:p>
          <a:p>
            <a:pPr indent="647700" defTabSz="457200" fontAlgn="base" hangingPunct="0">
              <a:lnSpc>
                <a:spcPct val="150000"/>
              </a:lnSpc>
              <a:spcAft>
                <a:spcPct val="0"/>
              </a:spcAft>
              <a:buFont typeface="Arial" panose="020B0604020202020204" pitchFamily="34" charset="0"/>
              <a:buNone/>
              <a:defRPr/>
            </a:pPr>
            <a:endParaRPr lang="zh-CN" altLang="en-US" sz="2200" dirty="0">
              <a:solidFill>
                <a:srgbClr val="000000"/>
              </a:solidFill>
              <a:latin typeface="幼圆" charset="0"/>
              <a:ea typeface="宋体" panose="02010600030101010101" pitchFamily="2" charset="-122"/>
              <a:cs typeface="幼圆" charset="0"/>
            </a:endParaRPr>
          </a:p>
          <a:p>
            <a:pPr marL="431800" indent="-457200" defTabSz="457200" fontAlgn="base" hangingPunct="0">
              <a:lnSpc>
                <a:spcPct val="150000"/>
              </a:lnSpc>
              <a:spcAft>
                <a:spcPct val="0"/>
              </a:spcAft>
              <a:buFont typeface="Arial" panose="020B0604020202020204" pitchFamily="34" charset="0"/>
              <a:buNone/>
              <a:defRPr/>
            </a:pPr>
            <a:endParaRPr lang="zh-CN" altLang="en-US" sz="2200" dirty="0">
              <a:solidFill>
                <a:srgbClr val="000000"/>
              </a:solidFill>
              <a:latin typeface="幼圆" charset="0"/>
              <a:ea typeface="宋体" panose="02010600030101010101" pitchFamily="2" charset="-122"/>
              <a:cs typeface="幼圆" charset="0"/>
            </a:endParaRPr>
          </a:p>
        </p:txBody>
      </p:sp>
      <p:sp>
        <p:nvSpPr>
          <p:cNvPr id="20" name="矩形 19"/>
          <p:cNvSpPr>
            <a:spLocks noChangeArrowheads="1"/>
          </p:cNvSpPr>
          <p:nvPr/>
        </p:nvSpPr>
        <p:spPr bwMode="auto">
          <a:xfrm>
            <a:off x="683568" y="4370392"/>
            <a:ext cx="557212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47700" defTabSz="457200" eaLnBrk="0" hangingPunct="0">
              <a:defRPr>
                <a:solidFill>
                  <a:schemeClr val="tx1"/>
                </a:solidFill>
                <a:latin typeface="Arial" panose="020B0604020202020204" pitchFamily="34" charset="0"/>
                <a:ea typeface="宋体" panose="02010600030101010101" pitchFamily="2" charset="-122"/>
              </a:defRPr>
            </a:lvl1pPr>
            <a:lvl2pPr marL="742950" indent="-285750" defTabSz="457200" eaLnBrk="0" hangingPunct="0">
              <a:defRPr>
                <a:solidFill>
                  <a:schemeClr val="tx1"/>
                </a:solidFill>
                <a:latin typeface="Arial" panose="020B0604020202020204" pitchFamily="34" charset="0"/>
                <a:ea typeface="宋体" panose="02010600030101010101" pitchFamily="2" charset="-122"/>
              </a:defRPr>
            </a:lvl2pPr>
            <a:lvl3pPr marL="1143000" indent="-228600" defTabSz="457200" eaLnBrk="0" hangingPunct="0">
              <a:defRPr>
                <a:solidFill>
                  <a:schemeClr val="tx1"/>
                </a:solidFill>
                <a:latin typeface="Arial" panose="020B0604020202020204" pitchFamily="34" charset="0"/>
                <a:ea typeface="宋体" panose="02010600030101010101" pitchFamily="2" charset="-122"/>
              </a:defRPr>
            </a:lvl3pPr>
            <a:lvl4pPr marL="1600200" indent="-228600" defTabSz="457200" eaLnBrk="0" hangingPunct="0">
              <a:defRPr>
                <a:solidFill>
                  <a:schemeClr val="tx1"/>
                </a:solidFill>
                <a:latin typeface="Arial" panose="020B0604020202020204" pitchFamily="34" charset="0"/>
                <a:ea typeface="宋体" panose="02010600030101010101" pitchFamily="2" charset="-122"/>
              </a:defRPr>
            </a:lvl4pPr>
            <a:lvl5pPr marL="2057400" indent="-228600" defTabSz="4572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a:lnSpc>
                <a:spcPct val="150000"/>
              </a:lnSpc>
              <a:spcBef>
                <a:spcPct val="0"/>
              </a:spcBef>
              <a:spcAft>
                <a:spcPct val="0"/>
              </a:spcAft>
            </a:pPr>
            <a:r>
              <a:rPr lang="zh-CN" altLang="en-US" sz="2200" dirty="0">
                <a:solidFill>
                  <a:srgbClr val="000000"/>
                </a:solidFill>
                <a:latin typeface="幼圆" charset="0"/>
                <a:ea typeface="幼圆" charset="0"/>
                <a:cs typeface="Times New Roman" panose="02020603050405020304" pitchFamily="18" charset="0"/>
              </a:rPr>
              <a:t>老爷爷，谢谢您，再见！</a:t>
            </a:r>
            <a:endParaRPr lang="zh-CN" altLang="en-US" sz="2200" dirty="0">
              <a:solidFill>
                <a:srgbClr val="000000"/>
              </a:solidFill>
              <a:latin typeface="幼圆" charset="0"/>
              <a:ea typeface="幼圆" charset="0"/>
              <a:cs typeface="Times New Roman" panose="02020603050405020304" pitchFamily="18"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 name="图片 5" descr="5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232" y="536371"/>
            <a:ext cx="2050873"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4"/>
          <p:cNvSpPr txBox="1">
            <a:spLocks noChangeArrowheads="1"/>
          </p:cNvSpPr>
          <p:nvPr/>
        </p:nvSpPr>
        <p:spPr bwMode="auto">
          <a:xfrm>
            <a:off x="367533" y="949311"/>
            <a:ext cx="160528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dirty="0">
                <a:solidFill>
                  <a:schemeClr val="accent1"/>
                </a:solidFill>
                <a:latin typeface="幼圆" charset="0"/>
                <a:ea typeface="幼圆" charset="0"/>
              </a:rPr>
              <a:t>交际任务</a:t>
            </a:r>
            <a:endParaRPr lang="zh-CN" altLang="zh-CN" sz="2800" dirty="0">
              <a:solidFill>
                <a:schemeClr val="accent1"/>
              </a:solidFill>
              <a:latin typeface="幼圆" charset="0"/>
              <a:ea typeface="幼圆" charset="0"/>
            </a:endParaRPr>
          </a:p>
        </p:txBody>
      </p:sp>
      <p:sp>
        <p:nvSpPr>
          <p:cNvPr id="10" name="内容占位符 1"/>
          <p:cNvSpPr txBox="1"/>
          <p:nvPr/>
        </p:nvSpPr>
        <p:spPr>
          <a:xfrm>
            <a:off x="323528" y="1498491"/>
            <a:ext cx="8154988" cy="3929063"/>
          </a:xfrm>
          <a:prstGeom prst="rect">
            <a:avLst/>
          </a:prstGeom>
        </p:spPr>
        <p:txBody>
          <a:bodyPr lIns="0" tIns="0" rIns="0" bIns="0">
            <a:noAutofit/>
          </a:bodyPr>
          <a:lstStyle>
            <a:lvl1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0000"/>
                </a:solidFill>
                <a:latin typeface="Times New Roman" panose="02020603050405020304" pitchFamily="18" charset="0"/>
                <a:ea typeface="宋体" panose="02010600030101010101" pitchFamily="2" charset="-122"/>
                <a:cs typeface="Times New Roman" panose="02020603050405020304" pitchFamily="18" charset="0"/>
              </a:defRPr>
            </a:lvl1pPr>
            <a:lvl2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rgbClr val="0070C0"/>
                </a:solidFill>
                <a:latin typeface="Times New Roman" panose="02020603050405020304" pitchFamily="18" charset="0"/>
                <a:ea typeface="宋体" panose="02010600030101010101" pitchFamily="2" charset="-122"/>
                <a:cs typeface="Times New Roman" panose="02020603050405020304" pitchFamily="18" charset="0"/>
              </a:defRPr>
            </a:lvl2pPr>
            <a:lvl3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楷体_GB2312" pitchFamily="49" charset="-122"/>
                <a:cs typeface="Times New Roman" panose="02020603050405020304" pitchFamily="18" charset="0"/>
              </a:defRPr>
            </a:lvl3pPr>
            <a:lvl4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Times New Roman" panose="02020603050405020304" pitchFamily="18" charset="0"/>
                <a:ea typeface="黑体" panose="02010609060101010101" pitchFamily="49" charset="-122"/>
                <a:cs typeface="Times New Roman" panose="02020603050405020304" pitchFamily="18" charset="0"/>
              </a:defRPr>
            </a:lvl4pPr>
            <a:lvl5pPr marL="431800" indent="-457200" algn="l" defTabSz="457200" rtl="0" eaLnBrk="1" fontAlgn="base" latinLnBrk="0" hangingPunct="0">
              <a:lnSpc>
                <a:spcPct val="150000"/>
              </a:lnSpc>
              <a:spcBef>
                <a:spcPts val="0"/>
              </a:spcBef>
              <a:spcAft>
                <a:spcPct val="0"/>
              </a:spcAft>
              <a:buFont typeface="Arial" panose="020B0604020202020204" pitchFamily="34" charset="0"/>
              <a:buNone/>
              <a:defRPr sz="2600" b="1" kern="1200">
                <a:solidFill>
                  <a:schemeClr val="tx1"/>
                </a:solidFill>
                <a:latin typeface="+mn-lt"/>
                <a:ea typeface="仿宋_GB2312" pitchFamily="49" charset="-122"/>
                <a:cs typeface="Times New Roman" panose="02020603050405020304" pitchFamily="18" charset="0"/>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431800" marR="0" lvl="0" indent="-457200" algn="l" defTabSz="457200" rtl="0" eaLnBrk="1" fontAlgn="base" latinLnBrk="0" hangingPunct="0">
              <a:lnSpc>
                <a:spcPct val="150000"/>
              </a:lnSpc>
              <a:spcBef>
                <a:spcPts val="0"/>
              </a:spcBef>
              <a:spcAft>
                <a:spcPct val="0"/>
              </a:spcAft>
              <a:buClrTx/>
              <a:buSzTx/>
              <a:buFont typeface="Arial" panose="020B0604020202020204" pitchFamily="34" charset="0"/>
              <a:buNone/>
              <a:defRPr/>
            </a:pPr>
            <a:r>
              <a:rPr lang="en-US" altLang="zh-CN" b="0" dirty="0">
                <a:solidFill>
                  <a:srgbClr val="000000"/>
                </a:solidFill>
                <a:latin typeface="幼圆" charset="0"/>
                <a:cs typeface="幼圆" charset="0"/>
              </a:rPr>
              <a:t>2</a:t>
            </a:r>
            <a:r>
              <a:rPr kumimoji="0" lang="zh-CN" altLang="en-US" sz="2600" b="0" i="0" u="none" strike="noStrike" kern="1200" cap="none" spc="0" normalizeH="0" baseline="0" noProof="0" dirty="0">
                <a:ln>
                  <a:noFill/>
                </a:ln>
                <a:solidFill>
                  <a:srgbClr val="000000"/>
                </a:solidFill>
                <a:effectLst/>
                <a:uLnTx/>
                <a:uFillTx/>
                <a:latin typeface="幼圆" charset="0"/>
                <a:cs typeface="幼圆" charset="0"/>
              </a:rPr>
              <a:t>．面对面请教：</a:t>
            </a:r>
            <a:endParaRPr kumimoji="0" lang="zh-CN" altLang="en-US" sz="1050" b="0" i="0" u="none" strike="noStrike" kern="1200" cap="none" spc="0" normalizeH="0" baseline="0" noProof="0" dirty="0">
              <a:ln>
                <a:noFill/>
              </a:ln>
              <a:solidFill>
                <a:srgbClr val="000000"/>
              </a:solidFill>
              <a:effectLst/>
              <a:uLnTx/>
              <a:uFillTx/>
              <a:latin typeface="幼圆" charset="0"/>
              <a:cs typeface="幼圆" charset="0"/>
            </a:endParaRPr>
          </a:p>
          <a:p>
            <a:pPr marL="431800" marR="0" lvl="0" indent="-457200" algn="l" defTabSz="457200" rtl="0" eaLnBrk="1" fontAlgn="base" latinLnBrk="0" hangingPunct="0">
              <a:lnSpc>
                <a:spcPct val="150000"/>
              </a:lnSpc>
              <a:spcBef>
                <a:spcPts val="0"/>
              </a:spcBef>
              <a:spcAft>
                <a:spcPct val="0"/>
              </a:spcAft>
              <a:buClrTx/>
              <a:buSzTx/>
              <a:buFont typeface="Arial" panose="020B0604020202020204" pitchFamily="34" charset="0"/>
              <a:buNone/>
              <a:defRPr/>
            </a:pPr>
            <a:r>
              <a:rPr kumimoji="0" lang="en-US" altLang="zh-CN" sz="2600" b="0" i="0" u="none" strike="noStrike" kern="1200" cap="none" spc="0" normalizeH="0" baseline="0" noProof="0" dirty="0">
                <a:ln>
                  <a:noFill/>
                </a:ln>
                <a:solidFill>
                  <a:srgbClr val="000000"/>
                </a:solidFill>
                <a:effectLst/>
                <a:uLnTx/>
                <a:uFillTx/>
                <a:latin typeface="幼圆" charset="0"/>
                <a:cs typeface="幼圆" charset="0"/>
              </a:rPr>
              <a:t>	</a:t>
            </a:r>
            <a:r>
              <a:rPr kumimoji="0" lang="zh-CN" altLang="en-US" sz="2600" b="0" i="0" u="none" strike="noStrike" kern="1200" cap="none" spc="0" normalizeH="0" baseline="0" noProof="0" dirty="0">
                <a:ln>
                  <a:noFill/>
                </a:ln>
                <a:solidFill>
                  <a:srgbClr val="000000"/>
                </a:solidFill>
                <a:effectLst/>
                <a:uLnTx/>
                <a:uFillTx/>
                <a:latin typeface="幼圆" charset="0"/>
                <a:cs typeface="幼圆" charset="0"/>
              </a:rPr>
              <a:t>同学的问题：你的桌面总是那么整洁，你是怎么做到的呢？</a:t>
            </a:r>
            <a:endParaRPr kumimoji="0" lang="zh-CN" altLang="en-US" sz="1050" b="0" i="0" u="none" strike="noStrike" kern="1200" cap="none" spc="0" normalizeH="0" baseline="0" noProof="0" dirty="0">
              <a:ln>
                <a:noFill/>
              </a:ln>
              <a:solidFill>
                <a:srgbClr val="000000"/>
              </a:solidFill>
              <a:effectLst/>
              <a:uLnTx/>
              <a:uFillTx/>
              <a:latin typeface="幼圆" charset="0"/>
              <a:cs typeface="幼圆" charset="0"/>
            </a:endParaRPr>
          </a:p>
          <a:p>
            <a:pPr marL="431800" marR="0" lvl="0" indent="-457200" algn="l" defTabSz="457200" rtl="0" eaLnBrk="1" fontAlgn="base" latinLnBrk="0" hangingPunct="0">
              <a:lnSpc>
                <a:spcPct val="150000"/>
              </a:lnSpc>
              <a:spcBef>
                <a:spcPts val="0"/>
              </a:spcBef>
              <a:spcAft>
                <a:spcPct val="0"/>
              </a:spcAft>
              <a:buClrTx/>
              <a:buSzTx/>
              <a:buFont typeface="Arial" panose="020B0604020202020204" pitchFamily="34" charset="0"/>
              <a:buNone/>
              <a:defRPr/>
            </a:pPr>
            <a:r>
              <a:rPr kumimoji="0" lang="en-US" altLang="zh-CN" sz="2600" b="0" i="0" u="none" strike="noStrike" kern="1200" cap="none" spc="0" normalizeH="0" baseline="0" noProof="0" dirty="0">
                <a:ln>
                  <a:noFill/>
                </a:ln>
                <a:solidFill>
                  <a:srgbClr val="000000"/>
                </a:solidFill>
                <a:effectLst/>
                <a:uLnTx/>
                <a:uFillTx/>
                <a:latin typeface="幼圆" charset="0"/>
                <a:cs typeface="幼圆" charset="0"/>
              </a:rPr>
              <a:t>	</a:t>
            </a:r>
            <a:r>
              <a:rPr kumimoji="0" lang="zh-CN" altLang="en-US" sz="2600" b="0" i="0" u="none" strike="noStrike" kern="1200" cap="none" spc="0" normalizeH="0" baseline="0" noProof="0" dirty="0">
                <a:ln>
                  <a:noFill/>
                </a:ln>
                <a:solidFill>
                  <a:srgbClr val="000000"/>
                </a:solidFill>
                <a:effectLst/>
                <a:uLnTx/>
                <a:uFillTx/>
                <a:latin typeface="幼圆" charset="0"/>
                <a:cs typeface="幼圆" charset="0"/>
              </a:rPr>
              <a:t>我的回答：</a:t>
            </a:r>
            <a:r>
              <a:rPr kumimoji="0" lang="en-US" sz="2600" b="0" i="0" u="none" strike="noStrike" kern="1200" cap="none" spc="0" normalizeH="0" baseline="0" noProof="0" dirty="0">
                <a:ln>
                  <a:noFill/>
                </a:ln>
                <a:solidFill>
                  <a:srgbClr val="000000"/>
                </a:solidFill>
                <a:effectLst/>
                <a:uLnTx/>
                <a:uFillTx/>
                <a:latin typeface="幼圆" charset="0"/>
                <a:cs typeface="幼圆" charset="0"/>
              </a:rPr>
              <a:t>____________________________________ ____________________________________________________________________________________________</a:t>
            </a:r>
            <a:endParaRPr kumimoji="0" lang="en-US" altLang="en-US" sz="2600" b="0" i="0" u="none" strike="noStrike" kern="1200" cap="none" spc="0" normalizeH="0" baseline="0" noProof="0" dirty="0">
              <a:ln>
                <a:noFill/>
              </a:ln>
              <a:solidFill>
                <a:srgbClr val="000000"/>
              </a:solidFill>
              <a:effectLst/>
              <a:uLnTx/>
              <a:uFillTx/>
              <a:latin typeface="幼圆" charset="0"/>
              <a:cs typeface="幼圆" charset="0"/>
            </a:endParaRPr>
          </a:p>
        </p:txBody>
      </p:sp>
      <p:sp>
        <p:nvSpPr>
          <p:cNvPr id="11" name="内容占位符 1"/>
          <p:cNvSpPr txBox="1"/>
          <p:nvPr/>
        </p:nvSpPr>
        <p:spPr bwMode="auto">
          <a:xfrm>
            <a:off x="406078" y="3141554"/>
            <a:ext cx="80724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431800" indent="-457200" defTabSz="457200" eaLnBrk="0" hangingPunct="0">
              <a:defRPr>
                <a:solidFill>
                  <a:schemeClr val="tx1"/>
                </a:solidFill>
                <a:latin typeface="Arial" panose="020B0604020202020204" pitchFamily="34" charset="0"/>
                <a:ea typeface="宋体" panose="02010600030101010101" pitchFamily="2" charset="-122"/>
              </a:defRPr>
            </a:lvl1pPr>
            <a:lvl2pPr marL="742950" indent="-285750" defTabSz="457200" eaLnBrk="0" hangingPunct="0">
              <a:defRPr>
                <a:solidFill>
                  <a:schemeClr val="tx1"/>
                </a:solidFill>
                <a:latin typeface="Arial" panose="020B0604020202020204" pitchFamily="34" charset="0"/>
                <a:ea typeface="宋体" panose="02010600030101010101" pitchFamily="2" charset="-122"/>
              </a:defRPr>
            </a:lvl2pPr>
            <a:lvl3pPr marL="1143000" indent="-228600" defTabSz="457200" eaLnBrk="0" hangingPunct="0">
              <a:defRPr>
                <a:solidFill>
                  <a:schemeClr val="tx1"/>
                </a:solidFill>
                <a:latin typeface="Arial" panose="020B0604020202020204" pitchFamily="34" charset="0"/>
                <a:ea typeface="宋体" panose="02010600030101010101" pitchFamily="2" charset="-122"/>
              </a:defRPr>
            </a:lvl3pPr>
            <a:lvl4pPr marL="1600200" indent="-228600" defTabSz="457200" eaLnBrk="0" hangingPunct="0">
              <a:defRPr>
                <a:solidFill>
                  <a:schemeClr val="tx1"/>
                </a:solidFill>
                <a:latin typeface="Arial" panose="020B0604020202020204" pitchFamily="34" charset="0"/>
                <a:ea typeface="宋体" panose="02010600030101010101" pitchFamily="2" charset="-122"/>
              </a:defRPr>
            </a:lvl4pPr>
            <a:lvl5pPr marL="2057400" indent="-228600" defTabSz="4572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base">
              <a:lnSpc>
                <a:spcPct val="150000"/>
              </a:lnSpc>
              <a:spcBef>
                <a:spcPct val="0"/>
              </a:spcBef>
              <a:spcAft>
                <a:spcPct val="0"/>
              </a:spcAft>
              <a:buFont typeface="Arial" panose="020B0604020202020204" pitchFamily="34" charset="0"/>
              <a:buNone/>
            </a:pPr>
            <a:r>
              <a:rPr lang="en-US" altLang="zh-CN" sz="2600" dirty="0">
                <a:solidFill>
                  <a:srgbClr val="000000"/>
                </a:solidFill>
                <a:latin typeface="幼圆" charset="0"/>
                <a:cs typeface="幼圆" charset="0"/>
              </a:rPr>
              <a:t>						</a:t>
            </a:r>
            <a:r>
              <a:rPr lang="zh-CN" altLang="en-US" sz="2600" dirty="0">
                <a:solidFill>
                  <a:srgbClr val="000000"/>
                </a:solidFill>
                <a:latin typeface="幼圆" charset="0"/>
                <a:cs typeface="幼圆" charset="0"/>
              </a:rPr>
              <a:t>从小我妈妈就让我学会打扫、整理自己的房间。我每天坚持做，就养成习惯了。以后看到桌面乱，我就会主动整理。</a:t>
            </a:r>
            <a:endParaRPr lang="zh-CN" altLang="en-US" sz="2600" dirty="0">
              <a:solidFill>
                <a:srgbClr val="000000"/>
              </a:solidFill>
              <a:latin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custDataLst>
              <p:tags r:id="rId10"/>
            </p:custDataLst>
          </p:nvPr>
        </p:nvSpPr>
        <p:spPr bwMode="auto">
          <a:xfrm>
            <a:off x="395536" y="484057"/>
            <a:ext cx="973342"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宋体" panose="02010600030101010101" pitchFamily="2" charset="-122"/>
              </a:rPr>
              <a:t>导入：</a:t>
            </a:r>
            <a:endParaRPr lang="zh-CN" altLang="en-US" sz="2400" b="1" dirty="0">
              <a:solidFill>
                <a:schemeClr val="dk1"/>
              </a:solidFill>
              <a:latin typeface="幼圆" charset="0"/>
              <a:ea typeface="幼圆" charset="0"/>
              <a:cs typeface="宋体" panose="02010600030101010101" pitchFamily="2" charset="-122"/>
            </a:endParaRPr>
          </a:p>
        </p:txBody>
      </p:sp>
      <p:sp>
        <p:nvSpPr>
          <p:cNvPr id="11" name="文本框 10"/>
          <p:cNvSpPr txBox="1">
            <a:spLocks noChangeArrowheads="1"/>
          </p:cNvSpPr>
          <p:nvPr>
            <p:custDataLst>
              <p:tags r:id="rId11"/>
            </p:custDataLst>
          </p:nvPr>
        </p:nvSpPr>
        <p:spPr bwMode="auto">
          <a:xfrm>
            <a:off x="350044" y="1474986"/>
            <a:ext cx="4986337"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eaLnBrk="1" hangingPunct="1"/>
            <a:r>
              <a:rPr lang="zh-CN" altLang="en-GB" sz="2400">
                <a:solidFill>
                  <a:schemeClr val="dk1"/>
                </a:solidFill>
                <a:latin typeface="幼圆" charset="0"/>
                <a:ea typeface="宋体" panose="02010600030101010101" pitchFamily="2" charset="-122"/>
                <a:cs typeface="幼圆" charset="0"/>
              </a:rPr>
              <a:t>三人行，必有我师焉。</a:t>
            </a:r>
            <a:r>
              <a:rPr lang="en-US" altLang="zh-CN" sz="2400">
                <a:solidFill>
                  <a:schemeClr val="dk1"/>
                </a:solidFill>
                <a:latin typeface="幼圆" charset="0"/>
                <a:ea typeface="宋体" panose="02010600030101010101" pitchFamily="2" charset="-122"/>
                <a:cs typeface="幼圆" charset="0"/>
              </a:rPr>
              <a:t>——</a:t>
            </a:r>
            <a:r>
              <a:rPr lang="zh-CN" altLang="en-US" sz="2400">
                <a:solidFill>
                  <a:schemeClr val="dk1"/>
                </a:solidFill>
                <a:latin typeface="幼圆" charset="0"/>
                <a:ea typeface="宋体" panose="02010600030101010101" pitchFamily="2" charset="-122"/>
                <a:cs typeface="幼圆" charset="0"/>
              </a:rPr>
              <a:t>孔子</a:t>
            </a:r>
            <a:endParaRPr lang="zh-CN" altLang="en-US" sz="2400">
              <a:solidFill>
                <a:schemeClr val="dk1"/>
              </a:solidFill>
              <a:latin typeface="幼圆" charset="0"/>
              <a:ea typeface="宋体" panose="02010600030101010101" pitchFamily="2" charset="-122"/>
              <a:cs typeface="幼圆" charset="0"/>
            </a:endParaRPr>
          </a:p>
        </p:txBody>
      </p:sp>
      <p:sp>
        <p:nvSpPr>
          <p:cNvPr id="12" name="文本框 11"/>
          <p:cNvSpPr txBox="1">
            <a:spLocks noChangeArrowheads="1"/>
          </p:cNvSpPr>
          <p:nvPr>
            <p:custDataLst>
              <p:tags r:id="rId12"/>
            </p:custDataLst>
          </p:nvPr>
        </p:nvSpPr>
        <p:spPr bwMode="auto">
          <a:xfrm>
            <a:off x="273844" y="2879923"/>
            <a:ext cx="8558212"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eaLnBrk="1" hangingPunct="1"/>
            <a:r>
              <a:rPr lang="en-GB" altLang="zh-CN" sz="2400" dirty="0" err="1">
                <a:solidFill>
                  <a:schemeClr val="dk1"/>
                </a:solidFill>
                <a:latin typeface="幼圆" charset="0"/>
                <a:ea typeface="宋体" panose="02010600030101010101" pitchFamily="2" charset="-122"/>
                <a:cs typeface="幼圆" charset="0"/>
              </a:rPr>
              <a:t>才能不是天生的，可以任其自便的，而要钻研艺术请教良师，才会成材</a:t>
            </a:r>
            <a:r>
              <a:rPr lang="en-GB" altLang="zh-CN" sz="2400" dirty="0">
                <a:solidFill>
                  <a:schemeClr val="dk1"/>
                </a:solidFill>
                <a:latin typeface="幼圆" charset="0"/>
                <a:ea typeface="宋体" panose="02010600030101010101" pitchFamily="2" charset="-122"/>
                <a:cs typeface="幼圆" charset="0"/>
              </a:rPr>
              <a:t>。                                    </a:t>
            </a:r>
            <a:r>
              <a:rPr lang="en-US" altLang="en-GB"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歌德</a:t>
            </a:r>
            <a:r>
              <a:rPr lang="en-GB" altLang="zh-CN" sz="2400" dirty="0">
                <a:solidFill>
                  <a:schemeClr val="dk1"/>
                </a:solidFill>
                <a:latin typeface="幼圆" charset="0"/>
                <a:ea typeface="宋体" panose="02010600030101010101" pitchFamily="2" charset="-122"/>
                <a:cs typeface="幼圆" charset="0"/>
              </a:rPr>
              <a:t> </a:t>
            </a:r>
            <a:endParaRPr lang="en-GB" altLang="zh-CN" sz="2400" dirty="0">
              <a:solidFill>
                <a:schemeClr val="dk1"/>
              </a:solidFill>
              <a:latin typeface="幼圆" charset="0"/>
              <a:ea typeface="宋体" panose="02010600030101010101" pitchFamily="2" charset="-122"/>
              <a:cs typeface="幼圆" charset="0"/>
            </a:endParaRPr>
          </a:p>
        </p:txBody>
      </p:sp>
      <p:sp>
        <p:nvSpPr>
          <p:cNvPr id="13" name="文本框 12"/>
          <p:cNvSpPr txBox="1">
            <a:spLocks noChangeArrowheads="1"/>
          </p:cNvSpPr>
          <p:nvPr>
            <p:custDataLst>
              <p:tags r:id="rId13"/>
            </p:custDataLst>
          </p:nvPr>
        </p:nvSpPr>
        <p:spPr bwMode="auto">
          <a:xfrm>
            <a:off x="292894" y="1995686"/>
            <a:ext cx="8558212" cy="916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eaLnBrk="1" hangingPunct="1"/>
            <a:r>
              <a:rPr lang="en-GB" altLang="zh-CN" sz="2400">
                <a:solidFill>
                  <a:schemeClr val="dk1"/>
                </a:solidFill>
                <a:latin typeface="幼圆" charset="0"/>
                <a:ea typeface="宋体" panose="02010600030101010101" pitchFamily="2" charset="-122"/>
                <a:cs typeface="幼圆" charset="0"/>
              </a:rPr>
              <a:t>好问的人,只做了五分种的愚人；耻于发问的人,终身为愚人</a:t>
            </a:r>
            <a:r>
              <a:rPr lang="zh-CN" altLang="en-GB" sz="2400">
                <a:solidFill>
                  <a:schemeClr val="dk1"/>
                </a:solidFill>
                <a:latin typeface="幼圆" charset="0"/>
                <a:ea typeface="宋体" panose="02010600030101010101" pitchFamily="2" charset="-122"/>
                <a:cs typeface="幼圆" charset="0"/>
              </a:rPr>
              <a:t>。      </a:t>
            </a:r>
            <a:endParaRPr lang="zh-CN" altLang="en-GB" sz="2400">
              <a:solidFill>
                <a:schemeClr val="dk1"/>
              </a:solidFill>
              <a:latin typeface="幼圆" charset="0"/>
              <a:ea typeface="宋体" panose="02010600030101010101" pitchFamily="2" charset="-122"/>
              <a:cs typeface="幼圆" charset="0"/>
            </a:endParaRPr>
          </a:p>
          <a:p>
            <a:pPr algn="r" eaLnBrk="1" hangingPunct="1">
              <a:lnSpc>
                <a:spcPct val="130000"/>
              </a:lnSpc>
            </a:pPr>
            <a:r>
              <a:rPr lang="en-US" altLang="zh-CN" sz="2400">
                <a:solidFill>
                  <a:schemeClr val="dk1"/>
                </a:solidFill>
                <a:latin typeface="幼圆" charset="0"/>
                <a:ea typeface="宋体" panose="02010600030101010101" pitchFamily="2" charset="-122"/>
                <a:cs typeface="幼圆" charset="0"/>
              </a:rPr>
              <a:t>——</a:t>
            </a:r>
            <a:r>
              <a:rPr lang="zh-CN" altLang="en-US" sz="2400">
                <a:solidFill>
                  <a:schemeClr val="dk1"/>
                </a:solidFill>
                <a:latin typeface="幼圆" charset="0"/>
                <a:ea typeface="宋体" panose="02010600030101010101" pitchFamily="2" charset="-122"/>
                <a:cs typeface="幼圆" charset="0"/>
              </a:rPr>
              <a:t>加菲劳</a:t>
            </a:r>
            <a:endParaRPr lang="zh-CN" altLang="en-US" sz="2400">
              <a:solidFill>
                <a:schemeClr val="dk1"/>
              </a:solidFill>
              <a:latin typeface="幼圆" charset="0"/>
              <a:ea typeface="宋体" panose="02010600030101010101" pitchFamily="2" charset="-122"/>
              <a:cs typeface="幼圆" charset="0"/>
            </a:endParaRPr>
          </a:p>
        </p:txBody>
      </p:sp>
      <p:sp>
        <p:nvSpPr>
          <p:cNvPr id="14" name="文本框 13"/>
          <p:cNvSpPr txBox="1">
            <a:spLocks noChangeArrowheads="1"/>
          </p:cNvSpPr>
          <p:nvPr>
            <p:custDataLst>
              <p:tags r:id="rId14"/>
            </p:custDataLst>
          </p:nvPr>
        </p:nvSpPr>
        <p:spPr bwMode="auto">
          <a:xfrm>
            <a:off x="321469" y="3921323"/>
            <a:ext cx="8558212" cy="807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eaLnBrk="1" hangingPunct="1"/>
            <a:r>
              <a:rPr lang="en-GB" altLang="zh-CN" sz="2400" dirty="0" err="1">
                <a:solidFill>
                  <a:schemeClr val="dk1"/>
                </a:solidFill>
                <a:latin typeface="幼圆" charset="0"/>
                <a:ea typeface="宋体" panose="02010600030101010101" pitchFamily="2" charset="-122"/>
                <a:cs typeface="幼圆" charset="0"/>
              </a:rPr>
              <a:t>有教养的头脑的第一个标志就是善于提问</a:t>
            </a:r>
            <a:r>
              <a:rPr lang="zh-CN" altLang="en-GB" sz="2400" dirty="0">
                <a:solidFill>
                  <a:schemeClr val="dk1"/>
                </a:solidFill>
                <a:latin typeface="幼圆" charset="0"/>
                <a:ea typeface="宋体" panose="02010600030101010101" pitchFamily="2" charset="-122"/>
                <a:cs typeface="幼圆" charset="0"/>
              </a:rPr>
              <a:t>。</a:t>
            </a:r>
            <a:r>
              <a:rPr lang="en-GB" altLang="zh-CN" sz="2400" dirty="0">
                <a:solidFill>
                  <a:schemeClr val="dk1"/>
                </a:solidFill>
                <a:latin typeface="幼圆" charset="0"/>
                <a:ea typeface="宋体" panose="02010600030101010101" pitchFamily="2" charset="-122"/>
                <a:cs typeface="幼圆" charset="0"/>
              </a:rPr>
              <a:t>——</a:t>
            </a:r>
            <a:r>
              <a:rPr lang="en-GB" altLang="zh-CN" sz="2400" dirty="0" err="1">
                <a:solidFill>
                  <a:schemeClr val="dk1"/>
                </a:solidFill>
                <a:latin typeface="幼圆" charset="0"/>
                <a:ea typeface="宋体" panose="02010600030101010101" pitchFamily="2" charset="-122"/>
                <a:cs typeface="幼圆" charset="0"/>
              </a:rPr>
              <a:t>普列汉诺夫</a:t>
            </a:r>
            <a:endParaRPr lang="en-GB" altLang="zh-CN" sz="2400" dirty="0">
              <a:solidFill>
                <a:schemeClr val="dk1"/>
              </a:solidFill>
              <a:latin typeface="幼圆" charset="0"/>
              <a:ea typeface="宋体" panose="02010600030101010101" pitchFamily="2" charset="-122"/>
              <a:cs typeface="幼圆" charset="0"/>
            </a:endParaRPr>
          </a:p>
          <a:p>
            <a:pPr eaLnBrk="1" hangingPunct="1"/>
            <a:endParaRPr lang="en-GB" altLang="zh-CN" sz="2400" dirty="0">
              <a:solidFill>
                <a:schemeClr val="dk1"/>
              </a:solidFill>
              <a:latin typeface="幼圆" charset="0"/>
              <a:ea typeface="宋体" panose="02010600030101010101" pitchFamily="2" charset="-122"/>
              <a:cs typeface="幼圆" charset="0"/>
            </a:endParaRPr>
          </a:p>
        </p:txBody>
      </p:sp>
      <p:sp>
        <p:nvSpPr>
          <p:cNvPr id="16" name="圆角矩形 5"/>
          <p:cNvSpPr/>
          <p:nvPr/>
        </p:nvSpPr>
        <p:spPr>
          <a:xfrm>
            <a:off x="3526790" y="621030"/>
            <a:ext cx="2009775" cy="673100"/>
          </a:xfrm>
          <a:prstGeom prst="roundRect">
            <a:avLst>
              <a:gd name="adj" fmla="val 50000"/>
            </a:avLst>
          </a:prstGeom>
          <a:solidFill>
            <a:srgbClr val="EB73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a:solidFill>
                <a:srgbClr val="FFFFFF"/>
              </a:solidFill>
              <a:latin typeface="幼圆" charset="0"/>
              <a:ea typeface="宋体" panose="02010600030101010101" pitchFamily="2" charset="-122"/>
              <a:cs typeface="幼圆" charset="0"/>
            </a:endParaRPr>
          </a:p>
        </p:txBody>
      </p:sp>
      <p:sp>
        <p:nvSpPr>
          <p:cNvPr id="17" name="文本框 93"/>
          <p:cNvSpPr txBox="1">
            <a:spLocks noChangeArrowheads="1"/>
          </p:cNvSpPr>
          <p:nvPr/>
        </p:nvSpPr>
        <p:spPr bwMode="auto">
          <a:xfrm>
            <a:off x="3606800" y="617855"/>
            <a:ext cx="18497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algn="ctr" eaLnBrk="1" hangingPunct="1"/>
            <a:r>
              <a:rPr lang="zh-CN" altLang="en-US" sz="3200" dirty="0">
                <a:solidFill>
                  <a:schemeClr val="lt1"/>
                </a:solidFill>
                <a:latin typeface="幼圆" charset="0"/>
                <a:ea typeface="幼圆" charset="0"/>
              </a:rPr>
              <a:t>读一读</a:t>
            </a:r>
            <a:endParaRPr lang="zh-CN" altLang="en-US" sz="3200" dirty="0">
              <a:solidFill>
                <a:schemeClr val="lt1"/>
              </a:solidFill>
              <a:latin typeface="幼圆" charset="0"/>
              <a:ea typeface="幼圆" charset="0"/>
            </a:endParaRPr>
          </a:p>
        </p:txBody>
      </p:sp>
    </p:spTree>
    <p:custDataLst>
      <p:tags r:id="rId15"/>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214282" y="500587"/>
            <a:ext cx="973342"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导入：</a:t>
            </a:r>
            <a:endParaRPr lang="zh-CN" altLang="en-US" sz="2400" b="1" dirty="0">
              <a:solidFill>
                <a:schemeClr val="accent1"/>
              </a:solidFill>
              <a:latin typeface="幼圆" charset="0"/>
              <a:ea typeface="幼圆" charset="0"/>
              <a:cs typeface="宋体" panose="02010600030101010101" pitchFamily="2" charset="-122"/>
            </a:endParaRPr>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555776" y="771550"/>
            <a:ext cx="4176464" cy="4176464"/>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214282" y="500587"/>
            <a:ext cx="973342"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导入：</a:t>
            </a:r>
            <a:endParaRPr lang="zh-CN" altLang="en-US" sz="2400" b="1" dirty="0">
              <a:solidFill>
                <a:schemeClr val="accent1"/>
              </a:solidFill>
              <a:latin typeface="幼圆" charset="0"/>
              <a:ea typeface="幼圆" charset="0"/>
              <a:cs typeface="宋体" panose="02010600030101010101" pitchFamily="2" charset="-122"/>
            </a:endParaRPr>
          </a:p>
        </p:txBody>
      </p:sp>
      <p:pic>
        <p:nvPicPr>
          <p:cNvPr id="4" name="图片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65661" y="500048"/>
            <a:ext cx="4212678" cy="4212678"/>
          </a:xfrm>
          <a:prstGeom prst="rect">
            <a:avLst/>
          </a:prstGeom>
        </p:spPr>
      </p:pic>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214282" y="500587"/>
            <a:ext cx="973342"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导入：</a:t>
            </a:r>
            <a:endParaRPr lang="zh-CN" altLang="en-US" sz="2400" b="1" dirty="0">
              <a:solidFill>
                <a:schemeClr val="accent1"/>
              </a:solidFill>
              <a:latin typeface="幼圆" charset="0"/>
              <a:ea typeface="幼圆" charset="0"/>
              <a:cs typeface="宋体" panose="02010600030101010101" pitchFamily="2" charset="-122"/>
            </a:endParaRPr>
          </a:p>
        </p:txBody>
      </p:sp>
      <p:sp>
        <p:nvSpPr>
          <p:cNvPr id="9" name="AutoShape 508"/>
          <p:cNvSpPr>
            <a:spLocks noChangeArrowheads="1"/>
          </p:cNvSpPr>
          <p:nvPr/>
        </p:nvSpPr>
        <p:spPr bwMode="auto">
          <a:xfrm>
            <a:off x="815975" y="1419225"/>
            <a:ext cx="7385050" cy="1872615"/>
          </a:xfrm>
          <a:prstGeom prst="roundRect">
            <a:avLst>
              <a:gd name="adj" fmla="val 5074"/>
            </a:avLst>
          </a:prstGeom>
          <a:solidFill>
            <a:srgbClr val="FFFFFF"/>
          </a:solidFill>
          <a:ln w="57150">
            <a:solidFill>
              <a:srgbClr val="99CC00"/>
            </a:solidFill>
            <a:round/>
          </a:ln>
        </p:spPr>
        <p:txBody>
          <a:bodyPr wrap="none" anchor="ctr"/>
          <a:lstStyle/>
          <a:p>
            <a:pPr defTabSz="914400"/>
            <a:endParaRPr lang="ko-KR" altLang="en-US" sz="2400">
              <a:solidFill>
                <a:srgbClr val="000000"/>
              </a:solidFill>
              <a:latin typeface="幼圆" charset="0"/>
              <a:ea typeface="Malgun Gothic" panose="020B0503020000020004" pitchFamily="34" charset="-127"/>
              <a:cs typeface="幼圆" charset="0"/>
            </a:endParaRPr>
          </a:p>
        </p:txBody>
      </p:sp>
      <p:sp>
        <p:nvSpPr>
          <p:cNvPr id="10" name="Rectangle 8"/>
          <p:cNvSpPr>
            <a:spLocks noChangeArrowheads="1"/>
          </p:cNvSpPr>
          <p:nvPr>
            <p:custDataLst>
              <p:tags r:id="rId10"/>
            </p:custDataLst>
          </p:nvPr>
        </p:nvSpPr>
        <p:spPr bwMode="auto">
          <a:xfrm>
            <a:off x="840105" y="1664970"/>
            <a:ext cx="7334250" cy="1198880"/>
          </a:xfrm>
          <a:prstGeom prst="rect">
            <a:avLst/>
          </a:prstGeom>
          <a:noFill/>
          <a:ln>
            <a:noFill/>
          </a:ln>
        </p:spPr>
        <p:txBody>
          <a:bodyPr anchor="ctr">
            <a:spAutoFit/>
          </a:bodyPr>
          <a:lstStyle/>
          <a:p>
            <a:pPr indent="532130" fontAlgn="auto">
              <a:lnSpc>
                <a:spcPct val="150000"/>
              </a:lnSpc>
              <a:spcBef>
                <a:spcPts val="0"/>
              </a:spcBef>
              <a:spcAft>
                <a:spcPts val="0"/>
              </a:spcAft>
              <a:defRPr/>
            </a:pPr>
            <a:r>
              <a:rPr lang="zh-CN" altLang="en-US" sz="2400" dirty="0">
                <a:solidFill>
                  <a:schemeClr val="dk1"/>
                </a:solidFill>
                <a:latin typeface="幼圆" charset="0"/>
                <a:ea typeface="幼圆" charset="0"/>
                <a:cs typeface="Calibri" panose="020F0502020204030204" pitchFamily="34" charset="0"/>
              </a:rPr>
              <a:t>有时候，我们会遇到一些不好解决的问题，不知道该怎么办。我们要学会向别人请教。</a:t>
            </a:r>
            <a:endParaRPr lang="zh-CN" altLang="en-US" sz="2400" dirty="0">
              <a:solidFill>
                <a:schemeClr val="dk1"/>
              </a:solidFill>
              <a:latin typeface="幼圆" charset="0"/>
              <a:ea typeface="幼圆" charset="0"/>
              <a:cs typeface="Calibri" panose="020F0502020204030204" pitchFamily="34" charset="0"/>
            </a:endParaRPr>
          </a:p>
        </p:txBody>
      </p:sp>
      <p:sp>
        <p:nvSpPr>
          <p:cNvPr id="11" name="矩形 12"/>
          <p:cNvSpPr>
            <a:spLocks noChangeArrowheads="1"/>
          </p:cNvSpPr>
          <p:nvPr/>
        </p:nvSpPr>
        <p:spPr bwMode="auto">
          <a:xfrm>
            <a:off x="1691680" y="3723878"/>
            <a:ext cx="5645150" cy="829945"/>
          </a:xfrm>
          <a:prstGeom prst="rect">
            <a:avLst/>
          </a:prstGeom>
          <a:noFill/>
          <a:ln w="9525">
            <a:noFill/>
            <a:miter lim="800000"/>
          </a:ln>
        </p:spPr>
        <p:txBody>
          <a:bodyPr>
            <a:spAutoFit/>
          </a:bodyPr>
          <a:lstStyle/>
          <a:p>
            <a:pPr algn="ctr">
              <a:defRPr/>
            </a:pPr>
            <a:r>
              <a:rPr lang="zh-CN" altLang="en-US" sz="4800" dirty="0">
                <a:ln w="12700">
                  <a:noFill/>
                  <a:prstDash val="solid"/>
                </a:ln>
                <a:solidFill>
                  <a:srgbClr val="000000"/>
                </a:solidFill>
                <a:latin typeface="幼圆" charset="0"/>
                <a:ea typeface="幼圆" charset="0"/>
              </a:rPr>
              <a:t>请教　</a:t>
            </a:r>
            <a:r>
              <a:rPr lang="zh-CN" altLang="en-US" sz="2400" dirty="0">
                <a:ln w="12700">
                  <a:noFill/>
                  <a:prstDash val="solid"/>
                </a:ln>
                <a:solidFill>
                  <a:srgbClr val="000000"/>
                </a:solidFill>
                <a:effectLst>
                  <a:outerShdw blurRad="41275" dist="20320" dir="1800000" algn="tl" rotWithShape="0">
                    <a:srgbClr val="000000">
                      <a:alpha val="40000"/>
                    </a:srgbClr>
                  </a:outerShdw>
                </a:effectLst>
                <a:latin typeface="幼圆" charset="0"/>
                <a:ea typeface="幼圆" charset="0"/>
              </a:rPr>
              <a:t>　</a:t>
            </a:r>
            <a:endParaRPr lang="zh-CN" altLang="en-US" sz="2400" dirty="0">
              <a:ln w="12700">
                <a:noFill/>
                <a:prstDash val="solid"/>
              </a:ln>
              <a:solidFill>
                <a:srgbClr val="000000"/>
              </a:solidFill>
              <a:effectLst>
                <a:outerShdw blurRad="41275" dist="20320" dir="1800000" algn="tl" rotWithShape="0">
                  <a:srgbClr val="000000">
                    <a:alpha val="40000"/>
                  </a:srgbClr>
                </a:outerShdw>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custDataLst>
              <p:tags r:id="rId10"/>
            </p:custDataLst>
          </p:nvPr>
        </p:nvSpPr>
        <p:spPr bwMode="auto">
          <a:xfrm>
            <a:off x="395536" y="700081"/>
            <a:ext cx="2160240"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宋体" panose="02010600030101010101" pitchFamily="2" charset="-122"/>
              </a:rPr>
              <a:t>明确交际要求：</a:t>
            </a:r>
            <a:endParaRPr lang="zh-CN" altLang="en-US" sz="2400" b="1" dirty="0">
              <a:solidFill>
                <a:schemeClr val="dk1"/>
              </a:solidFill>
              <a:latin typeface="幼圆" charset="0"/>
              <a:ea typeface="幼圆" charset="0"/>
              <a:cs typeface="宋体" panose="02010600030101010101" pitchFamily="2" charset="-122"/>
            </a:endParaRPr>
          </a:p>
        </p:txBody>
      </p:sp>
      <p:sp>
        <p:nvSpPr>
          <p:cNvPr id="5" name="矩形 12"/>
          <p:cNvSpPr>
            <a:spLocks noChangeArrowheads="1"/>
          </p:cNvSpPr>
          <p:nvPr>
            <p:custDataLst>
              <p:tags r:id="rId11"/>
            </p:custDataLst>
          </p:nvPr>
        </p:nvSpPr>
        <p:spPr bwMode="auto">
          <a:xfrm>
            <a:off x="549275" y="2643758"/>
            <a:ext cx="804545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363855">
              <a:lnSpc>
                <a:spcPct val="150000"/>
              </a:lnSpc>
            </a:pPr>
            <a:r>
              <a:rPr lang="zh-CN" altLang="en-US" sz="2800" dirty="0">
                <a:solidFill>
                  <a:schemeClr val="dk1"/>
                </a:solidFill>
                <a:latin typeface="幼圆" charset="0"/>
                <a:ea typeface="宋体" panose="02010600030101010101" pitchFamily="2" charset="-122"/>
                <a:cs typeface="幼圆" charset="0"/>
              </a:rPr>
              <a:t>  这次口语交际要求我们把自己在生活中遇到的不知道怎么解决的问题提出来，向别人请教，听听他们有什么好的建议。</a:t>
            </a:r>
            <a:endParaRPr lang="zh-CN" altLang="en-US" sz="2800" dirty="0">
              <a:solidFill>
                <a:schemeClr val="dk1"/>
              </a:solidFill>
              <a:latin typeface="幼圆" charset="0"/>
              <a:ea typeface="宋体" panose="02010600030101010101" pitchFamily="2" charset="-122"/>
              <a:cs typeface="幼圆" charset="0"/>
            </a:endParaRPr>
          </a:p>
        </p:txBody>
      </p:sp>
      <p:sp>
        <p:nvSpPr>
          <p:cNvPr id="6" name="矩形 12"/>
          <p:cNvSpPr>
            <a:spLocks noChangeArrowheads="1"/>
          </p:cNvSpPr>
          <p:nvPr/>
        </p:nvSpPr>
        <p:spPr bwMode="auto">
          <a:xfrm>
            <a:off x="511175" y="1280626"/>
            <a:ext cx="7996238" cy="1383665"/>
          </a:xfrm>
          <a:prstGeom prst="rect">
            <a:avLst/>
          </a:prstGeom>
          <a:noFill/>
          <a:ln w="9525">
            <a:noFill/>
            <a:miter lim="800000"/>
          </a:ln>
        </p:spPr>
        <p:txBody>
          <a:bodyPr>
            <a:spAutoFit/>
          </a:bodyPr>
          <a:lstStyle/>
          <a:p>
            <a:pPr indent="722630">
              <a:lnSpc>
                <a:spcPct val="150000"/>
              </a:lnSpc>
              <a:defRPr/>
            </a:pPr>
            <a:r>
              <a:rPr lang="zh-CN" altLang="en-US" sz="2800" dirty="0">
                <a:solidFill>
                  <a:schemeClr val="accent1"/>
                </a:solidFill>
                <a:latin typeface="幼圆" charset="0"/>
                <a:ea typeface="宋体" panose="02010600030101010101" pitchFamily="2" charset="-122"/>
                <a:cs typeface="幼圆" charset="0"/>
              </a:rPr>
              <a:t>读教材</a:t>
            </a:r>
            <a:r>
              <a:rPr lang="en-US" altLang="zh-CN" sz="2800" dirty="0">
                <a:solidFill>
                  <a:schemeClr val="accent1"/>
                </a:solidFill>
                <a:latin typeface="幼圆" charset="0"/>
                <a:ea typeface="宋体" panose="02010600030101010101" pitchFamily="2" charset="-122"/>
                <a:cs typeface="幼圆" charset="0"/>
              </a:rPr>
              <a:t>110</a:t>
            </a:r>
            <a:r>
              <a:rPr lang="zh-CN" altLang="en-US" sz="2800" dirty="0">
                <a:solidFill>
                  <a:schemeClr val="accent1"/>
                </a:solidFill>
                <a:latin typeface="幼圆" charset="0"/>
                <a:ea typeface="宋体" panose="02010600030101010101" pitchFamily="2" charset="-122"/>
                <a:cs typeface="幼圆" charset="0"/>
              </a:rPr>
              <a:t>页，说说这次口语交际给我们提出了哪些要求？</a:t>
            </a:r>
            <a:endParaRPr lang="zh-CN" altLang="en-US" sz="2800" dirty="0">
              <a:solidFill>
                <a:schemeClr val="accent1"/>
              </a:solidFill>
              <a:latin typeface="幼圆" charset="0"/>
              <a:ea typeface="宋体" panose="02010600030101010101" pitchFamily="2" charset="-122"/>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7" name="Rectangle 1"/>
          <p:cNvSpPr>
            <a:spLocks noChangeArrowheads="1"/>
          </p:cNvSpPr>
          <p:nvPr/>
        </p:nvSpPr>
        <p:spPr bwMode="auto">
          <a:xfrm>
            <a:off x="323528" y="433705"/>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交际方法：</a:t>
            </a:r>
            <a:endParaRPr lang="zh-CN" altLang="en-US" sz="2400" b="1" dirty="0">
              <a:solidFill>
                <a:schemeClr val="accent1"/>
              </a:solidFill>
              <a:latin typeface="幼圆" charset="0"/>
              <a:ea typeface="幼圆" charset="0"/>
              <a:cs typeface="宋体" panose="02010600030101010101" pitchFamily="2" charset="-122"/>
            </a:endParaRPr>
          </a:p>
        </p:txBody>
      </p:sp>
      <p:sp>
        <p:nvSpPr>
          <p:cNvPr id="8" name="矩形 12"/>
          <p:cNvSpPr>
            <a:spLocks noChangeArrowheads="1"/>
          </p:cNvSpPr>
          <p:nvPr/>
        </p:nvSpPr>
        <p:spPr bwMode="auto">
          <a:xfrm>
            <a:off x="683568" y="947746"/>
            <a:ext cx="8029575" cy="1753235"/>
          </a:xfrm>
          <a:prstGeom prst="rect">
            <a:avLst/>
          </a:prstGeom>
          <a:noFill/>
          <a:ln>
            <a:noFill/>
          </a:ln>
        </p:spPr>
        <p:txBody>
          <a:bodyPr>
            <a:spAutoFit/>
          </a:bodyPr>
          <a:lstStyle/>
          <a:p>
            <a:pPr marL="271780" indent="-271780" fontAlgn="auto">
              <a:lnSpc>
                <a:spcPct val="150000"/>
              </a:lnSpc>
              <a:spcBef>
                <a:spcPts val="0"/>
              </a:spcBef>
              <a:spcAft>
                <a:spcPts val="0"/>
              </a:spcAft>
              <a:defRPr/>
            </a:pPr>
            <a:r>
              <a:rPr lang="en-US" altLang="zh-CN" sz="2400" dirty="0">
                <a:solidFill>
                  <a:srgbClr val="000000"/>
                </a:solidFill>
                <a:latin typeface="幼圆" charset="0"/>
                <a:ea typeface="宋体" panose="02010600030101010101" pitchFamily="2" charset="-122"/>
                <a:cs typeface="幼圆" charset="0"/>
              </a:rPr>
              <a:t> </a:t>
            </a:r>
            <a:r>
              <a:rPr lang="zh-CN" altLang="en-US" sz="2400" dirty="0">
                <a:solidFill>
                  <a:srgbClr val="000000"/>
                </a:solidFill>
                <a:latin typeface="幼圆" charset="0"/>
                <a:ea typeface="宋体" panose="02010600030101010101" pitchFamily="2" charset="-122"/>
                <a:cs typeface="幼圆" charset="0"/>
              </a:rPr>
              <a:t>读文寻思路。</a:t>
            </a:r>
            <a:endParaRPr lang="en-US" altLang="zh-CN" sz="2400" dirty="0">
              <a:solidFill>
                <a:srgbClr val="000000"/>
              </a:solidFill>
              <a:latin typeface="幼圆" charset="0"/>
              <a:ea typeface="宋体" panose="02010600030101010101" pitchFamily="2" charset="-122"/>
              <a:cs typeface="幼圆" charset="0"/>
            </a:endParaRPr>
          </a:p>
          <a:p>
            <a:pPr marL="271780" indent="-271780" fontAlgn="auto">
              <a:lnSpc>
                <a:spcPct val="150000"/>
              </a:lnSpc>
              <a:spcBef>
                <a:spcPts val="0"/>
              </a:spcBef>
              <a:spcAft>
                <a:spcPts val="0"/>
              </a:spcAft>
              <a:defRPr/>
            </a:pPr>
            <a:r>
              <a:rPr lang="en-US" altLang="zh-CN" sz="2400" dirty="0">
                <a:solidFill>
                  <a:srgbClr val="000000"/>
                </a:solidFill>
                <a:latin typeface="幼圆" charset="0"/>
                <a:ea typeface="宋体" panose="02010600030101010101" pitchFamily="2" charset="-122"/>
                <a:cs typeface="幼圆" charset="0"/>
              </a:rPr>
              <a:t>      </a:t>
            </a:r>
            <a:r>
              <a:rPr lang="zh-CN" altLang="en-US" sz="2400" dirty="0">
                <a:solidFill>
                  <a:srgbClr val="000000"/>
                </a:solidFill>
                <a:latin typeface="幼圆" charset="0"/>
                <a:ea typeface="宋体" panose="02010600030101010101" pitchFamily="2" charset="-122"/>
                <a:cs typeface="幼圆" charset="0"/>
              </a:rPr>
              <a:t>仔细看看教材所给的问题示例，想一想你有没有遇到过类似的问题，它给你带来了什么苦恼？</a:t>
            </a:r>
            <a:endParaRPr lang="zh-CN" altLang="en-US" sz="2400" dirty="0">
              <a:solidFill>
                <a:srgbClr val="000000"/>
              </a:solidFill>
              <a:latin typeface="幼圆" charset="0"/>
              <a:ea typeface="宋体" panose="02010600030101010101" pitchFamily="2" charset="-122"/>
              <a:cs typeface="幼圆" charset="0"/>
            </a:endParaRPr>
          </a:p>
        </p:txBody>
      </p:sp>
      <p:pic>
        <p:nvPicPr>
          <p:cNvPr id="9" name="Picture 8" descr="C:\Users\lenovo03\AppData\Roaming\Tencent\Users\541737432\QQ\WinTemp\RichOle\DFU}3ZRW~1OVO~V(Y]429LQ.png"/>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0254" y="2634110"/>
            <a:ext cx="5638888" cy="213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云形 14"/>
          <p:cNvSpPr/>
          <p:nvPr>
            <p:custDataLst>
              <p:tags r:id="rId11"/>
            </p:custDataLst>
          </p:nvPr>
        </p:nvSpPr>
        <p:spPr>
          <a:xfrm>
            <a:off x="5220335" y="2571750"/>
            <a:ext cx="3680460" cy="935990"/>
          </a:xfrm>
          <a:prstGeom prst="cloud">
            <a:avLst/>
          </a:prstGeom>
          <a:solidFill>
            <a:schemeClr val="lt1"/>
          </a:solidFill>
          <a:ln>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solidFill>
                  <a:schemeClr val="dk2">
                    <a:lumMod val="25000"/>
                  </a:schemeClr>
                </a:solidFill>
                <a:effectLst>
                  <a:innerShdw blurRad="114300">
                    <a:prstClr val="black"/>
                  </a:innerShdw>
                </a:effectLst>
                <a:latin typeface="幼圆" charset="0"/>
                <a:ea typeface="宋体" panose="02010600030101010101" pitchFamily="2" charset="-122"/>
                <a:cs typeface="幼圆" charset="0"/>
              </a:rPr>
              <a:t>  </a:t>
            </a:r>
            <a:endParaRPr lang="zh-CN" altLang="en-US" sz="2400" dirty="0">
              <a:solidFill>
                <a:schemeClr val="dk2">
                  <a:lumMod val="25000"/>
                </a:schemeClr>
              </a:solidFill>
              <a:effectLst>
                <a:innerShdw blurRad="114300">
                  <a:prstClr val="black"/>
                </a:innerShdw>
              </a:effectLst>
              <a:latin typeface="幼圆" charset="0"/>
              <a:ea typeface="宋体" panose="02010600030101010101" pitchFamily="2" charset="-122"/>
              <a:cs typeface="幼圆" charset="0"/>
            </a:endParaRPr>
          </a:p>
        </p:txBody>
      </p:sp>
      <p:sp>
        <p:nvSpPr>
          <p:cNvPr id="16" name="矩形 15"/>
          <p:cNvSpPr/>
          <p:nvPr/>
        </p:nvSpPr>
        <p:spPr>
          <a:xfrm>
            <a:off x="5507990" y="2638425"/>
            <a:ext cx="3392170" cy="706755"/>
          </a:xfrm>
          <a:prstGeom prst="rect">
            <a:avLst/>
          </a:prstGeom>
        </p:spPr>
        <p:txBody>
          <a:bodyPr>
            <a:spAutoFit/>
          </a:bodyPr>
          <a:lstStyle/>
          <a:p>
            <a:pPr fontAlgn="auto">
              <a:spcBef>
                <a:spcPts val="0"/>
              </a:spcBef>
              <a:spcAft>
                <a:spcPts val="0"/>
              </a:spcAft>
              <a:defRPr/>
            </a:pPr>
            <a:r>
              <a:rPr lang="zh-CN" altLang="en-US" sz="2000" dirty="0">
                <a:solidFill>
                  <a:srgbClr val="000000"/>
                </a:solidFill>
                <a:effectLst>
                  <a:innerShdw blurRad="114300">
                    <a:prstClr val="black"/>
                  </a:innerShdw>
                </a:effectLst>
                <a:latin typeface="幼圆" charset="0"/>
                <a:ea typeface="宋体" panose="02010600030101010101" pitchFamily="2" charset="-122"/>
                <a:cs typeface="幼圆" charset="0"/>
              </a:rPr>
              <a:t>   和同学们交流：你遇到过哪些苦恼？</a:t>
            </a:r>
            <a:endParaRPr lang="zh-CN" altLang="en-US" sz="2000" dirty="0">
              <a:solidFill>
                <a:srgbClr val="000000"/>
              </a:solidFill>
              <a:effectLst>
                <a:innerShdw blurRad="114300">
                  <a:prstClr val="black"/>
                </a:innerShdw>
              </a:effectLst>
              <a:latin typeface="幼圆" charset="0"/>
              <a:ea typeface="宋体" panose="02010600030101010101" pitchFamily="2" charset="-122"/>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custDataLst>
              <p:tags r:id="rId10"/>
            </p:custDataLst>
          </p:nvPr>
        </p:nvSpPr>
        <p:spPr bwMode="auto">
          <a:xfrm>
            <a:off x="395536" y="700081"/>
            <a:ext cx="1656184" cy="437515"/>
          </a:xfrm>
          <a:prstGeom prst="rect">
            <a:avLst/>
          </a:prstGeom>
          <a:solidFill>
            <a:schemeClr val="lt1"/>
          </a:solidFill>
          <a:ln>
            <a:solidFill>
              <a:schemeClr val="accent6"/>
            </a:solidFill>
          </a:ln>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dk1"/>
                </a:solidFill>
                <a:latin typeface="幼圆" charset="0"/>
                <a:ea typeface="幼圆" charset="0"/>
                <a:cs typeface="宋体" panose="02010600030101010101" pitchFamily="2" charset="-122"/>
              </a:rPr>
              <a:t>方法指导：</a:t>
            </a:r>
            <a:endParaRPr lang="zh-CN" altLang="en-US" sz="2400" b="1" dirty="0">
              <a:solidFill>
                <a:schemeClr val="dk1"/>
              </a:solidFill>
              <a:latin typeface="幼圆" charset="0"/>
              <a:ea typeface="幼圆" charset="0"/>
              <a:cs typeface="宋体" panose="02010600030101010101" pitchFamily="2" charset="-122"/>
            </a:endParaRPr>
          </a:p>
        </p:txBody>
      </p:sp>
      <p:sp>
        <p:nvSpPr>
          <p:cNvPr id="3" name="矩形 12"/>
          <p:cNvSpPr>
            <a:spLocks noChangeArrowheads="1"/>
          </p:cNvSpPr>
          <p:nvPr/>
        </p:nvSpPr>
        <p:spPr bwMode="auto">
          <a:xfrm>
            <a:off x="683568" y="1138134"/>
            <a:ext cx="6552728"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800" dirty="0">
                <a:solidFill>
                  <a:schemeClr val="accent1"/>
                </a:solidFill>
                <a:latin typeface="幼圆" charset="0"/>
                <a:ea typeface="幼圆" charset="0"/>
              </a:rPr>
              <a:t>思考定主题：</a:t>
            </a:r>
            <a:endParaRPr lang="zh-CN" altLang="en-US" sz="2800" dirty="0">
              <a:solidFill>
                <a:schemeClr val="accent1"/>
              </a:solidFill>
              <a:latin typeface="幼圆" charset="0"/>
              <a:ea typeface="幼圆" charset="0"/>
            </a:endParaRPr>
          </a:p>
        </p:txBody>
      </p:sp>
      <p:sp>
        <p:nvSpPr>
          <p:cNvPr id="4" name="TextBox 8"/>
          <p:cNvSpPr txBox="1">
            <a:spLocks noChangeArrowheads="1"/>
          </p:cNvSpPr>
          <p:nvPr>
            <p:custDataLst>
              <p:tags r:id="rId11"/>
            </p:custDataLst>
          </p:nvPr>
        </p:nvSpPr>
        <p:spPr bwMode="auto">
          <a:xfrm>
            <a:off x="525021" y="2355726"/>
            <a:ext cx="8093958" cy="1788665"/>
          </a:xfrm>
          <a:prstGeom prst="roundRect">
            <a:avLst/>
          </a:prstGeom>
          <a:noFill/>
          <a:ln w="38100">
            <a:solidFill>
              <a:schemeClr val="accent6">
                <a:lumMod val="75000"/>
              </a:schemeClr>
            </a:solidFill>
            <a:prstDash val="lgDashDot"/>
            <a:miter lim="800000"/>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pPr>
            <a:r>
              <a:rPr lang="zh-CN" altLang="en-US" sz="2200" dirty="0">
                <a:solidFill>
                  <a:schemeClr val="dk1"/>
                </a:solidFill>
                <a:latin typeface="幼圆" charset="0"/>
                <a:ea typeface="幼圆" charset="0"/>
                <a:cs typeface="Times New Roman" panose="02020603050405020304" pitchFamily="18" charset="0"/>
              </a:rPr>
              <a:t>想一想你现在要向别人请教哪个问题，注意要请教的一定是很久以来你一直不知道怎么解决的问题，如作业总出错，自己放的东西过两天就忘记放哪儿了等。</a:t>
            </a:r>
            <a:endParaRPr lang="zh-CN" altLang="en-US" sz="2200" dirty="0">
              <a:solidFill>
                <a:schemeClr val="dk1"/>
              </a:solidFill>
              <a:latin typeface="幼圆" charset="0"/>
              <a:ea typeface="幼圆" charset="0"/>
              <a:cs typeface="Times New Roman" panose="02020603050405020304" pitchFamily="18"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wipe(left)">
                                      <p:cBhvr>
                                        <p:cTn id="7" dur="5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Rectangle 1"/>
          <p:cNvSpPr>
            <a:spLocks noChangeArrowheads="1"/>
          </p:cNvSpPr>
          <p:nvPr/>
        </p:nvSpPr>
        <p:spPr bwMode="auto">
          <a:xfrm>
            <a:off x="395536" y="566896"/>
            <a:ext cx="1656184" cy="437515"/>
          </a:xfrm>
          <a:prstGeom prst="rect">
            <a:avLst/>
          </a:prstGeom>
        </p:spPr>
        <p:style>
          <a:lnRef idx="2">
            <a:schemeClr val="accent6"/>
          </a:lnRef>
          <a:fillRef idx="1">
            <a:schemeClr val="lt1"/>
          </a:fillRef>
          <a:effectRef idx="0">
            <a:schemeClr val="accent6"/>
          </a:effectRef>
          <a:fontRef idx="minor">
            <a:schemeClr val="dk1"/>
          </a:fontRef>
        </p:style>
        <p:txBody>
          <a:bodyPr vert="horz" wrap="square" lIns="68588" tIns="34295" rIns="68588" bIns="34295" numCol="1" anchor="ctr" anchorCtr="0" compatLnSpc="1">
            <a:spAutoFit/>
          </a:bodyPr>
          <a:lstStyle/>
          <a:p>
            <a:pPr fontAlgn="base">
              <a:spcBef>
                <a:spcPct val="0"/>
              </a:spcBef>
              <a:spcAft>
                <a:spcPct val="0"/>
              </a:spcAft>
              <a:tabLst>
                <a:tab pos="197485" algn="l"/>
              </a:tabLst>
            </a:pPr>
            <a:r>
              <a:rPr lang="zh-CN" altLang="en-US" sz="2400" b="1" dirty="0">
                <a:solidFill>
                  <a:schemeClr val="accent1"/>
                </a:solidFill>
                <a:latin typeface="幼圆" charset="0"/>
                <a:ea typeface="幼圆" charset="0"/>
                <a:cs typeface="宋体" panose="02010600030101010101" pitchFamily="2" charset="-122"/>
              </a:rPr>
              <a:t>方法指导：</a:t>
            </a:r>
            <a:endParaRPr lang="zh-CN" altLang="en-US" sz="2400" b="1" dirty="0">
              <a:solidFill>
                <a:schemeClr val="accent1"/>
              </a:solidFill>
              <a:latin typeface="幼圆" charset="0"/>
              <a:ea typeface="幼圆" charset="0"/>
              <a:cs typeface="宋体" panose="02010600030101010101" pitchFamily="2" charset="-122"/>
            </a:endParaRPr>
          </a:p>
        </p:txBody>
      </p:sp>
      <p:sp>
        <p:nvSpPr>
          <p:cNvPr id="6" name="矩形 12"/>
          <p:cNvSpPr>
            <a:spLocks noChangeArrowheads="1"/>
          </p:cNvSpPr>
          <p:nvPr/>
        </p:nvSpPr>
        <p:spPr bwMode="auto">
          <a:xfrm>
            <a:off x="827584" y="1130287"/>
            <a:ext cx="7696200" cy="2399665"/>
          </a:xfrm>
          <a:prstGeom prst="rect">
            <a:avLst/>
          </a:prstGeom>
          <a:noFill/>
          <a:ln>
            <a:noFill/>
          </a:ln>
        </p:spPr>
        <p:txBody>
          <a:bodyPr>
            <a:spAutoFit/>
          </a:bodyPr>
          <a:lstStyle/>
          <a:p>
            <a:pPr fontAlgn="auto">
              <a:lnSpc>
                <a:spcPct val="150000"/>
              </a:lnSpc>
              <a:spcBef>
                <a:spcPts val="0"/>
              </a:spcBef>
              <a:spcAft>
                <a:spcPts val="0"/>
              </a:spcAft>
              <a:defRPr/>
            </a:pPr>
            <a:r>
              <a:rPr lang="en-US" altLang="zh-CN" sz="2400" dirty="0">
                <a:solidFill>
                  <a:srgbClr val="000000"/>
                </a:solidFill>
                <a:latin typeface="幼圆" charset="0"/>
                <a:ea typeface="宋体" panose="02010600030101010101" pitchFamily="2" charset="-122"/>
                <a:cs typeface="幼圆" charset="0"/>
              </a:rPr>
              <a:t> </a:t>
            </a:r>
            <a:r>
              <a:rPr lang="zh-CN" altLang="en-US" sz="2800" dirty="0">
                <a:solidFill>
                  <a:srgbClr val="000000"/>
                </a:solidFill>
                <a:latin typeface="幼圆" charset="0"/>
                <a:ea typeface="宋体" panose="02010600030101010101" pitchFamily="2" charset="-122"/>
                <a:cs typeface="幼圆" charset="0"/>
              </a:rPr>
              <a:t>请教说问题。</a:t>
            </a:r>
            <a:endParaRPr lang="en-US" altLang="zh-CN" sz="2400" dirty="0">
              <a:solidFill>
                <a:srgbClr val="000000"/>
              </a:solidFill>
              <a:latin typeface="幼圆" charset="0"/>
              <a:ea typeface="宋体" panose="02010600030101010101" pitchFamily="2" charset="-122"/>
              <a:cs typeface="幼圆" charset="0"/>
            </a:endParaRPr>
          </a:p>
          <a:p>
            <a:pPr marL="262255" indent="627380" fontAlgn="auto">
              <a:lnSpc>
                <a:spcPct val="150000"/>
              </a:lnSpc>
              <a:spcBef>
                <a:spcPts val="0"/>
              </a:spcBef>
              <a:spcAft>
                <a:spcPts val="0"/>
              </a:spcAft>
              <a:defRPr/>
            </a:pPr>
            <a:r>
              <a:rPr lang="zh-CN" altLang="en-US" sz="2400" dirty="0">
                <a:solidFill>
                  <a:srgbClr val="000000"/>
                </a:solidFill>
                <a:latin typeface="幼圆" charset="0"/>
                <a:ea typeface="宋体" panose="02010600030101010101" pitchFamily="2" charset="-122"/>
                <a:cs typeface="幼圆" charset="0"/>
              </a:rPr>
              <a:t>把你最希望被解决的问题讲给同学们听，注意把问题说清楚，对别人的解答做出礼貌回应。注意在别人方便的时候请教。</a:t>
            </a:r>
            <a:endParaRPr lang="zh-CN" altLang="en-US" sz="2400" dirty="0">
              <a:solidFill>
                <a:srgbClr val="000000"/>
              </a:solidFill>
              <a:latin typeface="幼圆" charset="0"/>
              <a:ea typeface="宋体" panose="02010600030101010101" pitchFamily="2" charset="-122"/>
              <a:cs typeface="幼圆" charset="0"/>
            </a:endParaRPr>
          </a:p>
        </p:txBody>
      </p:sp>
      <p:sp>
        <p:nvSpPr>
          <p:cNvPr id="8" name="云形标注 3"/>
          <p:cNvSpPr/>
          <p:nvPr>
            <p:custDataLst>
              <p:tags r:id="rId10"/>
            </p:custDataLst>
          </p:nvPr>
        </p:nvSpPr>
        <p:spPr>
          <a:xfrm>
            <a:off x="3455035" y="2887345"/>
            <a:ext cx="4025900" cy="1771650"/>
          </a:xfrm>
          <a:prstGeom prst="cloudCallout">
            <a:avLst>
              <a:gd name="adj1" fmla="val -65079"/>
              <a:gd name="adj2" fmla="val 20464"/>
            </a:avLst>
          </a:prstGeom>
          <a:solidFill>
            <a:srgbClr val="DCE6F2"/>
          </a:solidFill>
          <a:ln w="9525">
            <a:solidFill>
              <a:schemeClr val="dk2"/>
            </a:solidFill>
            <a:prstDash val="sysDot"/>
            <a:miter lim="800000"/>
          </a:ln>
        </p:spPr>
        <p:txBody>
          <a:bodyPr/>
          <a:lstStyle/>
          <a:p>
            <a:pPr indent="444500" algn="just" defTabSz="914400" fontAlgn="auto">
              <a:spcBef>
                <a:spcPts val="0"/>
              </a:spcBef>
              <a:spcAft>
                <a:spcPts val="0"/>
              </a:spcAft>
              <a:defRPr/>
            </a:pPr>
            <a:endParaRPr lang="zh-CN" altLang="en-US" sz="2000" dirty="0">
              <a:solidFill>
                <a:schemeClr val="dk1"/>
              </a:solidFill>
              <a:latin typeface="幼圆" charset="0"/>
              <a:ea typeface="宋体" panose="02010600030101010101" pitchFamily="2" charset="-122"/>
              <a:cs typeface="幼圆" charset="0"/>
            </a:endParaRPr>
          </a:p>
        </p:txBody>
      </p:sp>
      <p:sp>
        <p:nvSpPr>
          <p:cNvPr id="9" name="矩形 2"/>
          <p:cNvSpPr>
            <a:spLocks noChangeArrowheads="1"/>
          </p:cNvSpPr>
          <p:nvPr>
            <p:custDataLst>
              <p:tags r:id="rId11"/>
            </p:custDataLst>
          </p:nvPr>
        </p:nvSpPr>
        <p:spPr bwMode="auto">
          <a:xfrm>
            <a:off x="3830955" y="3073400"/>
            <a:ext cx="3326130"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Lao UI" panose="020B0502040204020203" pitchFamily="34" charset="0"/>
                <a:ea typeface="方正卡通简体" pitchFamily="65" charset="-122"/>
              </a:defRPr>
            </a:lvl1pPr>
            <a:lvl2pPr marL="742950" indent="-285750" eaLnBrk="0" hangingPunct="0">
              <a:defRPr sz="1300">
                <a:solidFill>
                  <a:schemeClr val="tx1"/>
                </a:solidFill>
                <a:latin typeface="Lao UI" panose="020B0502040204020203" pitchFamily="34" charset="0"/>
                <a:ea typeface="方正卡通简体" pitchFamily="65" charset="-122"/>
              </a:defRPr>
            </a:lvl2pPr>
            <a:lvl3pPr marL="1143000" indent="-228600" eaLnBrk="0" hangingPunct="0">
              <a:defRPr sz="1300">
                <a:solidFill>
                  <a:schemeClr val="tx1"/>
                </a:solidFill>
                <a:latin typeface="Lao UI" panose="020B0502040204020203" pitchFamily="34" charset="0"/>
                <a:ea typeface="方正卡通简体" pitchFamily="65" charset="-122"/>
              </a:defRPr>
            </a:lvl3pPr>
            <a:lvl4pPr marL="1600200" indent="-228600" eaLnBrk="0" hangingPunct="0">
              <a:defRPr sz="1300">
                <a:solidFill>
                  <a:schemeClr val="tx1"/>
                </a:solidFill>
                <a:latin typeface="Lao UI" panose="020B0502040204020203" pitchFamily="34" charset="0"/>
                <a:ea typeface="方正卡通简体" pitchFamily="65" charset="-122"/>
              </a:defRPr>
            </a:lvl4pPr>
            <a:lvl5pPr marL="2057400" indent="-228600" eaLnBrk="0" hangingPunct="0">
              <a:defRPr sz="1300">
                <a:solidFill>
                  <a:schemeClr val="tx1"/>
                </a:solidFill>
                <a:latin typeface="Lao UI" panose="020B0502040204020203" pitchFamily="34" charset="0"/>
                <a:ea typeface="方正卡通简体" pitchFamily="65" charset="-122"/>
              </a:defRPr>
            </a:lvl5pPr>
            <a:lvl6pPr marL="25146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6pPr>
            <a:lvl7pPr marL="29718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7pPr>
            <a:lvl8pPr marL="34290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8pPr>
            <a:lvl9pPr marL="3886200" indent="-228600" defTabSz="685800" eaLnBrk="0" fontAlgn="base" hangingPunct="0">
              <a:spcBef>
                <a:spcPct val="0"/>
              </a:spcBef>
              <a:spcAft>
                <a:spcPct val="0"/>
              </a:spcAft>
              <a:defRPr sz="1300">
                <a:solidFill>
                  <a:schemeClr val="tx1"/>
                </a:solidFill>
                <a:latin typeface="Lao UI" panose="020B0502040204020203" pitchFamily="34" charset="0"/>
                <a:ea typeface="方正卡通简体" pitchFamily="65" charset="-122"/>
              </a:defRPr>
            </a:lvl9pPr>
          </a:lstStyle>
          <a:p>
            <a:pPr algn="ctr" eaLnBrk="1" hangingPunct="1"/>
            <a:r>
              <a:rPr lang="zh-CN" altLang="en-US" sz="2000">
                <a:solidFill>
                  <a:schemeClr val="dk1"/>
                </a:solidFill>
                <a:latin typeface="幼圆" charset="0"/>
                <a:ea typeface="宋体" panose="02010600030101010101" pitchFamily="2" charset="-122"/>
                <a:cs typeface="幼圆" charset="0"/>
              </a:rPr>
              <a:t>  我想去小明</a:t>
            </a:r>
            <a:r>
              <a:rPr lang="zh-CN" altLang="zh-CN" sz="2000">
                <a:solidFill>
                  <a:schemeClr val="dk1"/>
                </a:solidFill>
                <a:latin typeface="幼圆" charset="0"/>
                <a:ea typeface="宋体" panose="02010600030101010101" pitchFamily="2" charset="-122"/>
                <a:cs typeface="幼圆" charset="0"/>
              </a:rPr>
              <a:t>家中</a:t>
            </a:r>
            <a:r>
              <a:rPr lang="zh-CN" altLang="en-US" sz="2000">
                <a:solidFill>
                  <a:schemeClr val="dk1"/>
                </a:solidFill>
                <a:latin typeface="幼圆" charset="0"/>
                <a:ea typeface="宋体" panose="02010600030101010101" pitchFamily="2" charset="-122"/>
                <a:cs typeface="幼圆" charset="0"/>
              </a:rPr>
              <a:t>做客</a:t>
            </a:r>
            <a:r>
              <a:rPr lang="zh-CN" altLang="zh-CN" sz="2000">
                <a:solidFill>
                  <a:schemeClr val="dk1"/>
                </a:solidFill>
                <a:latin typeface="幼圆" charset="0"/>
                <a:ea typeface="宋体" panose="02010600030101010101" pitchFamily="2" charset="-122"/>
                <a:cs typeface="幼圆" charset="0"/>
              </a:rPr>
              <a:t>，可</a:t>
            </a:r>
            <a:r>
              <a:rPr lang="zh-CN" altLang="en-US" sz="2000">
                <a:solidFill>
                  <a:schemeClr val="dk1"/>
                </a:solidFill>
                <a:latin typeface="幼圆" charset="0"/>
                <a:ea typeface="宋体" panose="02010600030101010101" pitchFamily="2" charset="-122"/>
                <a:cs typeface="幼圆" charset="0"/>
              </a:rPr>
              <a:t>我</a:t>
            </a:r>
            <a:r>
              <a:rPr lang="zh-CN" altLang="zh-CN" sz="2000">
                <a:solidFill>
                  <a:schemeClr val="dk1"/>
                </a:solidFill>
                <a:latin typeface="幼圆" charset="0"/>
                <a:ea typeface="宋体" panose="02010600030101010101" pitchFamily="2" charset="-122"/>
                <a:cs typeface="幼圆" charset="0"/>
              </a:rPr>
              <a:t>不知从学校出发怎么到达</a:t>
            </a:r>
            <a:r>
              <a:rPr lang="zh-CN" altLang="en-US" sz="2000">
                <a:solidFill>
                  <a:schemeClr val="dk1"/>
                </a:solidFill>
                <a:latin typeface="幼圆" charset="0"/>
                <a:ea typeface="宋体" panose="02010600030101010101" pitchFamily="2" charset="-122"/>
                <a:cs typeface="幼圆" charset="0"/>
              </a:rPr>
              <a:t>他</a:t>
            </a:r>
            <a:r>
              <a:rPr lang="zh-CN" altLang="zh-CN" sz="2000">
                <a:solidFill>
                  <a:schemeClr val="dk1"/>
                </a:solidFill>
                <a:latin typeface="幼圆" charset="0"/>
                <a:ea typeface="宋体" panose="02010600030101010101" pitchFamily="2" charset="-122"/>
                <a:cs typeface="幼圆" charset="0"/>
              </a:rPr>
              <a:t>家，我想请教你们</a:t>
            </a:r>
            <a:r>
              <a:rPr lang="zh-CN" altLang="en-US" sz="2000">
                <a:solidFill>
                  <a:schemeClr val="dk1"/>
                </a:solidFill>
                <a:latin typeface="幼圆" charset="0"/>
                <a:ea typeface="宋体" panose="02010600030101010101" pitchFamily="2" charset="-122"/>
                <a:cs typeface="幼圆" charset="0"/>
              </a:rPr>
              <a:t>，</a:t>
            </a:r>
            <a:r>
              <a:rPr lang="zh-CN" altLang="zh-CN" sz="2000">
                <a:solidFill>
                  <a:schemeClr val="dk1"/>
                </a:solidFill>
                <a:latin typeface="幼圆" charset="0"/>
                <a:ea typeface="宋体" panose="02010600030101010101" pitchFamily="2" charset="-122"/>
                <a:cs typeface="幼圆" charset="0"/>
              </a:rPr>
              <a:t>你们能帮助我吗？</a:t>
            </a:r>
            <a:endParaRPr lang="zh-CN" altLang="zh-CN" sz="2000">
              <a:solidFill>
                <a:schemeClr val="dk1"/>
              </a:solidFill>
              <a:latin typeface="幼圆" charset="0"/>
              <a:ea typeface="宋体" panose="02010600030101010101" pitchFamily="2" charset="-122"/>
              <a:cs typeface="幼圆" charset="0"/>
            </a:endParaRPr>
          </a:p>
        </p:txBody>
      </p:sp>
      <p:pic>
        <p:nvPicPr>
          <p:cNvPr id="11" name="图片 10"/>
          <p:cNvPicPr>
            <a:picLocks noChangeAspect="1"/>
          </p:cNvPicPr>
          <p:nvPr/>
        </p:nvPicPr>
        <p:blipFill rotWithShape="1">
          <a:blip r:embed="rId12" cstate="print">
            <a:extLst>
              <a:ext uri="{28A0092B-C50C-407E-A947-70E740481C1C}">
                <a14:useLocalDpi xmlns:a14="http://schemas.microsoft.com/office/drawing/2010/main" val="0"/>
              </a:ext>
            </a:extLst>
          </a:blip>
          <a:srcRect l="36914" t="4455" r="52175" b="72658"/>
          <a:stretch>
            <a:fillRect/>
          </a:stretch>
        </p:blipFill>
        <p:spPr>
          <a:xfrm>
            <a:off x="1600397" y="3655926"/>
            <a:ext cx="1068221" cy="1842433"/>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5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24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45.xml><?xml version="1.0" encoding="utf-8"?>
<p:tagLst xmlns:p="http://schemas.openxmlformats.org/presentationml/2006/main">
  <p:tag name="KSO_WM_SLIDE_BK_DARK_LIGHT" val="2"/>
  <p:tag name="KSO_WM_SLIDE_BACKGROUND_TYPE" val="general"/>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5.xml><?xml version="1.0" encoding="utf-8"?>
<p:tagLst xmlns:p="http://schemas.openxmlformats.org/presentationml/2006/main">
  <p:tag name="KSO_WM_SLIDE_BK_DARK_LIGHT" val="2"/>
  <p:tag name="KSO_WM_SLIDE_BACKGROUND_TYPE" val="general"/>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5.xml><?xml version="1.0" encoding="utf-8"?>
<p:tagLst xmlns:p="http://schemas.openxmlformats.org/presentationml/2006/main">
  <p:tag name="KSO_WM_SLIDE_BK_DARK_LIGHT" val="2"/>
  <p:tag name="KSO_WM_SLIDE_BACKGROUND_TYPE" val="general"/>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6.xml><?xml version="1.0" encoding="utf-8"?>
<p:tagLst xmlns:p="http://schemas.openxmlformats.org/presentationml/2006/main">
  <p:tag name="KSO_WM_SLIDE_BK_DARK_LIGHT" val="2"/>
  <p:tag name="KSO_WM_SLIDE_BACKGROUND_TYPE" val="general"/>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6.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2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8.xml><?xml version="1.0" encoding="utf-8"?>
<p:tagLst xmlns:p="http://schemas.openxmlformats.org/presentationml/2006/main">
  <p:tag name="KSO_WM_SLIDE_BK_DARK_LIGHT" val="2"/>
  <p:tag name="KSO_WM_SLIDE_BACKGROUND_TYPE" val="general"/>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8.xml><?xml version="1.0" encoding="utf-8"?>
<p:tagLst xmlns:p="http://schemas.openxmlformats.org/presentationml/2006/main">
  <p:tag name="KSO_WM_UNIT_FILL_FORE_SCHEMECOLOR_INDEX_BRIGHTNESS" val="0"/>
  <p:tag name="KSO_WM_UNIT_FILL_FORE_SCHEMECOLOR_INDEX" val="14"/>
  <p:tag name="KSO_WM_UNIT_FILL_TYPE" val="1"/>
  <p:tag name="KSO_WM_UNIT_LINE_FORE_SCHEMECOLOR_INDEX_BRIGHTNESS" val="0.4"/>
  <p:tag name="KSO_WM_UNIT_LINE_FORE_SCHEMECOLOR_INDEX" val="15"/>
  <p:tag name="KSO_WM_UNIT_LINE_FILL_TYPE" val="2"/>
  <p:tag name="KSO_WM_UNIT_TEXT_FILL_FORE_SCHEMECOLOR_INDEX_BRIGHTNESS" val="0.4"/>
  <p:tag name="KSO_WM_UNIT_TEXT_FILL_FORE_SCHEMECOLOR_INDEX" val="15"/>
  <p:tag name="KSO_WM_UNIT_TEXT_FILL_TYPE" val="1"/>
</p:tagLst>
</file>

<file path=ppt/tags/tag299.xml><?xml version="1.0" encoding="utf-8"?>
<p:tagLst xmlns:p="http://schemas.openxmlformats.org/presentationml/2006/main">
  <p:tag name="KSO_WM_SLIDE_BK_DARK_LIGHT" val="2"/>
  <p:tag name="KSO_WM_SLIDE_BACKGROUND_TYPE" val="gener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9.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LINE_FORE_SCHEMECOLOR_INDEX_BRIGHTNESS" val="-0.25"/>
  <p:tag name="KSO_WM_UNIT_LINE_FORE_SCHEMECOLOR_INDEX" val="10"/>
  <p:tag name="KSO_WM_UNIT_LINE_FILL_TYPE" val="2"/>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SLIDE_BK_DARK_LIGHT" val="2"/>
  <p:tag name="KSO_WM_SLIDE_BACKGROUND_TYPE" val="general"/>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1.xml><?xml version="1.0" encoding="utf-8"?>
<p:tagLst xmlns:p="http://schemas.openxmlformats.org/presentationml/2006/main">
  <p:tag name="KSO_WM_UNIT_LINE_FORE_SCHEMECOLOR_INDEX_BRIGHTNESS" val="0.4"/>
  <p:tag name="KSO_WM_UNIT_LINE_FORE_SCHEMECOLOR_INDEX" val="15"/>
  <p:tag name="KSO_WM_UNIT_LINE_FILL_TYPE" val="2"/>
  <p:tag name="KSO_WM_UNIT_TEXT_FILL_FORE_SCHEMECOLOR_INDEX_BRIGHTNESS" val="0"/>
  <p:tag name="KSO_WM_UNIT_TEXT_FILL_FORE_SCHEMECOLOR_INDEX" val="13"/>
  <p:tag name="KSO_WM_UNIT_TEXT_FILL_TYPE" val="1"/>
</p:tagLst>
</file>

<file path=ppt/tags/tag3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SLIDE_BK_DARK_LIGHT" val="2"/>
  <p:tag name="KSO_WM_SLIDE_BACKGROUND_TYPE" val="general"/>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3.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1"/>
  <p:tag name="KSO_WM_UNIT_TEXT_FILL_TYPE" val="1"/>
</p:tagLst>
</file>

<file path=ppt/tags/tag334.xml><?xml version="1.0" encoding="utf-8"?>
<p:tagLst xmlns:p="http://schemas.openxmlformats.org/presentationml/2006/main">
  <p:tag name="KSO_WM_UNIT_LINE_FORE_SCHEMECOLOR_INDEX_BRIGHTNESS" val="-0.25"/>
  <p:tag name="KSO_WM_UNIT_LINE_FORE_SCHEMECOLOR_INDEX" val="10"/>
  <p:tag name="KSO_WM_UNIT_LINE_FILL_TYPE" val="2"/>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SLIDE_BK_DARK_LIGHT" val="2"/>
  <p:tag name="KSO_WM_SLIDE_BACKGROUND_TYPE" val="general"/>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5.xml><?xml version="1.0" encoding="utf-8"?>
<p:tagLst xmlns:p="http://schemas.openxmlformats.org/presentationml/2006/main">
  <p:tag name="KSO_WM_UNIT_FILL_FORE_SCHEMECOLOR_INDEX_BRIGHTNESS" val="0"/>
  <p:tag name="KSO_WM_UNIT_FILL_FORE_SCHEMECOLOR_INDEX" val="2"/>
  <p:tag name="KSO_WM_UNIT_FILL_TYPE" val="1"/>
  <p:tag name="KSO_WM_UNIT_LINE_FORE_SCHEMECOLOR_INDEX_BRIGHTNESS" val="0"/>
  <p:tag name="KSO_WM_UNIT_LINE_FORE_SCHEMECOLOR_INDEX" val="9"/>
  <p:tag name="KSO_WM_UNIT_LINE_FILL_TYPE" val="2"/>
  <p:tag name="KSO_WM_UNIT_TEXT_FILL_FORE_SCHEMECOLOR_INDEX_BRIGHTNESS" val="0"/>
  <p:tag name="KSO_WM_UNIT_TEXT_FILL_FORE_SCHEMECOLOR_INDEX" val="1"/>
  <p:tag name="KSO_WM_UNIT_TEXT_FILL_TYPE" val="1"/>
</p:tagLst>
</file>

<file path=ppt/tags/tag346.xml><?xml version="1.0" encoding="utf-8"?>
<p:tagLst xmlns:p="http://schemas.openxmlformats.org/presentationml/2006/main">
  <p:tag name="KSO_WM_SLIDE_BK_DARK_LIGHT" val="2"/>
  <p:tag name="KSO_WM_SLIDE_BACKGROUND_TYPE" val="general"/>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SLIDE_BK_DARK_LIGHT" val="2"/>
  <p:tag name="KSO_WM_SLIDE_BACKGROUND_TYPE" val="general"/>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7.xml><?xml version="1.0" encoding="utf-8"?>
<p:tagLst xmlns:p="http://schemas.openxmlformats.org/presentationml/2006/main">
  <p:tag name="KSO_WM_SLIDE_BK_DARK_LIGHT" val="2"/>
  <p:tag name="KSO_WM_SLIDE_BACKGROUND_TYPE" val="general"/>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7.xml><?xml version="1.0" encoding="utf-8"?>
<p:tagLst xmlns:p="http://schemas.openxmlformats.org/presentationml/2006/main">
  <p:tag name="KSO_WM_SLIDE_BK_DARK_LIGHT" val="2"/>
  <p:tag name="KSO_WM_SLIDE_BACKGROUND_TYPE" val="general"/>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2b5debee-ff1c-4819-a6b0-fe387c015770}"/>
  <p:tag name="KSO_WM_UNIT_TYPE" val="i"/>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7.xml><?xml version="1.0" encoding="utf-8"?>
<p:tagLst xmlns:p="http://schemas.openxmlformats.org/presentationml/2006/main">
  <p:tag name="KSO_WM_SLIDE_BK_DARK_LIGHT" val="2"/>
  <p:tag name="KSO_WM_SLIDE_BACKGROUND_TYPE" val="general"/>
</p:tagLst>
</file>

<file path=ppt/tags/tag388.xml><?xml version="1.0" encoding="utf-8"?>
<p:tagLst xmlns:p="http://schemas.openxmlformats.org/presentationml/2006/main">
  <p:tag name="KSO_WM_DOC_GUID" val="{679de01e-c4c9-46e0-8810-9b02e482afcc}"/>
  <p:tag name="COMMONDATA" val="eyJoZGlkIjoiZWE3NjZlYjJkMjNiZjRmNDUwNDg2MDIyMjNiOTJhMjAifQ=="/>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1467</Words>
  <Application>WPS 演示</Application>
  <PresentationFormat>全屏显示(16:9)</PresentationFormat>
  <Paragraphs>102</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15</vt:i4>
      </vt:variant>
    </vt:vector>
  </HeadingPairs>
  <TitlesOfParts>
    <vt:vector size="37" baseType="lpstr">
      <vt:lpstr>Arial</vt:lpstr>
      <vt:lpstr>宋体</vt:lpstr>
      <vt:lpstr>Wingdings</vt:lpstr>
      <vt:lpstr>黑体</vt:lpstr>
      <vt:lpstr>Lao UI</vt:lpstr>
      <vt:lpstr>方正卡通简体</vt:lpstr>
      <vt:lpstr>Malgun Gothic</vt:lpstr>
      <vt:lpstr>Calibri</vt:lpstr>
      <vt:lpstr>Times New Roman</vt:lpstr>
      <vt:lpstr>楷体_GB2312</vt:lpstr>
      <vt:lpstr>新宋体</vt:lpstr>
      <vt:lpstr>仿宋_GB2312</vt:lpstr>
      <vt:lpstr>仿宋</vt:lpstr>
      <vt:lpstr>Arial</vt:lpstr>
      <vt:lpstr>等线</vt:lpstr>
      <vt:lpstr>微软雅黑</vt:lpstr>
      <vt:lpstr>Arial Unicode MS</vt:lpstr>
      <vt:lpstr>幼圆</vt:lpstr>
      <vt:lpstr>汉仪乐喵体W</vt:lpstr>
      <vt:lpstr>幼圆</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万润仪器贸易公司</cp:lastModifiedBy>
  <cp:revision>2</cp:revision>
  <dcterms:created xsi:type="dcterms:W3CDTF">2017-03-17T02:28:00Z</dcterms:created>
  <dcterms:modified xsi:type="dcterms:W3CDTF">2022-05-28T03:05:15Z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2CF021CDA01F41F5A8ACB5E4D052A9EF</vt:lpwstr>
  </property>
</Properties>
</file>