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64.xml" ContentType="application/vnd.openxmlformats-officedocument.presentationml.tags+xml"/>
  <Override PartName="/ppt/tags/tag765.xml" ContentType="application/vnd.openxmlformats-officedocument.presentationml.tags+xml"/>
  <Override PartName="/ppt/tags/tag766.xml" ContentType="application/vnd.openxmlformats-officedocument.presentationml.tags+xml"/>
  <Override PartName="/ppt/tags/tag767.xml" ContentType="application/vnd.openxmlformats-officedocument.presentationml.tags+xml"/>
  <Override PartName="/ppt/tags/tag768.xml" ContentType="application/vnd.openxmlformats-officedocument.presentationml.tags+xml"/>
  <Override PartName="/ppt/tags/tag769.xml" ContentType="application/vnd.openxmlformats-officedocument.presentationml.tags+xml"/>
  <Override PartName="/ppt/tags/tag77.xml" ContentType="application/vnd.openxmlformats-officedocument.presentationml.tags+xml"/>
  <Override PartName="/ppt/tags/tag770.xml" ContentType="application/vnd.openxmlformats-officedocument.presentationml.tags+xml"/>
  <Override PartName="/ppt/tags/tag771.xml" ContentType="application/vnd.openxmlformats-officedocument.presentationml.tags+xml"/>
  <Override PartName="/ppt/tags/tag772.xml" ContentType="application/vnd.openxmlformats-officedocument.presentationml.tags+xml"/>
  <Override PartName="/ppt/tags/tag773.xml" ContentType="application/vnd.openxmlformats-officedocument.presentationml.tags+xml"/>
  <Override PartName="/ppt/tags/tag774.xml" ContentType="application/vnd.openxmlformats-officedocument.presentationml.tags+xml"/>
  <Override PartName="/ppt/tags/tag775.xml" ContentType="application/vnd.openxmlformats-officedocument.presentationml.tags+xml"/>
  <Override PartName="/ppt/tags/tag776.xml" ContentType="application/vnd.openxmlformats-officedocument.presentationml.tags+xml"/>
  <Override PartName="/ppt/tags/tag777.xml" ContentType="application/vnd.openxmlformats-officedocument.presentationml.tags+xml"/>
  <Override PartName="/ppt/tags/tag778.xml" ContentType="application/vnd.openxmlformats-officedocument.presentationml.tags+xml"/>
  <Override PartName="/ppt/tags/tag779.xml" ContentType="application/vnd.openxmlformats-officedocument.presentationml.tags+xml"/>
  <Override PartName="/ppt/tags/tag78.xml" ContentType="application/vnd.openxmlformats-officedocument.presentationml.tags+xml"/>
  <Override PartName="/ppt/tags/tag780.xml" ContentType="application/vnd.openxmlformats-officedocument.presentationml.tags+xml"/>
  <Override PartName="/ppt/tags/tag781.xml" ContentType="application/vnd.openxmlformats-officedocument.presentationml.tags+xml"/>
  <Override PartName="/ppt/tags/tag782.xml" ContentType="application/vnd.openxmlformats-officedocument.presentationml.tags+xml"/>
  <Override PartName="/ppt/tags/tag783.xml" ContentType="application/vnd.openxmlformats-officedocument.presentationml.tags+xml"/>
  <Override PartName="/ppt/tags/tag784.xml" ContentType="application/vnd.openxmlformats-officedocument.presentationml.tags+xml"/>
  <Override PartName="/ppt/tags/tag785.xml" ContentType="application/vnd.openxmlformats-officedocument.presentationml.tags+xml"/>
  <Override PartName="/ppt/tags/tag786.xml" ContentType="application/vnd.openxmlformats-officedocument.presentationml.tags+xml"/>
  <Override PartName="/ppt/tags/tag787.xml" ContentType="application/vnd.openxmlformats-officedocument.presentationml.tags+xml"/>
  <Override PartName="/ppt/tags/tag788.xml" ContentType="application/vnd.openxmlformats-officedocument.presentationml.tags+xml"/>
  <Override PartName="/ppt/tags/tag789.xml" ContentType="application/vnd.openxmlformats-officedocument.presentationml.tags+xml"/>
  <Override PartName="/ppt/tags/tag79.xml" ContentType="application/vnd.openxmlformats-officedocument.presentationml.tags+xml"/>
  <Override PartName="/ppt/tags/tag790.xml" ContentType="application/vnd.openxmlformats-officedocument.presentationml.tags+xml"/>
  <Override PartName="/ppt/tags/tag791.xml" ContentType="application/vnd.openxmlformats-officedocument.presentationml.tags+xml"/>
  <Override PartName="/ppt/tags/tag792.xml" ContentType="application/vnd.openxmlformats-officedocument.presentationml.tags+xml"/>
  <Override PartName="/ppt/tags/tag793.xml" ContentType="application/vnd.openxmlformats-officedocument.presentationml.tags+xml"/>
  <Override PartName="/ppt/tags/tag794.xml" ContentType="application/vnd.openxmlformats-officedocument.presentationml.tags+xml"/>
  <Override PartName="/ppt/tags/tag795.xml" ContentType="application/vnd.openxmlformats-officedocument.presentationml.tags+xml"/>
  <Override PartName="/ppt/tags/tag796.xml" ContentType="application/vnd.openxmlformats-officedocument.presentationml.tags+xml"/>
  <Override PartName="/ppt/tags/tag797.xml" ContentType="application/vnd.openxmlformats-officedocument.presentationml.tags+xml"/>
  <Override PartName="/ppt/tags/tag798.xml" ContentType="application/vnd.openxmlformats-officedocument.presentationml.tags+xml"/>
  <Override PartName="/ppt/tags/tag79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00.xml" ContentType="application/vnd.openxmlformats-officedocument.presentationml.tags+xml"/>
  <Override PartName="/ppt/tags/tag801.xml" ContentType="application/vnd.openxmlformats-officedocument.presentationml.tags+xml"/>
  <Override PartName="/ppt/tags/tag802.xml" ContentType="application/vnd.openxmlformats-officedocument.presentationml.tags+xml"/>
  <Override PartName="/ppt/tags/tag803.xml" ContentType="application/vnd.openxmlformats-officedocument.presentationml.tags+xml"/>
  <Override PartName="/ppt/tags/tag804.xml" ContentType="application/vnd.openxmlformats-officedocument.presentationml.tags+xml"/>
  <Override PartName="/ppt/tags/tag805.xml" ContentType="application/vnd.openxmlformats-officedocument.presentationml.tags+xml"/>
  <Override PartName="/ppt/tags/tag806.xml" ContentType="application/vnd.openxmlformats-officedocument.presentationml.tags+xml"/>
  <Override PartName="/ppt/tags/tag807.xml" ContentType="application/vnd.openxmlformats-officedocument.presentationml.tags+xml"/>
  <Override PartName="/ppt/tags/tag808.xml" ContentType="application/vnd.openxmlformats-officedocument.presentationml.tags+xml"/>
  <Override PartName="/ppt/tags/tag809.xml" ContentType="application/vnd.openxmlformats-officedocument.presentationml.tags+xml"/>
  <Override PartName="/ppt/tags/tag81.xml" ContentType="application/vnd.openxmlformats-officedocument.presentationml.tags+xml"/>
  <Override PartName="/ppt/tags/tag810.xml" ContentType="application/vnd.openxmlformats-officedocument.presentationml.tags+xml"/>
  <Override PartName="/ppt/tags/tag811.xml" ContentType="application/vnd.openxmlformats-officedocument.presentationml.tags+xml"/>
  <Override PartName="/ppt/tags/tag812.xml" ContentType="application/vnd.openxmlformats-officedocument.presentationml.tags+xml"/>
  <Override PartName="/ppt/tags/tag813.xml" ContentType="application/vnd.openxmlformats-officedocument.presentationml.tags+xml"/>
  <Override PartName="/ppt/tags/tag814.xml" ContentType="application/vnd.openxmlformats-officedocument.presentationml.tags+xml"/>
  <Override PartName="/ppt/tags/tag815.xml" ContentType="application/vnd.openxmlformats-officedocument.presentationml.tags+xml"/>
  <Override PartName="/ppt/tags/tag816.xml" ContentType="application/vnd.openxmlformats-officedocument.presentationml.tags+xml"/>
  <Override PartName="/ppt/tags/tag817.xml" ContentType="application/vnd.openxmlformats-officedocument.presentationml.tags+xml"/>
  <Override PartName="/ppt/tags/tag818.xml" ContentType="application/vnd.openxmlformats-officedocument.presentationml.tags+xml"/>
  <Override PartName="/ppt/tags/tag819.xml" ContentType="application/vnd.openxmlformats-officedocument.presentationml.tags+xml"/>
  <Override PartName="/ppt/tags/tag82.xml" ContentType="application/vnd.openxmlformats-officedocument.presentationml.tags+xml"/>
  <Override PartName="/ppt/tags/tag820.xml" ContentType="application/vnd.openxmlformats-officedocument.presentationml.tags+xml"/>
  <Override PartName="/ppt/tags/tag821.xml" ContentType="application/vnd.openxmlformats-officedocument.presentationml.tags+xml"/>
  <Override PartName="/ppt/tags/tag822.xml" ContentType="application/vnd.openxmlformats-officedocument.presentationml.tags+xml"/>
  <Override PartName="/ppt/tags/tag823.xml" ContentType="application/vnd.openxmlformats-officedocument.presentationml.tags+xml"/>
  <Override PartName="/ppt/tags/tag824.xml" ContentType="application/vnd.openxmlformats-officedocument.presentationml.tags+xml"/>
  <Override PartName="/ppt/tags/tag825.xml" ContentType="application/vnd.openxmlformats-officedocument.presentationml.tags+xml"/>
  <Override PartName="/ppt/tags/tag826.xml" ContentType="application/vnd.openxmlformats-officedocument.presentationml.tags+xml"/>
  <Override PartName="/ppt/tags/tag827.xml" ContentType="application/vnd.openxmlformats-officedocument.presentationml.tags+xml"/>
  <Override PartName="/ppt/tags/tag828.xml" ContentType="application/vnd.openxmlformats-officedocument.presentationml.tags+xml"/>
  <Override PartName="/ppt/tags/tag829.xml" ContentType="application/vnd.openxmlformats-officedocument.presentationml.tags+xml"/>
  <Override PartName="/ppt/tags/tag83.xml" ContentType="application/vnd.openxmlformats-officedocument.presentationml.tags+xml"/>
  <Override PartName="/ppt/tags/tag830.xml" ContentType="application/vnd.openxmlformats-officedocument.presentationml.tags+xml"/>
  <Override PartName="/ppt/tags/tag831.xml" ContentType="application/vnd.openxmlformats-officedocument.presentationml.tags+xml"/>
  <Override PartName="/ppt/tags/tag832.xml" ContentType="application/vnd.openxmlformats-officedocument.presentationml.tags+xml"/>
  <Override PartName="/ppt/tags/tag833.xml" ContentType="application/vnd.openxmlformats-officedocument.presentationml.tags+xml"/>
  <Override PartName="/ppt/tags/tag834.xml" ContentType="application/vnd.openxmlformats-officedocument.presentationml.tags+xml"/>
  <Override PartName="/ppt/tags/tag835.xml" ContentType="application/vnd.openxmlformats-officedocument.presentationml.tags+xml"/>
  <Override PartName="/ppt/tags/tag836.xml" ContentType="application/vnd.openxmlformats-officedocument.presentationml.tags+xml"/>
  <Override PartName="/ppt/tags/tag837.xml" ContentType="application/vnd.openxmlformats-officedocument.presentationml.tags+xml"/>
  <Override PartName="/ppt/tags/tag838.xml" ContentType="application/vnd.openxmlformats-officedocument.presentationml.tags+xml"/>
  <Override PartName="/ppt/tags/tag839.xml" ContentType="application/vnd.openxmlformats-officedocument.presentationml.tags+xml"/>
  <Override PartName="/ppt/tags/tag84.xml" ContentType="application/vnd.openxmlformats-officedocument.presentationml.tags+xml"/>
  <Override PartName="/ppt/tags/tag840.xml" ContentType="application/vnd.openxmlformats-officedocument.presentationml.tags+xml"/>
  <Override PartName="/ppt/tags/tag841.xml" ContentType="application/vnd.openxmlformats-officedocument.presentationml.tags+xml"/>
  <Override PartName="/ppt/tags/tag842.xml" ContentType="application/vnd.openxmlformats-officedocument.presentationml.tags+xml"/>
  <Override PartName="/ppt/tags/tag843.xml" ContentType="application/vnd.openxmlformats-officedocument.presentationml.tags+xml"/>
  <Override PartName="/ppt/tags/tag844.xml" ContentType="application/vnd.openxmlformats-officedocument.presentationml.tags+xml"/>
  <Override PartName="/ppt/tags/tag845.xml" ContentType="application/vnd.openxmlformats-officedocument.presentationml.tags+xml"/>
  <Override PartName="/ppt/tags/tag846.xml" ContentType="application/vnd.openxmlformats-officedocument.presentationml.tags+xml"/>
  <Override PartName="/ppt/tags/tag847.xml" ContentType="application/vnd.openxmlformats-officedocument.presentationml.tags+xml"/>
  <Override PartName="/ppt/tags/tag848.xml" ContentType="application/vnd.openxmlformats-officedocument.presentationml.tags+xml"/>
  <Override PartName="/ppt/tags/tag849.xml" ContentType="application/vnd.openxmlformats-officedocument.presentationml.tags+xml"/>
  <Override PartName="/ppt/tags/tag85.xml" ContentType="application/vnd.openxmlformats-officedocument.presentationml.tags+xml"/>
  <Override PartName="/ppt/tags/tag850.xml" ContentType="application/vnd.openxmlformats-officedocument.presentationml.tags+xml"/>
  <Override PartName="/ppt/tags/tag851.xml" ContentType="application/vnd.openxmlformats-officedocument.presentationml.tags+xml"/>
  <Override PartName="/ppt/tags/tag852.xml" ContentType="application/vnd.openxmlformats-officedocument.presentationml.tags+xml"/>
  <Override PartName="/ppt/tags/tag853.xml" ContentType="application/vnd.openxmlformats-officedocument.presentationml.tags+xml"/>
  <Override PartName="/ppt/tags/tag854.xml" ContentType="application/vnd.openxmlformats-officedocument.presentationml.tags+xml"/>
  <Override PartName="/ppt/tags/tag855.xml" ContentType="application/vnd.openxmlformats-officedocument.presentationml.tags+xml"/>
  <Override PartName="/ppt/tags/tag856.xml" ContentType="application/vnd.openxmlformats-officedocument.presentationml.tags+xml"/>
  <Override PartName="/ppt/tags/tag857.xml" ContentType="application/vnd.openxmlformats-officedocument.presentationml.tags+xml"/>
  <Override PartName="/ppt/tags/tag858.xml" ContentType="application/vnd.openxmlformats-officedocument.presentationml.tags+xml"/>
  <Override PartName="/ppt/tags/tag859.xml" ContentType="application/vnd.openxmlformats-officedocument.presentationml.tags+xml"/>
  <Override PartName="/ppt/tags/tag86.xml" ContentType="application/vnd.openxmlformats-officedocument.presentationml.tags+xml"/>
  <Override PartName="/ppt/tags/tag860.xml" ContentType="application/vnd.openxmlformats-officedocument.presentationml.tags+xml"/>
  <Override PartName="/ppt/tags/tag861.xml" ContentType="application/vnd.openxmlformats-officedocument.presentationml.tags+xml"/>
  <Override PartName="/ppt/tags/tag862.xml" ContentType="application/vnd.openxmlformats-officedocument.presentationml.tags+xml"/>
  <Override PartName="/ppt/tags/tag863.xml" ContentType="application/vnd.openxmlformats-officedocument.presentationml.tags+xml"/>
  <Override PartName="/ppt/tags/tag864.xml" ContentType="application/vnd.openxmlformats-officedocument.presentationml.tags+xml"/>
  <Override PartName="/ppt/tags/tag865.xml" ContentType="application/vnd.openxmlformats-officedocument.presentationml.tags+xml"/>
  <Override PartName="/ppt/tags/tag866.xml" ContentType="application/vnd.openxmlformats-officedocument.presentationml.tags+xml"/>
  <Override PartName="/ppt/tags/tag867.xml" ContentType="application/vnd.openxmlformats-officedocument.presentationml.tags+xml"/>
  <Override PartName="/ppt/tags/tag868.xml" ContentType="application/vnd.openxmlformats-officedocument.presentationml.tags+xml"/>
  <Override PartName="/ppt/tags/tag869.xml" ContentType="application/vnd.openxmlformats-officedocument.presentationml.tags+xml"/>
  <Override PartName="/ppt/tags/tag87.xml" ContentType="application/vnd.openxmlformats-officedocument.presentationml.tags+xml"/>
  <Override PartName="/ppt/tags/tag870.xml" ContentType="application/vnd.openxmlformats-officedocument.presentationml.tags+xml"/>
  <Override PartName="/ppt/tags/tag871.xml" ContentType="application/vnd.openxmlformats-officedocument.presentationml.tags+xml"/>
  <Override PartName="/ppt/tags/tag872.xml" ContentType="application/vnd.openxmlformats-officedocument.presentationml.tags+xml"/>
  <Override PartName="/ppt/tags/tag873.xml" ContentType="application/vnd.openxmlformats-officedocument.presentationml.tags+xml"/>
  <Override PartName="/ppt/tags/tag874.xml" ContentType="application/vnd.openxmlformats-officedocument.presentationml.tags+xml"/>
  <Override PartName="/ppt/tags/tag875.xml" ContentType="application/vnd.openxmlformats-officedocument.presentationml.tags+xml"/>
  <Override PartName="/ppt/tags/tag876.xml" ContentType="application/vnd.openxmlformats-officedocument.presentationml.tags+xml"/>
  <Override PartName="/ppt/tags/tag877.xml" ContentType="application/vnd.openxmlformats-officedocument.presentationml.tags+xml"/>
  <Override PartName="/ppt/tags/tag878.xml" ContentType="application/vnd.openxmlformats-officedocument.presentationml.tags+xml"/>
  <Override PartName="/ppt/tags/tag879.xml" ContentType="application/vnd.openxmlformats-officedocument.presentationml.tags+xml"/>
  <Override PartName="/ppt/tags/tag88.xml" ContentType="application/vnd.openxmlformats-officedocument.presentationml.tags+xml"/>
  <Override PartName="/ppt/tags/tag880.xml" ContentType="application/vnd.openxmlformats-officedocument.presentationml.tags+xml"/>
  <Override PartName="/ppt/tags/tag881.xml" ContentType="application/vnd.openxmlformats-officedocument.presentationml.tags+xml"/>
  <Override PartName="/ppt/tags/tag882.xml" ContentType="application/vnd.openxmlformats-officedocument.presentationml.tags+xml"/>
  <Override PartName="/ppt/tags/tag883.xml" ContentType="application/vnd.openxmlformats-officedocument.presentationml.tags+xml"/>
  <Override PartName="/ppt/tags/tag884.xml" ContentType="application/vnd.openxmlformats-officedocument.presentationml.tags+xml"/>
  <Override PartName="/ppt/tags/tag885.xml" ContentType="application/vnd.openxmlformats-officedocument.presentationml.tags+xml"/>
  <Override PartName="/ppt/tags/tag886.xml" ContentType="application/vnd.openxmlformats-officedocument.presentationml.tags+xml"/>
  <Override PartName="/ppt/tags/tag887.xml" ContentType="application/vnd.openxmlformats-officedocument.presentationml.tags+xml"/>
  <Override PartName="/ppt/tags/tag888.xml" ContentType="application/vnd.openxmlformats-officedocument.presentationml.tags+xml"/>
  <Override PartName="/ppt/tags/tag889.xml" ContentType="application/vnd.openxmlformats-officedocument.presentationml.tags+xml"/>
  <Override PartName="/ppt/tags/tag89.xml" ContentType="application/vnd.openxmlformats-officedocument.presentationml.tags+xml"/>
  <Override PartName="/ppt/tags/tag890.xml" ContentType="application/vnd.openxmlformats-officedocument.presentationml.tags+xml"/>
  <Override PartName="/ppt/tags/tag891.xml" ContentType="application/vnd.openxmlformats-officedocument.presentationml.tags+xml"/>
  <Override PartName="/ppt/tags/tag892.xml" ContentType="application/vnd.openxmlformats-officedocument.presentationml.tags+xml"/>
  <Override PartName="/ppt/tags/tag893.xml" ContentType="application/vnd.openxmlformats-officedocument.presentationml.tags+xml"/>
  <Override PartName="/ppt/tags/tag894.xml" ContentType="application/vnd.openxmlformats-officedocument.presentationml.tags+xml"/>
  <Override PartName="/ppt/tags/tag895.xml" ContentType="application/vnd.openxmlformats-officedocument.presentationml.tags+xml"/>
  <Override PartName="/ppt/tags/tag896.xml" ContentType="application/vnd.openxmlformats-officedocument.presentationml.tags+xml"/>
  <Override PartName="/ppt/tags/tag897.xml" ContentType="application/vnd.openxmlformats-officedocument.presentationml.tags+xml"/>
  <Override PartName="/ppt/tags/tag898.xml" ContentType="application/vnd.openxmlformats-officedocument.presentationml.tags+xml"/>
  <Override PartName="/ppt/tags/tag89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00.xml" ContentType="application/vnd.openxmlformats-officedocument.presentationml.tags+xml"/>
  <Override PartName="/ppt/tags/tag901.xml" ContentType="application/vnd.openxmlformats-officedocument.presentationml.tags+xml"/>
  <Override PartName="/ppt/tags/tag902.xml" ContentType="application/vnd.openxmlformats-officedocument.presentationml.tags+xml"/>
  <Override PartName="/ppt/tags/tag903.xml" ContentType="application/vnd.openxmlformats-officedocument.presentationml.tags+xml"/>
  <Override PartName="/ppt/tags/tag904.xml" ContentType="application/vnd.openxmlformats-officedocument.presentationml.tags+xml"/>
  <Override PartName="/ppt/tags/tag905.xml" ContentType="application/vnd.openxmlformats-officedocument.presentationml.tags+xml"/>
  <Override PartName="/ppt/tags/tag906.xml" ContentType="application/vnd.openxmlformats-officedocument.presentationml.tags+xml"/>
  <Override PartName="/ppt/tags/tag907.xml" ContentType="application/vnd.openxmlformats-officedocument.presentationml.tags+xml"/>
  <Override PartName="/ppt/tags/tag908.xml" ContentType="application/vnd.openxmlformats-officedocument.presentationml.tags+xml"/>
  <Override PartName="/ppt/tags/tag909.xml" ContentType="application/vnd.openxmlformats-officedocument.presentationml.tags+xml"/>
  <Override PartName="/ppt/tags/tag91.xml" ContentType="application/vnd.openxmlformats-officedocument.presentationml.tags+xml"/>
  <Override PartName="/ppt/tags/tag910.xml" ContentType="application/vnd.openxmlformats-officedocument.presentationml.tags+xml"/>
  <Override PartName="/ppt/tags/tag911.xml" ContentType="application/vnd.openxmlformats-officedocument.presentationml.tags+xml"/>
  <Override PartName="/ppt/tags/tag912.xml" ContentType="application/vnd.openxmlformats-officedocument.presentationml.tags+xml"/>
  <Override PartName="/ppt/tags/tag913.xml" ContentType="application/vnd.openxmlformats-officedocument.presentationml.tags+xml"/>
  <Override PartName="/ppt/tags/tag914.xml" ContentType="application/vnd.openxmlformats-officedocument.presentationml.tags+xml"/>
  <Override PartName="/ppt/tags/tag915.xml" ContentType="application/vnd.openxmlformats-officedocument.presentationml.tags+xml"/>
  <Override PartName="/ppt/tags/tag916.xml" ContentType="application/vnd.openxmlformats-officedocument.presentationml.tags+xml"/>
  <Override PartName="/ppt/tags/tag917.xml" ContentType="application/vnd.openxmlformats-officedocument.presentationml.tags+xml"/>
  <Override PartName="/ppt/tags/tag918.xml" ContentType="application/vnd.openxmlformats-officedocument.presentationml.tags+xml"/>
  <Override PartName="/ppt/tags/tag919.xml" ContentType="application/vnd.openxmlformats-officedocument.presentationml.tags+xml"/>
  <Override PartName="/ppt/tags/tag92.xml" ContentType="application/vnd.openxmlformats-officedocument.presentationml.tags+xml"/>
  <Override PartName="/ppt/tags/tag920.xml" ContentType="application/vnd.openxmlformats-officedocument.presentationml.tags+xml"/>
  <Override PartName="/ppt/tags/tag921.xml" ContentType="application/vnd.openxmlformats-officedocument.presentationml.tags+xml"/>
  <Override PartName="/ppt/tags/tag922.xml" ContentType="application/vnd.openxmlformats-officedocument.presentationml.tags+xml"/>
  <Override PartName="/ppt/tags/tag923.xml" ContentType="application/vnd.openxmlformats-officedocument.presentationml.tags+xml"/>
  <Override PartName="/ppt/tags/tag924.xml" ContentType="application/vnd.openxmlformats-officedocument.presentationml.tags+xml"/>
  <Override PartName="/ppt/tags/tag925.xml" ContentType="application/vnd.openxmlformats-officedocument.presentationml.tags+xml"/>
  <Override PartName="/ppt/tags/tag926.xml" ContentType="application/vnd.openxmlformats-officedocument.presentationml.tags+xml"/>
  <Override PartName="/ppt/tags/tag927.xml" ContentType="application/vnd.openxmlformats-officedocument.presentationml.tags+xml"/>
  <Override PartName="/ppt/tags/tag928.xml" ContentType="application/vnd.openxmlformats-officedocument.presentationml.tags+xml"/>
  <Override PartName="/ppt/tags/tag929.xml" ContentType="application/vnd.openxmlformats-officedocument.presentationml.tags+xml"/>
  <Override PartName="/ppt/tags/tag93.xml" ContentType="application/vnd.openxmlformats-officedocument.presentationml.tags+xml"/>
  <Override PartName="/ppt/tags/tag930.xml" ContentType="application/vnd.openxmlformats-officedocument.presentationml.tags+xml"/>
  <Override PartName="/ppt/tags/tag931.xml" ContentType="application/vnd.openxmlformats-officedocument.presentationml.tags+xml"/>
  <Override PartName="/ppt/tags/tag932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2" r:id="rId3"/>
  </p:sldMasterIdLst>
  <p:notesMasterIdLst>
    <p:notesMasterId r:id="rId5"/>
  </p:notesMasterIdLst>
  <p:handoutMasterIdLst>
    <p:handoutMasterId r:id="rId90"/>
  </p:handoutMasterIdLst>
  <p:sldIdLst>
    <p:sldId id="949" r:id="rId4"/>
    <p:sldId id="950" r:id="rId6"/>
    <p:sldId id="951" r:id="rId7"/>
    <p:sldId id="952" r:id="rId8"/>
    <p:sldId id="953" r:id="rId9"/>
    <p:sldId id="954" r:id="rId10"/>
    <p:sldId id="955" r:id="rId11"/>
    <p:sldId id="956" r:id="rId12"/>
    <p:sldId id="957" r:id="rId13"/>
    <p:sldId id="958" r:id="rId14"/>
    <p:sldId id="959" r:id="rId15"/>
    <p:sldId id="960" r:id="rId16"/>
    <p:sldId id="961" r:id="rId17"/>
    <p:sldId id="962" r:id="rId18"/>
    <p:sldId id="963" r:id="rId19"/>
    <p:sldId id="964" r:id="rId20"/>
    <p:sldId id="965" r:id="rId21"/>
    <p:sldId id="966" r:id="rId22"/>
    <p:sldId id="967" r:id="rId23"/>
    <p:sldId id="968" r:id="rId24"/>
    <p:sldId id="969" r:id="rId25"/>
    <p:sldId id="970" r:id="rId26"/>
    <p:sldId id="971" r:id="rId27"/>
    <p:sldId id="972" r:id="rId28"/>
    <p:sldId id="973" r:id="rId29"/>
    <p:sldId id="974" r:id="rId30"/>
    <p:sldId id="975" r:id="rId31"/>
    <p:sldId id="976" r:id="rId32"/>
    <p:sldId id="977" r:id="rId33"/>
    <p:sldId id="978" r:id="rId34"/>
    <p:sldId id="979" r:id="rId35"/>
    <p:sldId id="980" r:id="rId36"/>
    <p:sldId id="981" r:id="rId37"/>
    <p:sldId id="982" r:id="rId38"/>
    <p:sldId id="983" r:id="rId39"/>
    <p:sldId id="984" r:id="rId40"/>
    <p:sldId id="985" r:id="rId41"/>
    <p:sldId id="986" r:id="rId42"/>
    <p:sldId id="987" r:id="rId43"/>
    <p:sldId id="859" r:id="rId44"/>
    <p:sldId id="860" r:id="rId45"/>
    <p:sldId id="861" r:id="rId46"/>
    <p:sldId id="737" r:id="rId47"/>
    <p:sldId id="717" r:id="rId48"/>
    <p:sldId id="791" r:id="rId49"/>
    <p:sldId id="899" r:id="rId50"/>
    <p:sldId id="900" r:id="rId51"/>
    <p:sldId id="901" r:id="rId52"/>
    <p:sldId id="988" r:id="rId53"/>
    <p:sldId id="989" r:id="rId54"/>
    <p:sldId id="990" r:id="rId55"/>
    <p:sldId id="991" r:id="rId56"/>
    <p:sldId id="992" r:id="rId57"/>
    <p:sldId id="993" r:id="rId58"/>
    <p:sldId id="994" r:id="rId59"/>
    <p:sldId id="995" r:id="rId60"/>
    <p:sldId id="996" r:id="rId61"/>
    <p:sldId id="997" r:id="rId62"/>
    <p:sldId id="998" r:id="rId63"/>
    <p:sldId id="999" r:id="rId64"/>
    <p:sldId id="1000" r:id="rId65"/>
    <p:sldId id="1001" r:id="rId66"/>
    <p:sldId id="1002" r:id="rId67"/>
    <p:sldId id="1003" r:id="rId68"/>
    <p:sldId id="1004" r:id="rId69"/>
    <p:sldId id="1005" r:id="rId70"/>
    <p:sldId id="926" r:id="rId71"/>
    <p:sldId id="927" r:id="rId72"/>
    <p:sldId id="928" r:id="rId73"/>
    <p:sldId id="929" r:id="rId74"/>
    <p:sldId id="930" r:id="rId75"/>
    <p:sldId id="931" r:id="rId76"/>
    <p:sldId id="1006" r:id="rId77"/>
    <p:sldId id="1007" r:id="rId78"/>
    <p:sldId id="1008" r:id="rId79"/>
    <p:sldId id="1009" r:id="rId80"/>
    <p:sldId id="1010" r:id="rId81"/>
    <p:sldId id="1011" r:id="rId82"/>
    <p:sldId id="1012" r:id="rId83"/>
    <p:sldId id="1013" r:id="rId84"/>
    <p:sldId id="1014" r:id="rId85"/>
    <p:sldId id="1015" r:id="rId86"/>
    <p:sldId id="1016" r:id="rId87"/>
    <p:sldId id="1017" r:id="rId88"/>
    <p:sldId id="1018" r:id="rId89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95"/>
    </p:embeddedFont>
    <p:embeddedFont>
      <p:font typeface="Calibri" panose="020F0502020204030204" pitchFamily="34" charset="0"/>
      <p:regular r:id="rId96"/>
      <p:bold r:id="rId97"/>
      <p:italic r:id="rId98"/>
      <p:boldItalic r:id="rId99"/>
    </p:embeddedFont>
    <p:embeddedFont>
      <p:font typeface="微软雅黑" panose="020B0503020204020204" charset="-122"/>
      <p:regular r:id="rId100"/>
    </p:embeddedFont>
  </p:embeddedFontLst>
  <p:custDataLst>
    <p:tags r:id="rId10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60093"/>
    <a:srgbClr val="993300"/>
    <a:srgbClr val="FF4BC7"/>
    <a:srgbClr val="FF7C80"/>
    <a:srgbClr val="FF6600"/>
    <a:srgbClr val="FF5050"/>
    <a:srgbClr val="FF0066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30" autoAdjust="0"/>
    <p:restoredTop sz="94660"/>
  </p:normalViewPr>
  <p:slideViewPr>
    <p:cSldViewPr>
      <p:cViewPr varScale="1">
        <p:scale>
          <a:sx n="103" d="100"/>
          <a:sy n="103" d="100"/>
        </p:scale>
        <p:origin x="120" y="300"/>
      </p:cViewPr>
      <p:guideLst>
        <p:guide orient="horz" pos="2459"/>
        <p:guide pos="51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75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755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font" Target="fonts/font5.fntdata"/><Relationship Id="rId98" Type="http://schemas.openxmlformats.org/officeDocument/2006/relationships/font" Target="fonts/font4.fntdata"/><Relationship Id="rId97" Type="http://schemas.openxmlformats.org/officeDocument/2006/relationships/font" Target="fonts/font3.fntdata"/><Relationship Id="rId96" Type="http://schemas.openxmlformats.org/officeDocument/2006/relationships/font" Target="fonts/font2.fntdata"/><Relationship Id="rId95" Type="http://schemas.openxmlformats.org/officeDocument/2006/relationships/font" Target="fonts/font1.fntdata"/><Relationship Id="rId94" Type="http://schemas.openxmlformats.org/officeDocument/2006/relationships/commentAuthors" Target="commentAuthors.xml"/><Relationship Id="rId93" Type="http://schemas.openxmlformats.org/officeDocument/2006/relationships/tableStyles" Target="tableStyles.xml"/><Relationship Id="rId92" Type="http://schemas.openxmlformats.org/officeDocument/2006/relationships/viewProps" Target="viewProps.xml"/><Relationship Id="rId91" Type="http://schemas.openxmlformats.org/officeDocument/2006/relationships/presProps" Target="presProps.xml"/><Relationship Id="rId90" Type="http://schemas.openxmlformats.org/officeDocument/2006/relationships/handoutMaster" Target="handoutMasters/handoutMaster1.xml"/><Relationship Id="rId9" Type="http://schemas.openxmlformats.org/officeDocument/2006/relationships/slide" Target="slides/slide5.xml"/><Relationship Id="rId89" Type="http://schemas.openxmlformats.org/officeDocument/2006/relationships/slide" Target="slides/slide85.xml"/><Relationship Id="rId88" Type="http://schemas.openxmlformats.org/officeDocument/2006/relationships/slide" Target="slides/slide84.xml"/><Relationship Id="rId87" Type="http://schemas.openxmlformats.org/officeDocument/2006/relationships/slide" Target="slides/slide83.xml"/><Relationship Id="rId86" Type="http://schemas.openxmlformats.org/officeDocument/2006/relationships/slide" Target="slides/slide82.xml"/><Relationship Id="rId85" Type="http://schemas.openxmlformats.org/officeDocument/2006/relationships/slide" Target="slides/slide81.xml"/><Relationship Id="rId84" Type="http://schemas.openxmlformats.org/officeDocument/2006/relationships/slide" Target="slides/slide80.xml"/><Relationship Id="rId83" Type="http://schemas.openxmlformats.org/officeDocument/2006/relationships/slide" Target="slides/slide79.xml"/><Relationship Id="rId82" Type="http://schemas.openxmlformats.org/officeDocument/2006/relationships/slide" Target="slides/slide78.xml"/><Relationship Id="rId81" Type="http://schemas.openxmlformats.org/officeDocument/2006/relationships/slide" Target="slides/slide77.xml"/><Relationship Id="rId80" Type="http://schemas.openxmlformats.org/officeDocument/2006/relationships/slide" Target="slides/slide76.xml"/><Relationship Id="rId8" Type="http://schemas.openxmlformats.org/officeDocument/2006/relationships/slide" Target="slides/slide4.xml"/><Relationship Id="rId79" Type="http://schemas.openxmlformats.org/officeDocument/2006/relationships/slide" Target="slides/slide75.xml"/><Relationship Id="rId78" Type="http://schemas.openxmlformats.org/officeDocument/2006/relationships/slide" Target="slides/slide74.xml"/><Relationship Id="rId77" Type="http://schemas.openxmlformats.org/officeDocument/2006/relationships/slide" Target="slides/slide73.xml"/><Relationship Id="rId76" Type="http://schemas.openxmlformats.org/officeDocument/2006/relationships/slide" Target="slides/slide72.xml"/><Relationship Id="rId75" Type="http://schemas.openxmlformats.org/officeDocument/2006/relationships/slide" Target="slides/slide71.xml"/><Relationship Id="rId74" Type="http://schemas.openxmlformats.org/officeDocument/2006/relationships/slide" Target="slides/slide70.xml"/><Relationship Id="rId73" Type="http://schemas.openxmlformats.org/officeDocument/2006/relationships/slide" Target="slides/slide69.xml"/><Relationship Id="rId72" Type="http://schemas.openxmlformats.org/officeDocument/2006/relationships/slide" Target="slides/slide68.xml"/><Relationship Id="rId71" Type="http://schemas.openxmlformats.org/officeDocument/2006/relationships/slide" Target="slides/slide67.xml"/><Relationship Id="rId70" Type="http://schemas.openxmlformats.org/officeDocument/2006/relationships/slide" Target="slides/slide66.xml"/><Relationship Id="rId7" Type="http://schemas.openxmlformats.org/officeDocument/2006/relationships/slide" Target="slides/slide3.xml"/><Relationship Id="rId69" Type="http://schemas.openxmlformats.org/officeDocument/2006/relationships/slide" Target="slides/slide65.xml"/><Relationship Id="rId68" Type="http://schemas.openxmlformats.org/officeDocument/2006/relationships/slide" Target="slides/slide64.xml"/><Relationship Id="rId67" Type="http://schemas.openxmlformats.org/officeDocument/2006/relationships/slide" Target="slides/slide63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1" Type="http://schemas.openxmlformats.org/officeDocument/2006/relationships/tags" Target="tags/tag932.xml"/><Relationship Id="rId100" Type="http://schemas.openxmlformats.org/officeDocument/2006/relationships/font" Target="fonts/font6.fntdata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4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5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6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7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8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0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2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3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4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5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6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7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8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0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2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3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4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5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6.xml"/><Relationship Id="rId8" Type="http://schemas.openxmlformats.org/officeDocument/2006/relationships/tags" Target="../tags/tag325.xml"/><Relationship Id="rId7" Type="http://schemas.openxmlformats.org/officeDocument/2006/relationships/tags" Target="../tags/tag324.xml"/><Relationship Id="rId6" Type="http://schemas.openxmlformats.org/officeDocument/2006/relationships/tags" Target="../tags/tag323.xml"/><Relationship Id="rId5" Type="http://schemas.openxmlformats.org/officeDocument/2006/relationships/tags" Target="../tags/tag322.xml"/><Relationship Id="rId4" Type="http://schemas.openxmlformats.org/officeDocument/2006/relationships/tags" Target="../tags/tag321.xml"/><Relationship Id="rId3" Type="http://schemas.openxmlformats.org/officeDocument/2006/relationships/tags" Target="../tags/tag320.xml"/><Relationship Id="rId22" Type="http://schemas.openxmlformats.org/officeDocument/2006/relationships/notesSlide" Target="../notesSlides/notesSlide10.xml"/><Relationship Id="rId21" Type="http://schemas.openxmlformats.org/officeDocument/2006/relationships/slideLayout" Target="../slideLayouts/slideLayout10.xml"/><Relationship Id="rId20" Type="http://schemas.openxmlformats.org/officeDocument/2006/relationships/tags" Target="../tags/tag337.xml"/><Relationship Id="rId2" Type="http://schemas.openxmlformats.org/officeDocument/2006/relationships/tags" Target="../tags/tag319.xml"/><Relationship Id="rId19" Type="http://schemas.openxmlformats.org/officeDocument/2006/relationships/tags" Target="../tags/tag336.xml"/><Relationship Id="rId18" Type="http://schemas.openxmlformats.org/officeDocument/2006/relationships/tags" Target="../tags/tag335.xml"/><Relationship Id="rId17" Type="http://schemas.openxmlformats.org/officeDocument/2006/relationships/tags" Target="../tags/tag334.xml"/><Relationship Id="rId16" Type="http://schemas.openxmlformats.org/officeDocument/2006/relationships/tags" Target="../tags/tag333.xml"/><Relationship Id="rId15" Type="http://schemas.openxmlformats.org/officeDocument/2006/relationships/tags" Target="../tags/tag332.xml"/><Relationship Id="rId14" Type="http://schemas.openxmlformats.org/officeDocument/2006/relationships/tags" Target="../tags/tag331.xml"/><Relationship Id="rId13" Type="http://schemas.openxmlformats.org/officeDocument/2006/relationships/tags" Target="../tags/tag330.xml"/><Relationship Id="rId12" Type="http://schemas.openxmlformats.org/officeDocument/2006/relationships/tags" Target="../tags/tag329.xml"/><Relationship Id="rId11" Type="http://schemas.openxmlformats.org/officeDocument/2006/relationships/tags" Target="../tags/tag328.xml"/><Relationship Id="rId10" Type="http://schemas.openxmlformats.org/officeDocument/2006/relationships/tags" Target="../tags/tag327.xml"/><Relationship Id="rId1" Type="http://schemas.openxmlformats.org/officeDocument/2006/relationships/tags" Target="../tags/tag318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6.xml"/><Relationship Id="rId8" Type="http://schemas.openxmlformats.org/officeDocument/2006/relationships/tags" Target="../tags/tag345.xml"/><Relationship Id="rId7" Type="http://schemas.openxmlformats.org/officeDocument/2006/relationships/tags" Target="../tags/tag344.xml"/><Relationship Id="rId6" Type="http://schemas.openxmlformats.org/officeDocument/2006/relationships/tags" Target="../tags/tag343.xml"/><Relationship Id="rId5" Type="http://schemas.openxmlformats.org/officeDocument/2006/relationships/tags" Target="../tags/tag342.xml"/><Relationship Id="rId4" Type="http://schemas.openxmlformats.org/officeDocument/2006/relationships/tags" Target="../tags/tag341.xml"/><Relationship Id="rId3" Type="http://schemas.openxmlformats.org/officeDocument/2006/relationships/tags" Target="../tags/tag340.xml"/><Relationship Id="rId2" Type="http://schemas.openxmlformats.org/officeDocument/2006/relationships/tags" Target="../tags/tag339.xml"/><Relationship Id="rId12" Type="http://schemas.openxmlformats.org/officeDocument/2006/relationships/notesSlide" Target="../notesSlides/notesSlide11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47.xml"/><Relationship Id="rId1" Type="http://schemas.openxmlformats.org/officeDocument/2006/relationships/tags" Target="../tags/tag33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6.xml"/><Relationship Id="rId8" Type="http://schemas.openxmlformats.org/officeDocument/2006/relationships/tags" Target="../tags/tag355.xml"/><Relationship Id="rId7" Type="http://schemas.openxmlformats.org/officeDocument/2006/relationships/tags" Target="../tags/tag354.xml"/><Relationship Id="rId6" Type="http://schemas.openxmlformats.org/officeDocument/2006/relationships/tags" Target="../tags/tag353.xml"/><Relationship Id="rId5" Type="http://schemas.openxmlformats.org/officeDocument/2006/relationships/tags" Target="../tags/tag352.xml"/><Relationship Id="rId4" Type="http://schemas.openxmlformats.org/officeDocument/2006/relationships/tags" Target="../tags/tag351.xml"/><Relationship Id="rId3" Type="http://schemas.openxmlformats.org/officeDocument/2006/relationships/tags" Target="../tags/tag350.xml"/><Relationship Id="rId2" Type="http://schemas.openxmlformats.org/officeDocument/2006/relationships/tags" Target="../tags/tag349.xml"/><Relationship Id="rId12" Type="http://schemas.openxmlformats.org/officeDocument/2006/relationships/notesSlide" Target="../notesSlides/notesSlide12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57.xml"/><Relationship Id="rId1" Type="http://schemas.openxmlformats.org/officeDocument/2006/relationships/tags" Target="../tags/tag34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6.xml"/><Relationship Id="rId8" Type="http://schemas.openxmlformats.org/officeDocument/2006/relationships/tags" Target="../tags/tag365.xml"/><Relationship Id="rId7" Type="http://schemas.openxmlformats.org/officeDocument/2006/relationships/tags" Target="../tags/tag364.xml"/><Relationship Id="rId6" Type="http://schemas.openxmlformats.org/officeDocument/2006/relationships/tags" Target="../tags/tag363.xml"/><Relationship Id="rId5" Type="http://schemas.openxmlformats.org/officeDocument/2006/relationships/tags" Target="../tags/tag362.xml"/><Relationship Id="rId4" Type="http://schemas.openxmlformats.org/officeDocument/2006/relationships/tags" Target="../tags/tag361.xml"/><Relationship Id="rId3" Type="http://schemas.openxmlformats.org/officeDocument/2006/relationships/tags" Target="../tags/tag360.xml"/><Relationship Id="rId2" Type="http://schemas.openxmlformats.org/officeDocument/2006/relationships/tags" Target="../tags/tag359.xml"/><Relationship Id="rId12" Type="http://schemas.openxmlformats.org/officeDocument/2006/relationships/notesSlide" Target="../notesSlides/notesSlide13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67.xml"/><Relationship Id="rId1" Type="http://schemas.openxmlformats.org/officeDocument/2006/relationships/tags" Target="../tags/tag35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6.xml"/><Relationship Id="rId8" Type="http://schemas.openxmlformats.org/officeDocument/2006/relationships/tags" Target="../tags/tag375.xml"/><Relationship Id="rId7" Type="http://schemas.openxmlformats.org/officeDocument/2006/relationships/tags" Target="../tags/tag374.xml"/><Relationship Id="rId6" Type="http://schemas.openxmlformats.org/officeDocument/2006/relationships/tags" Target="../tags/tag373.xml"/><Relationship Id="rId5" Type="http://schemas.openxmlformats.org/officeDocument/2006/relationships/tags" Target="../tags/tag372.xml"/><Relationship Id="rId4" Type="http://schemas.openxmlformats.org/officeDocument/2006/relationships/tags" Target="../tags/tag371.xml"/><Relationship Id="rId3" Type="http://schemas.openxmlformats.org/officeDocument/2006/relationships/tags" Target="../tags/tag370.xml"/><Relationship Id="rId2" Type="http://schemas.openxmlformats.org/officeDocument/2006/relationships/tags" Target="../tags/tag369.xml"/><Relationship Id="rId11" Type="http://schemas.openxmlformats.org/officeDocument/2006/relationships/notesSlide" Target="../notesSlides/notesSlide14.xml"/><Relationship Id="rId10" Type="http://schemas.openxmlformats.org/officeDocument/2006/relationships/slideLayout" Target="../slideLayouts/slideLayout10.xml"/><Relationship Id="rId1" Type="http://schemas.openxmlformats.org/officeDocument/2006/relationships/tags" Target="../tags/tag368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5.xml"/><Relationship Id="rId8" Type="http://schemas.openxmlformats.org/officeDocument/2006/relationships/tags" Target="../tags/tag384.xml"/><Relationship Id="rId7" Type="http://schemas.openxmlformats.org/officeDocument/2006/relationships/tags" Target="../tags/tag383.xml"/><Relationship Id="rId6" Type="http://schemas.openxmlformats.org/officeDocument/2006/relationships/tags" Target="../tags/tag382.xml"/><Relationship Id="rId5" Type="http://schemas.openxmlformats.org/officeDocument/2006/relationships/tags" Target="../tags/tag381.xml"/><Relationship Id="rId4" Type="http://schemas.openxmlformats.org/officeDocument/2006/relationships/tags" Target="../tags/tag380.xml"/><Relationship Id="rId3" Type="http://schemas.openxmlformats.org/officeDocument/2006/relationships/tags" Target="../tags/tag379.xml"/><Relationship Id="rId2" Type="http://schemas.openxmlformats.org/officeDocument/2006/relationships/tags" Target="../tags/tag378.xml"/><Relationship Id="rId11" Type="http://schemas.openxmlformats.org/officeDocument/2006/relationships/notesSlide" Target="../notesSlides/notesSlide15.xml"/><Relationship Id="rId10" Type="http://schemas.openxmlformats.org/officeDocument/2006/relationships/slideLayout" Target="../slideLayouts/slideLayout10.xml"/><Relationship Id="rId1" Type="http://schemas.openxmlformats.org/officeDocument/2006/relationships/tags" Target="../tags/tag377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94.xml"/><Relationship Id="rId8" Type="http://schemas.openxmlformats.org/officeDocument/2006/relationships/tags" Target="../tags/tag393.xml"/><Relationship Id="rId7" Type="http://schemas.openxmlformats.org/officeDocument/2006/relationships/tags" Target="../tags/tag392.xml"/><Relationship Id="rId6" Type="http://schemas.openxmlformats.org/officeDocument/2006/relationships/tags" Target="../tags/tag391.xml"/><Relationship Id="rId5" Type="http://schemas.openxmlformats.org/officeDocument/2006/relationships/tags" Target="../tags/tag390.xml"/><Relationship Id="rId4" Type="http://schemas.openxmlformats.org/officeDocument/2006/relationships/tags" Target="../tags/tag389.xml"/><Relationship Id="rId3" Type="http://schemas.openxmlformats.org/officeDocument/2006/relationships/tags" Target="../tags/tag388.xml"/><Relationship Id="rId2" Type="http://schemas.openxmlformats.org/officeDocument/2006/relationships/tags" Target="../tags/tag387.xml"/><Relationship Id="rId12" Type="http://schemas.openxmlformats.org/officeDocument/2006/relationships/notesSlide" Target="../notesSlides/notesSlide16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95.xml"/><Relationship Id="rId1" Type="http://schemas.openxmlformats.org/officeDocument/2006/relationships/tags" Target="../tags/tag38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tags" Target="../tags/tag398.xml"/><Relationship Id="rId2" Type="http://schemas.openxmlformats.org/officeDocument/2006/relationships/tags" Target="../tags/tag397.xml"/><Relationship Id="rId12" Type="http://schemas.openxmlformats.org/officeDocument/2006/relationships/notesSlide" Target="../notesSlides/notesSlide17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405.xml"/><Relationship Id="rId1" Type="http://schemas.openxmlformats.org/officeDocument/2006/relationships/tags" Target="../tags/tag396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408.xml"/><Relationship Id="rId2" Type="http://schemas.openxmlformats.org/officeDocument/2006/relationships/tags" Target="../tags/tag407.xml"/><Relationship Id="rId1" Type="http://schemas.openxmlformats.org/officeDocument/2006/relationships/tags" Target="../tags/tag406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17.xml"/><Relationship Id="rId8" Type="http://schemas.openxmlformats.org/officeDocument/2006/relationships/tags" Target="../tags/tag416.xml"/><Relationship Id="rId7" Type="http://schemas.openxmlformats.org/officeDocument/2006/relationships/tags" Target="../tags/tag415.xml"/><Relationship Id="rId6" Type="http://schemas.openxmlformats.org/officeDocument/2006/relationships/tags" Target="../tags/tag414.xml"/><Relationship Id="rId5" Type="http://schemas.openxmlformats.org/officeDocument/2006/relationships/tags" Target="../tags/tag413.xml"/><Relationship Id="rId4" Type="http://schemas.openxmlformats.org/officeDocument/2006/relationships/tags" Target="../tags/tag412.xml"/><Relationship Id="rId3" Type="http://schemas.openxmlformats.org/officeDocument/2006/relationships/tags" Target="../tags/tag411.xml"/><Relationship Id="rId2" Type="http://schemas.openxmlformats.org/officeDocument/2006/relationships/tags" Target="../tags/tag410.xml"/><Relationship Id="rId13" Type="http://schemas.openxmlformats.org/officeDocument/2006/relationships/notesSlide" Target="../notesSlides/notesSlide19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19.xml"/><Relationship Id="rId10" Type="http://schemas.openxmlformats.org/officeDocument/2006/relationships/tags" Target="../tags/tag418.xml"/><Relationship Id="rId1" Type="http://schemas.openxmlformats.org/officeDocument/2006/relationships/tags" Target="../tags/tag40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1" Type="http://schemas.openxmlformats.org/officeDocument/2006/relationships/notesSlide" Target="../notesSlides/notesSlide2.xml"/><Relationship Id="rId10" Type="http://schemas.openxmlformats.org/officeDocument/2006/relationships/slideLayout" Target="../slideLayouts/slideLayout10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28.xml"/><Relationship Id="rId8" Type="http://schemas.openxmlformats.org/officeDocument/2006/relationships/tags" Target="../tags/tag427.xml"/><Relationship Id="rId7" Type="http://schemas.openxmlformats.org/officeDocument/2006/relationships/tags" Target="../tags/tag426.xml"/><Relationship Id="rId6" Type="http://schemas.openxmlformats.org/officeDocument/2006/relationships/tags" Target="../tags/tag425.xml"/><Relationship Id="rId5" Type="http://schemas.openxmlformats.org/officeDocument/2006/relationships/tags" Target="../tags/tag424.xml"/><Relationship Id="rId4" Type="http://schemas.openxmlformats.org/officeDocument/2006/relationships/tags" Target="../tags/tag423.xml"/><Relationship Id="rId3" Type="http://schemas.openxmlformats.org/officeDocument/2006/relationships/tags" Target="../tags/tag422.xml"/><Relationship Id="rId2" Type="http://schemas.openxmlformats.org/officeDocument/2006/relationships/tags" Target="../tags/tag421.xml"/><Relationship Id="rId12" Type="http://schemas.openxmlformats.org/officeDocument/2006/relationships/notesSlide" Target="../notesSlides/notesSlide20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429.xml"/><Relationship Id="rId1" Type="http://schemas.openxmlformats.org/officeDocument/2006/relationships/tags" Target="../tags/tag420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38.xml"/><Relationship Id="rId8" Type="http://schemas.openxmlformats.org/officeDocument/2006/relationships/tags" Target="../tags/tag437.xml"/><Relationship Id="rId7" Type="http://schemas.openxmlformats.org/officeDocument/2006/relationships/tags" Target="../tags/tag436.xml"/><Relationship Id="rId6" Type="http://schemas.openxmlformats.org/officeDocument/2006/relationships/tags" Target="../tags/tag435.xml"/><Relationship Id="rId5" Type="http://schemas.openxmlformats.org/officeDocument/2006/relationships/tags" Target="../tags/tag434.xml"/><Relationship Id="rId4" Type="http://schemas.openxmlformats.org/officeDocument/2006/relationships/tags" Target="../tags/tag433.xml"/><Relationship Id="rId3" Type="http://schemas.openxmlformats.org/officeDocument/2006/relationships/tags" Target="../tags/tag432.xml"/><Relationship Id="rId2" Type="http://schemas.openxmlformats.org/officeDocument/2006/relationships/tags" Target="../tags/tag431.xml"/><Relationship Id="rId12" Type="http://schemas.openxmlformats.org/officeDocument/2006/relationships/notesSlide" Target="../notesSlides/notesSlide21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439.xml"/><Relationship Id="rId1" Type="http://schemas.openxmlformats.org/officeDocument/2006/relationships/tags" Target="../tags/tag430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48.xml"/><Relationship Id="rId8" Type="http://schemas.openxmlformats.org/officeDocument/2006/relationships/tags" Target="../tags/tag447.xml"/><Relationship Id="rId7" Type="http://schemas.openxmlformats.org/officeDocument/2006/relationships/tags" Target="../tags/tag446.xml"/><Relationship Id="rId6" Type="http://schemas.openxmlformats.org/officeDocument/2006/relationships/tags" Target="../tags/tag445.xml"/><Relationship Id="rId5" Type="http://schemas.openxmlformats.org/officeDocument/2006/relationships/tags" Target="../tags/tag444.xml"/><Relationship Id="rId4" Type="http://schemas.openxmlformats.org/officeDocument/2006/relationships/tags" Target="../tags/tag443.xml"/><Relationship Id="rId3" Type="http://schemas.openxmlformats.org/officeDocument/2006/relationships/tags" Target="../tags/tag442.xml"/><Relationship Id="rId2" Type="http://schemas.openxmlformats.org/officeDocument/2006/relationships/tags" Target="../tags/tag441.xml"/><Relationship Id="rId15" Type="http://schemas.openxmlformats.org/officeDocument/2006/relationships/notesSlide" Target="../notesSlides/notesSlide22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452.xml"/><Relationship Id="rId12" Type="http://schemas.openxmlformats.org/officeDocument/2006/relationships/tags" Target="../tags/tag451.xml"/><Relationship Id="rId11" Type="http://schemas.openxmlformats.org/officeDocument/2006/relationships/tags" Target="../tags/tag450.xml"/><Relationship Id="rId10" Type="http://schemas.openxmlformats.org/officeDocument/2006/relationships/tags" Target="../tags/tag449.xml"/><Relationship Id="rId1" Type="http://schemas.openxmlformats.org/officeDocument/2006/relationships/tags" Target="../tags/tag440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61.xml"/><Relationship Id="rId8" Type="http://schemas.openxmlformats.org/officeDocument/2006/relationships/tags" Target="../tags/tag460.xml"/><Relationship Id="rId7" Type="http://schemas.openxmlformats.org/officeDocument/2006/relationships/tags" Target="../tags/tag459.xml"/><Relationship Id="rId6" Type="http://schemas.openxmlformats.org/officeDocument/2006/relationships/tags" Target="../tags/tag458.xml"/><Relationship Id="rId5" Type="http://schemas.openxmlformats.org/officeDocument/2006/relationships/tags" Target="../tags/tag457.xml"/><Relationship Id="rId4" Type="http://schemas.openxmlformats.org/officeDocument/2006/relationships/tags" Target="../tags/tag456.xml"/><Relationship Id="rId3" Type="http://schemas.openxmlformats.org/officeDocument/2006/relationships/tags" Target="../tags/tag455.xml"/><Relationship Id="rId2" Type="http://schemas.openxmlformats.org/officeDocument/2006/relationships/tags" Target="../tags/tag454.xml"/><Relationship Id="rId13" Type="http://schemas.openxmlformats.org/officeDocument/2006/relationships/notesSlide" Target="../notesSlides/notesSlide2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63.xml"/><Relationship Id="rId10" Type="http://schemas.openxmlformats.org/officeDocument/2006/relationships/tags" Target="../tags/tag462.xml"/><Relationship Id="rId1" Type="http://schemas.openxmlformats.org/officeDocument/2006/relationships/tags" Target="../tags/tag453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72.xml"/><Relationship Id="rId8" Type="http://schemas.openxmlformats.org/officeDocument/2006/relationships/tags" Target="../tags/tag471.xml"/><Relationship Id="rId7" Type="http://schemas.openxmlformats.org/officeDocument/2006/relationships/tags" Target="../tags/tag470.xml"/><Relationship Id="rId6" Type="http://schemas.openxmlformats.org/officeDocument/2006/relationships/tags" Target="../tags/tag469.xml"/><Relationship Id="rId5" Type="http://schemas.openxmlformats.org/officeDocument/2006/relationships/tags" Target="../tags/tag468.xml"/><Relationship Id="rId4" Type="http://schemas.openxmlformats.org/officeDocument/2006/relationships/tags" Target="../tags/tag467.xml"/><Relationship Id="rId3" Type="http://schemas.openxmlformats.org/officeDocument/2006/relationships/tags" Target="../tags/tag466.xml"/><Relationship Id="rId2" Type="http://schemas.openxmlformats.org/officeDocument/2006/relationships/tags" Target="../tags/tag465.xml"/><Relationship Id="rId13" Type="http://schemas.openxmlformats.org/officeDocument/2006/relationships/notesSlide" Target="../notesSlides/notesSlide2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74.xml"/><Relationship Id="rId10" Type="http://schemas.openxmlformats.org/officeDocument/2006/relationships/tags" Target="../tags/tag473.xml"/><Relationship Id="rId1" Type="http://schemas.openxmlformats.org/officeDocument/2006/relationships/tags" Target="../tags/tag464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483.xml"/><Relationship Id="rId8" Type="http://schemas.openxmlformats.org/officeDocument/2006/relationships/tags" Target="../tags/tag482.xml"/><Relationship Id="rId7" Type="http://schemas.openxmlformats.org/officeDocument/2006/relationships/tags" Target="../tags/tag481.xml"/><Relationship Id="rId6" Type="http://schemas.openxmlformats.org/officeDocument/2006/relationships/tags" Target="../tags/tag480.xml"/><Relationship Id="rId5" Type="http://schemas.openxmlformats.org/officeDocument/2006/relationships/tags" Target="../tags/tag479.xml"/><Relationship Id="rId4" Type="http://schemas.openxmlformats.org/officeDocument/2006/relationships/tags" Target="../tags/tag478.xml"/><Relationship Id="rId3" Type="http://schemas.openxmlformats.org/officeDocument/2006/relationships/tags" Target="../tags/tag477.xml"/><Relationship Id="rId2" Type="http://schemas.openxmlformats.org/officeDocument/2006/relationships/tags" Target="../tags/tag476.xml"/><Relationship Id="rId14" Type="http://schemas.openxmlformats.org/officeDocument/2006/relationships/notesSlide" Target="../notesSlides/notesSlide25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86.xml"/><Relationship Id="rId11" Type="http://schemas.openxmlformats.org/officeDocument/2006/relationships/tags" Target="../tags/tag485.xml"/><Relationship Id="rId10" Type="http://schemas.openxmlformats.org/officeDocument/2006/relationships/tags" Target="../tags/tag484.xml"/><Relationship Id="rId1" Type="http://schemas.openxmlformats.org/officeDocument/2006/relationships/tags" Target="../tags/tag475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495.xml"/><Relationship Id="rId8" Type="http://schemas.openxmlformats.org/officeDocument/2006/relationships/tags" Target="../tags/tag494.xml"/><Relationship Id="rId7" Type="http://schemas.openxmlformats.org/officeDocument/2006/relationships/tags" Target="../tags/tag493.xml"/><Relationship Id="rId6" Type="http://schemas.openxmlformats.org/officeDocument/2006/relationships/tags" Target="../tags/tag492.xml"/><Relationship Id="rId5" Type="http://schemas.openxmlformats.org/officeDocument/2006/relationships/tags" Target="../tags/tag491.xml"/><Relationship Id="rId4" Type="http://schemas.openxmlformats.org/officeDocument/2006/relationships/tags" Target="../tags/tag490.xml"/><Relationship Id="rId3" Type="http://schemas.openxmlformats.org/officeDocument/2006/relationships/tags" Target="../tags/tag489.xml"/><Relationship Id="rId2" Type="http://schemas.openxmlformats.org/officeDocument/2006/relationships/tags" Target="../tags/tag488.xml"/><Relationship Id="rId18" Type="http://schemas.openxmlformats.org/officeDocument/2006/relationships/notesSlide" Target="../notesSlides/notesSlide26.xml"/><Relationship Id="rId17" Type="http://schemas.openxmlformats.org/officeDocument/2006/relationships/slideLayout" Target="../slideLayouts/slideLayout10.xml"/><Relationship Id="rId16" Type="http://schemas.openxmlformats.org/officeDocument/2006/relationships/tags" Target="../tags/tag502.xml"/><Relationship Id="rId15" Type="http://schemas.openxmlformats.org/officeDocument/2006/relationships/tags" Target="../tags/tag501.xml"/><Relationship Id="rId14" Type="http://schemas.openxmlformats.org/officeDocument/2006/relationships/tags" Target="../tags/tag500.xml"/><Relationship Id="rId13" Type="http://schemas.openxmlformats.org/officeDocument/2006/relationships/tags" Target="../tags/tag499.xml"/><Relationship Id="rId12" Type="http://schemas.openxmlformats.org/officeDocument/2006/relationships/tags" Target="../tags/tag498.xml"/><Relationship Id="rId11" Type="http://schemas.openxmlformats.org/officeDocument/2006/relationships/tags" Target="../tags/tag497.xml"/><Relationship Id="rId10" Type="http://schemas.openxmlformats.org/officeDocument/2006/relationships/tags" Target="../tags/tag496.xml"/><Relationship Id="rId1" Type="http://schemas.openxmlformats.org/officeDocument/2006/relationships/tags" Target="../tags/tag487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511.xml"/><Relationship Id="rId8" Type="http://schemas.openxmlformats.org/officeDocument/2006/relationships/tags" Target="../tags/tag510.xml"/><Relationship Id="rId7" Type="http://schemas.openxmlformats.org/officeDocument/2006/relationships/tags" Target="../tags/tag509.xml"/><Relationship Id="rId6" Type="http://schemas.openxmlformats.org/officeDocument/2006/relationships/tags" Target="../tags/tag508.xml"/><Relationship Id="rId5" Type="http://schemas.openxmlformats.org/officeDocument/2006/relationships/tags" Target="../tags/tag507.xml"/><Relationship Id="rId4" Type="http://schemas.openxmlformats.org/officeDocument/2006/relationships/tags" Target="../tags/tag506.xml"/><Relationship Id="rId3" Type="http://schemas.openxmlformats.org/officeDocument/2006/relationships/tags" Target="../tags/tag505.xml"/><Relationship Id="rId2" Type="http://schemas.openxmlformats.org/officeDocument/2006/relationships/tags" Target="../tags/tag504.xml"/><Relationship Id="rId17" Type="http://schemas.openxmlformats.org/officeDocument/2006/relationships/notesSlide" Target="../notesSlides/notesSlide27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517.xml"/><Relationship Id="rId14" Type="http://schemas.openxmlformats.org/officeDocument/2006/relationships/tags" Target="../tags/tag516.xml"/><Relationship Id="rId13" Type="http://schemas.openxmlformats.org/officeDocument/2006/relationships/tags" Target="../tags/tag515.xml"/><Relationship Id="rId12" Type="http://schemas.openxmlformats.org/officeDocument/2006/relationships/tags" Target="../tags/tag514.xml"/><Relationship Id="rId11" Type="http://schemas.openxmlformats.org/officeDocument/2006/relationships/tags" Target="../tags/tag513.xml"/><Relationship Id="rId10" Type="http://schemas.openxmlformats.org/officeDocument/2006/relationships/tags" Target="../tags/tag512.xml"/><Relationship Id="rId1" Type="http://schemas.openxmlformats.org/officeDocument/2006/relationships/tags" Target="../tags/tag503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526.xml"/><Relationship Id="rId8" Type="http://schemas.openxmlformats.org/officeDocument/2006/relationships/tags" Target="../tags/tag525.xml"/><Relationship Id="rId7" Type="http://schemas.openxmlformats.org/officeDocument/2006/relationships/tags" Target="../tags/tag524.xml"/><Relationship Id="rId6" Type="http://schemas.openxmlformats.org/officeDocument/2006/relationships/tags" Target="../tags/tag523.xml"/><Relationship Id="rId5" Type="http://schemas.openxmlformats.org/officeDocument/2006/relationships/tags" Target="../tags/tag522.xml"/><Relationship Id="rId4" Type="http://schemas.openxmlformats.org/officeDocument/2006/relationships/tags" Target="../tags/tag521.xml"/><Relationship Id="rId3" Type="http://schemas.openxmlformats.org/officeDocument/2006/relationships/tags" Target="../tags/tag520.xml"/><Relationship Id="rId24" Type="http://schemas.openxmlformats.org/officeDocument/2006/relationships/notesSlide" Target="../notesSlides/notesSlide28.xml"/><Relationship Id="rId23" Type="http://schemas.openxmlformats.org/officeDocument/2006/relationships/slideLayout" Target="../slideLayouts/slideLayout10.xml"/><Relationship Id="rId22" Type="http://schemas.openxmlformats.org/officeDocument/2006/relationships/tags" Target="../tags/tag539.xml"/><Relationship Id="rId21" Type="http://schemas.openxmlformats.org/officeDocument/2006/relationships/tags" Target="../tags/tag538.xml"/><Relationship Id="rId20" Type="http://schemas.openxmlformats.org/officeDocument/2006/relationships/tags" Target="../tags/tag537.xml"/><Relationship Id="rId2" Type="http://schemas.openxmlformats.org/officeDocument/2006/relationships/tags" Target="../tags/tag519.xml"/><Relationship Id="rId19" Type="http://schemas.openxmlformats.org/officeDocument/2006/relationships/tags" Target="../tags/tag536.xml"/><Relationship Id="rId18" Type="http://schemas.openxmlformats.org/officeDocument/2006/relationships/tags" Target="../tags/tag535.xml"/><Relationship Id="rId17" Type="http://schemas.openxmlformats.org/officeDocument/2006/relationships/tags" Target="../tags/tag534.xml"/><Relationship Id="rId16" Type="http://schemas.openxmlformats.org/officeDocument/2006/relationships/tags" Target="../tags/tag533.xml"/><Relationship Id="rId15" Type="http://schemas.openxmlformats.org/officeDocument/2006/relationships/tags" Target="../tags/tag532.xml"/><Relationship Id="rId14" Type="http://schemas.openxmlformats.org/officeDocument/2006/relationships/tags" Target="../tags/tag531.xml"/><Relationship Id="rId13" Type="http://schemas.openxmlformats.org/officeDocument/2006/relationships/tags" Target="../tags/tag530.xml"/><Relationship Id="rId12" Type="http://schemas.openxmlformats.org/officeDocument/2006/relationships/tags" Target="../tags/tag529.xml"/><Relationship Id="rId11" Type="http://schemas.openxmlformats.org/officeDocument/2006/relationships/tags" Target="../tags/tag528.xml"/><Relationship Id="rId10" Type="http://schemas.openxmlformats.org/officeDocument/2006/relationships/tags" Target="../tags/tag527.xml"/><Relationship Id="rId1" Type="http://schemas.openxmlformats.org/officeDocument/2006/relationships/tags" Target="../tags/tag518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548.xml"/><Relationship Id="rId8" Type="http://schemas.openxmlformats.org/officeDocument/2006/relationships/tags" Target="../tags/tag547.xml"/><Relationship Id="rId7" Type="http://schemas.openxmlformats.org/officeDocument/2006/relationships/tags" Target="../tags/tag546.xml"/><Relationship Id="rId6" Type="http://schemas.openxmlformats.org/officeDocument/2006/relationships/tags" Target="../tags/tag545.xml"/><Relationship Id="rId5" Type="http://schemas.openxmlformats.org/officeDocument/2006/relationships/tags" Target="../tags/tag544.xml"/><Relationship Id="rId4" Type="http://schemas.openxmlformats.org/officeDocument/2006/relationships/tags" Target="../tags/tag543.xml"/><Relationship Id="rId3" Type="http://schemas.openxmlformats.org/officeDocument/2006/relationships/tags" Target="../tags/tag542.xml"/><Relationship Id="rId2" Type="http://schemas.openxmlformats.org/officeDocument/2006/relationships/tags" Target="../tags/tag541.xml"/><Relationship Id="rId15" Type="http://schemas.openxmlformats.org/officeDocument/2006/relationships/notesSlide" Target="../notesSlides/notesSlide29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552.xml"/><Relationship Id="rId12" Type="http://schemas.openxmlformats.org/officeDocument/2006/relationships/tags" Target="../tags/tag551.xml"/><Relationship Id="rId11" Type="http://schemas.openxmlformats.org/officeDocument/2006/relationships/tags" Target="../tags/tag550.xml"/><Relationship Id="rId10" Type="http://schemas.openxmlformats.org/officeDocument/2006/relationships/tags" Target="../tags/tag549.xml"/><Relationship Id="rId1" Type="http://schemas.openxmlformats.org/officeDocument/2006/relationships/tags" Target="../tags/tag54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8.xml"/><Relationship Id="rId8" Type="http://schemas.openxmlformats.org/officeDocument/2006/relationships/tags" Target="../tags/tag247.xml"/><Relationship Id="rId7" Type="http://schemas.openxmlformats.org/officeDocument/2006/relationships/tags" Target="../tags/tag246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1" Type="http://schemas.openxmlformats.org/officeDocument/2006/relationships/notesSlide" Target="../notesSlides/notesSlide3.xml"/><Relationship Id="rId10" Type="http://schemas.openxmlformats.org/officeDocument/2006/relationships/slideLayout" Target="../slideLayouts/slideLayout10.xml"/><Relationship Id="rId1" Type="http://schemas.openxmlformats.org/officeDocument/2006/relationships/tags" Target="../tags/tag240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561.xml"/><Relationship Id="rId8" Type="http://schemas.openxmlformats.org/officeDocument/2006/relationships/tags" Target="../tags/tag560.xml"/><Relationship Id="rId7" Type="http://schemas.openxmlformats.org/officeDocument/2006/relationships/tags" Target="../tags/tag559.xml"/><Relationship Id="rId6" Type="http://schemas.openxmlformats.org/officeDocument/2006/relationships/tags" Target="../tags/tag558.xml"/><Relationship Id="rId5" Type="http://schemas.openxmlformats.org/officeDocument/2006/relationships/tags" Target="../tags/tag557.xml"/><Relationship Id="rId4" Type="http://schemas.openxmlformats.org/officeDocument/2006/relationships/tags" Target="../tags/tag556.xml"/><Relationship Id="rId3" Type="http://schemas.openxmlformats.org/officeDocument/2006/relationships/tags" Target="../tags/tag555.xml"/><Relationship Id="rId2" Type="http://schemas.openxmlformats.org/officeDocument/2006/relationships/tags" Target="../tags/tag554.xml"/><Relationship Id="rId13" Type="http://schemas.openxmlformats.org/officeDocument/2006/relationships/notesSlide" Target="../notesSlides/notesSlide30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563.xml"/><Relationship Id="rId10" Type="http://schemas.openxmlformats.org/officeDocument/2006/relationships/tags" Target="../tags/tag562.xml"/><Relationship Id="rId1" Type="http://schemas.openxmlformats.org/officeDocument/2006/relationships/tags" Target="../tags/tag553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tags" Target="../tags/tag572.xml"/><Relationship Id="rId8" Type="http://schemas.openxmlformats.org/officeDocument/2006/relationships/tags" Target="../tags/tag571.xml"/><Relationship Id="rId7" Type="http://schemas.openxmlformats.org/officeDocument/2006/relationships/tags" Target="../tags/tag570.xml"/><Relationship Id="rId6" Type="http://schemas.openxmlformats.org/officeDocument/2006/relationships/tags" Target="../tags/tag569.xml"/><Relationship Id="rId5" Type="http://schemas.openxmlformats.org/officeDocument/2006/relationships/tags" Target="../tags/tag568.xml"/><Relationship Id="rId4" Type="http://schemas.openxmlformats.org/officeDocument/2006/relationships/tags" Target="../tags/tag567.xml"/><Relationship Id="rId3" Type="http://schemas.openxmlformats.org/officeDocument/2006/relationships/tags" Target="../tags/tag566.xml"/><Relationship Id="rId2" Type="http://schemas.openxmlformats.org/officeDocument/2006/relationships/tags" Target="../tags/tag565.xml"/><Relationship Id="rId12" Type="http://schemas.openxmlformats.org/officeDocument/2006/relationships/notesSlide" Target="../notesSlides/notesSlide31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573.xml"/><Relationship Id="rId1" Type="http://schemas.openxmlformats.org/officeDocument/2006/relationships/tags" Target="../tags/tag56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tags" Target="../tags/tag582.xml"/><Relationship Id="rId8" Type="http://schemas.openxmlformats.org/officeDocument/2006/relationships/tags" Target="../tags/tag581.xml"/><Relationship Id="rId7" Type="http://schemas.openxmlformats.org/officeDocument/2006/relationships/tags" Target="../tags/tag580.xml"/><Relationship Id="rId6" Type="http://schemas.openxmlformats.org/officeDocument/2006/relationships/tags" Target="../tags/tag579.xml"/><Relationship Id="rId5" Type="http://schemas.openxmlformats.org/officeDocument/2006/relationships/tags" Target="../tags/tag578.xml"/><Relationship Id="rId4" Type="http://schemas.openxmlformats.org/officeDocument/2006/relationships/tags" Target="../tags/tag577.xml"/><Relationship Id="rId3" Type="http://schemas.openxmlformats.org/officeDocument/2006/relationships/tags" Target="../tags/tag576.xml"/><Relationship Id="rId2" Type="http://schemas.openxmlformats.org/officeDocument/2006/relationships/tags" Target="../tags/tag575.xml"/><Relationship Id="rId12" Type="http://schemas.openxmlformats.org/officeDocument/2006/relationships/notesSlide" Target="../notesSlides/notesSlide34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583.xml"/><Relationship Id="rId1" Type="http://schemas.openxmlformats.org/officeDocument/2006/relationships/tags" Target="../tags/tag574.xml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tags" Target="../tags/tag592.xml"/><Relationship Id="rId8" Type="http://schemas.openxmlformats.org/officeDocument/2006/relationships/tags" Target="../tags/tag591.xml"/><Relationship Id="rId7" Type="http://schemas.openxmlformats.org/officeDocument/2006/relationships/tags" Target="../tags/tag590.xml"/><Relationship Id="rId6" Type="http://schemas.openxmlformats.org/officeDocument/2006/relationships/tags" Target="../tags/tag589.xml"/><Relationship Id="rId5" Type="http://schemas.openxmlformats.org/officeDocument/2006/relationships/tags" Target="../tags/tag588.xml"/><Relationship Id="rId4" Type="http://schemas.openxmlformats.org/officeDocument/2006/relationships/tags" Target="../tags/tag587.xml"/><Relationship Id="rId3" Type="http://schemas.openxmlformats.org/officeDocument/2006/relationships/tags" Target="../tags/tag586.xml"/><Relationship Id="rId2" Type="http://schemas.openxmlformats.org/officeDocument/2006/relationships/tags" Target="../tags/tag585.xml"/><Relationship Id="rId12" Type="http://schemas.openxmlformats.org/officeDocument/2006/relationships/notesSlide" Target="../notesSlides/notesSlide35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593.xml"/><Relationship Id="rId1" Type="http://schemas.openxmlformats.org/officeDocument/2006/relationships/tags" Target="../tags/tag584.xml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tags" Target="../tags/tag602.xml"/><Relationship Id="rId8" Type="http://schemas.openxmlformats.org/officeDocument/2006/relationships/tags" Target="../tags/tag601.xml"/><Relationship Id="rId7" Type="http://schemas.openxmlformats.org/officeDocument/2006/relationships/tags" Target="../tags/tag600.xml"/><Relationship Id="rId6" Type="http://schemas.openxmlformats.org/officeDocument/2006/relationships/tags" Target="../tags/tag599.xml"/><Relationship Id="rId5" Type="http://schemas.openxmlformats.org/officeDocument/2006/relationships/tags" Target="../tags/tag598.xml"/><Relationship Id="rId4" Type="http://schemas.openxmlformats.org/officeDocument/2006/relationships/tags" Target="../tags/tag597.xml"/><Relationship Id="rId3" Type="http://schemas.openxmlformats.org/officeDocument/2006/relationships/tags" Target="../tags/tag596.xml"/><Relationship Id="rId2" Type="http://schemas.openxmlformats.org/officeDocument/2006/relationships/tags" Target="../tags/tag595.xml"/><Relationship Id="rId13" Type="http://schemas.openxmlformats.org/officeDocument/2006/relationships/notesSlide" Target="../notesSlides/notesSlide36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604.xml"/><Relationship Id="rId10" Type="http://schemas.openxmlformats.org/officeDocument/2006/relationships/tags" Target="../tags/tag603.xml"/><Relationship Id="rId1" Type="http://schemas.openxmlformats.org/officeDocument/2006/relationships/tags" Target="../tags/tag594.xml"/></Relationships>
</file>

<file path=ppt/slides/_rels/slide37.xml.rels><?xml version="1.0" encoding="UTF-8" standalone="yes"?>
<Relationships xmlns="http://schemas.openxmlformats.org/package/2006/relationships"><Relationship Id="rId9" Type="http://schemas.openxmlformats.org/officeDocument/2006/relationships/tags" Target="../tags/tag613.xml"/><Relationship Id="rId8" Type="http://schemas.openxmlformats.org/officeDocument/2006/relationships/tags" Target="../tags/tag612.xml"/><Relationship Id="rId7" Type="http://schemas.openxmlformats.org/officeDocument/2006/relationships/tags" Target="../tags/tag611.xml"/><Relationship Id="rId6" Type="http://schemas.openxmlformats.org/officeDocument/2006/relationships/tags" Target="../tags/tag610.xml"/><Relationship Id="rId5" Type="http://schemas.openxmlformats.org/officeDocument/2006/relationships/tags" Target="../tags/tag609.xml"/><Relationship Id="rId4" Type="http://schemas.openxmlformats.org/officeDocument/2006/relationships/tags" Target="../tags/tag608.xml"/><Relationship Id="rId3" Type="http://schemas.openxmlformats.org/officeDocument/2006/relationships/tags" Target="../tags/tag607.xml"/><Relationship Id="rId2" Type="http://schemas.openxmlformats.org/officeDocument/2006/relationships/tags" Target="../tags/tag606.xml"/><Relationship Id="rId12" Type="http://schemas.openxmlformats.org/officeDocument/2006/relationships/notesSlide" Target="../notesSlides/notesSlide37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614.xml"/><Relationship Id="rId1" Type="http://schemas.openxmlformats.org/officeDocument/2006/relationships/tags" Target="../tags/tag605.xml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tags" Target="../tags/tag623.xml"/><Relationship Id="rId8" Type="http://schemas.openxmlformats.org/officeDocument/2006/relationships/tags" Target="../tags/tag622.xml"/><Relationship Id="rId7" Type="http://schemas.openxmlformats.org/officeDocument/2006/relationships/tags" Target="../tags/tag621.xml"/><Relationship Id="rId6" Type="http://schemas.openxmlformats.org/officeDocument/2006/relationships/tags" Target="../tags/tag620.xml"/><Relationship Id="rId5" Type="http://schemas.openxmlformats.org/officeDocument/2006/relationships/tags" Target="../tags/tag619.xml"/><Relationship Id="rId4" Type="http://schemas.openxmlformats.org/officeDocument/2006/relationships/tags" Target="../tags/tag618.xml"/><Relationship Id="rId3" Type="http://schemas.openxmlformats.org/officeDocument/2006/relationships/tags" Target="../tags/tag617.xml"/><Relationship Id="rId2" Type="http://schemas.openxmlformats.org/officeDocument/2006/relationships/tags" Target="../tags/tag616.xml"/><Relationship Id="rId12" Type="http://schemas.openxmlformats.org/officeDocument/2006/relationships/notesSlide" Target="../notesSlides/notesSlide38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624.xml"/><Relationship Id="rId1" Type="http://schemas.openxmlformats.org/officeDocument/2006/relationships/tags" Target="../tags/tag615.xml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tags" Target="../tags/tag633.xml"/><Relationship Id="rId8" Type="http://schemas.openxmlformats.org/officeDocument/2006/relationships/tags" Target="../tags/tag632.xml"/><Relationship Id="rId7" Type="http://schemas.openxmlformats.org/officeDocument/2006/relationships/tags" Target="../tags/tag631.xml"/><Relationship Id="rId6" Type="http://schemas.openxmlformats.org/officeDocument/2006/relationships/tags" Target="../tags/tag630.xml"/><Relationship Id="rId5" Type="http://schemas.openxmlformats.org/officeDocument/2006/relationships/tags" Target="../tags/tag629.xml"/><Relationship Id="rId4" Type="http://schemas.openxmlformats.org/officeDocument/2006/relationships/tags" Target="../tags/tag628.xml"/><Relationship Id="rId3" Type="http://schemas.openxmlformats.org/officeDocument/2006/relationships/tags" Target="../tags/tag627.xml"/><Relationship Id="rId2" Type="http://schemas.openxmlformats.org/officeDocument/2006/relationships/tags" Target="../tags/tag626.xml"/><Relationship Id="rId12" Type="http://schemas.openxmlformats.org/officeDocument/2006/relationships/notesSlide" Target="../notesSlides/notesSlide39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634.xml"/><Relationship Id="rId1" Type="http://schemas.openxmlformats.org/officeDocument/2006/relationships/tags" Target="../tags/tag62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7.xml"/><Relationship Id="rId8" Type="http://schemas.openxmlformats.org/officeDocument/2006/relationships/tags" Target="../tags/tag256.xml"/><Relationship Id="rId7" Type="http://schemas.openxmlformats.org/officeDocument/2006/relationships/tags" Target="../tags/tag255.xml"/><Relationship Id="rId6" Type="http://schemas.openxmlformats.org/officeDocument/2006/relationships/tags" Target="../tags/tag254.xml"/><Relationship Id="rId5" Type="http://schemas.openxmlformats.org/officeDocument/2006/relationships/tags" Target="../tags/tag253.xml"/><Relationship Id="rId4" Type="http://schemas.openxmlformats.org/officeDocument/2006/relationships/tags" Target="../tags/tag252.xml"/><Relationship Id="rId3" Type="http://schemas.openxmlformats.org/officeDocument/2006/relationships/tags" Target="../tags/tag251.xml"/><Relationship Id="rId2" Type="http://schemas.openxmlformats.org/officeDocument/2006/relationships/tags" Target="../tags/tag250.xml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258.xml"/><Relationship Id="rId1" Type="http://schemas.openxmlformats.org/officeDocument/2006/relationships/tags" Target="../tags/tag24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6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637.xml"/><Relationship Id="rId2" Type="http://schemas.openxmlformats.org/officeDocument/2006/relationships/tags" Target="../tags/tag636.xml"/><Relationship Id="rId1" Type="http://schemas.openxmlformats.org/officeDocument/2006/relationships/tags" Target="../tags/tag63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3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39.xml"/></Relationships>
</file>

<file path=ppt/slides/_rels/slide49.xml.rels><?xml version="1.0" encoding="UTF-8" standalone="yes"?>
<Relationships xmlns="http://schemas.openxmlformats.org/package/2006/relationships"><Relationship Id="rId9" Type="http://schemas.openxmlformats.org/officeDocument/2006/relationships/tags" Target="../tags/tag648.xml"/><Relationship Id="rId8" Type="http://schemas.openxmlformats.org/officeDocument/2006/relationships/tags" Target="../tags/tag647.xml"/><Relationship Id="rId7" Type="http://schemas.openxmlformats.org/officeDocument/2006/relationships/tags" Target="../tags/tag646.xml"/><Relationship Id="rId6" Type="http://schemas.openxmlformats.org/officeDocument/2006/relationships/tags" Target="../tags/tag645.xml"/><Relationship Id="rId5" Type="http://schemas.openxmlformats.org/officeDocument/2006/relationships/tags" Target="../tags/tag644.xml"/><Relationship Id="rId4" Type="http://schemas.openxmlformats.org/officeDocument/2006/relationships/tags" Target="../tags/tag643.xml"/><Relationship Id="rId3" Type="http://schemas.openxmlformats.org/officeDocument/2006/relationships/tags" Target="../tags/tag642.xml"/><Relationship Id="rId2" Type="http://schemas.openxmlformats.org/officeDocument/2006/relationships/tags" Target="../tags/tag641.xml"/><Relationship Id="rId15" Type="http://schemas.openxmlformats.org/officeDocument/2006/relationships/notesSlide" Target="../notesSlides/notesSlide49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652.xml"/><Relationship Id="rId12" Type="http://schemas.openxmlformats.org/officeDocument/2006/relationships/tags" Target="../tags/tag651.xml"/><Relationship Id="rId11" Type="http://schemas.openxmlformats.org/officeDocument/2006/relationships/tags" Target="../tags/tag650.xml"/><Relationship Id="rId10" Type="http://schemas.openxmlformats.org/officeDocument/2006/relationships/tags" Target="../tags/tag649.xml"/><Relationship Id="rId1" Type="http://schemas.openxmlformats.org/officeDocument/2006/relationships/tags" Target="../tags/tag64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7.xml"/><Relationship Id="rId8" Type="http://schemas.openxmlformats.org/officeDocument/2006/relationships/tags" Target="../tags/tag266.xml"/><Relationship Id="rId7" Type="http://schemas.openxmlformats.org/officeDocument/2006/relationships/tags" Target="../tags/tag265.xml"/><Relationship Id="rId6" Type="http://schemas.openxmlformats.org/officeDocument/2006/relationships/tags" Target="../tags/tag264.xml"/><Relationship Id="rId5" Type="http://schemas.openxmlformats.org/officeDocument/2006/relationships/tags" Target="../tags/tag263.xml"/><Relationship Id="rId4" Type="http://schemas.openxmlformats.org/officeDocument/2006/relationships/tags" Target="../tags/tag262.xml"/><Relationship Id="rId3" Type="http://schemas.openxmlformats.org/officeDocument/2006/relationships/tags" Target="../tags/tag261.xml"/><Relationship Id="rId2" Type="http://schemas.openxmlformats.org/officeDocument/2006/relationships/tags" Target="../tags/tag260.xml"/><Relationship Id="rId11" Type="http://schemas.openxmlformats.org/officeDocument/2006/relationships/notesSlide" Target="../notesSlides/notesSlide5.xml"/><Relationship Id="rId10" Type="http://schemas.openxmlformats.org/officeDocument/2006/relationships/slideLayout" Target="../slideLayouts/slideLayout10.xml"/><Relationship Id="rId1" Type="http://schemas.openxmlformats.org/officeDocument/2006/relationships/tags" Target="../tags/tag259.xml"/></Relationships>
</file>

<file path=ppt/slides/_rels/slide50.xml.rels><?xml version="1.0" encoding="UTF-8" standalone="yes"?>
<Relationships xmlns="http://schemas.openxmlformats.org/package/2006/relationships"><Relationship Id="rId9" Type="http://schemas.openxmlformats.org/officeDocument/2006/relationships/tags" Target="../tags/tag661.xml"/><Relationship Id="rId8" Type="http://schemas.openxmlformats.org/officeDocument/2006/relationships/tags" Target="../tags/tag660.xml"/><Relationship Id="rId7" Type="http://schemas.openxmlformats.org/officeDocument/2006/relationships/tags" Target="../tags/tag659.xml"/><Relationship Id="rId6" Type="http://schemas.openxmlformats.org/officeDocument/2006/relationships/tags" Target="../tags/tag658.xml"/><Relationship Id="rId5" Type="http://schemas.openxmlformats.org/officeDocument/2006/relationships/tags" Target="../tags/tag657.xml"/><Relationship Id="rId4" Type="http://schemas.openxmlformats.org/officeDocument/2006/relationships/tags" Target="../tags/tag656.xml"/><Relationship Id="rId3" Type="http://schemas.openxmlformats.org/officeDocument/2006/relationships/tags" Target="../tags/tag655.xml"/><Relationship Id="rId2" Type="http://schemas.openxmlformats.org/officeDocument/2006/relationships/tags" Target="../tags/tag654.xml"/><Relationship Id="rId17" Type="http://schemas.openxmlformats.org/officeDocument/2006/relationships/notesSlide" Target="../notesSlides/notesSlide50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667.xml"/><Relationship Id="rId14" Type="http://schemas.openxmlformats.org/officeDocument/2006/relationships/tags" Target="../tags/tag666.xml"/><Relationship Id="rId13" Type="http://schemas.openxmlformats.org/officeDocument/2006/relationships/tags" Target="../tags/tag665.xml"/><Relationship Id="rId12" Type="http://schemas.openxmlformats.org/officeDocument/2006/relationships/tags" Target="../tags/tag664.xml"/><Relationship Id="rId11" Type="http://schemas.openxmlformats.org/officeDocument/2006/relationships/tags" Target="../tags/tag663.xml"/><Relationship Id="rId10" Type="http://schemas.openxmlformats.org/officeDocument/2006/relationships/tags" Target="../tags/tag662.xml"/><Relationship Id="rId1" Type="http://schemas.openxmlformats.org/officeDocument/2006/relationships/tags" Target="../tags/tag653.xml"/></Relationships>
</file>

<file path=ppt/slides/_rels/slide51.xml.rels><?xml version="1.0" encoding="UTF-8" standalone="yes"?>
<Relationships xmlns="http://schemas.openxmlformats.org/package/2006/relationships"><Relationship Id="rId9" Type="http://schemas.openxmlformats.org/officeDocument/2006/relationships/tags" Target="../tags/tag676.xml"/><Relationship Id="rId8" Type="http://schemas.openxmlformats.org/officeDocument/2006/relationships/tags" Target="../tags/tag675.xml"/><Relationship Id="rId7" Type="http://schemas.openxmlformats.org/officeDocument/2006/relationships/tags" Target="../tags/tag674.xml"/><Relationship Id="rId6" Type="http://schemas.openxmlformats.org/officeDocument/2006/relationships/tags" Target="../tags/tag673.xml"/><Relationship Id="rId5" Type="http://schemas.openxmlformats.org/officeDocument/2006/relationships/tags" Target="../tags/tag672.xml"/><Relationship Id="rId4" Type="http://schemas.openxmlformats.org/officeDocument/2006/relationships/tags" Target="../tags/tag671.xml"/><Relationship Id="rId3" Type="http://schemas.openxmlformats.org/officeDocument/2006/relationships/tags" Target="../tags/tag670.xml"/><Relationship Id="rId2" Type="http://schemas.openxmlformats.org/officeDocument/2006/relationships/tags" Target="../tags/tag669.xml"/><Relationship Id="rId16" Type="http://schemas.openxmlformats.org/officeDocument/2006/relationships/notesSlide" Target="../notesSlides/notesSlide51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681.xml"/><Relationship Id="rId13" Type="http://schemas.openxmlformats.org/officeDocument/2006/relationships/tags" Target="../tags/tag680.xml"/><Relationship Id="rId12" Type="http://schemas.openxmlformats.org/officeDocument/2006/relationships/tags" Target="../tags/tag679.xml"/><Relationship Id="rId11" Type="http://schemas.openxmlformats.org/officeDocument/2006/relationships/tags" Target="../tags/tag678.xml"/><Relationship Id="rId10" Type="http://schemas.openxmlformats.org/officeDocument/2006/relationships/tags" Target="../tags/tag677.xml"/><Relationship Id="rId1" Type="http://schemas.openxmlformats.org/officeDocument/2006/relationships/tags" Target="../tags/tag668.xml"/></Relationships>
</file>

<file path=ppt/slides/_rels/slide52.xml.rels><?xml version="1.0" encoding="UTF-8" standalone="yes"?>
<Relationships xmlns="http://schemas.openxmlformats.org/package/2006/relationships"><Relationship Id="rId9" Type="http://schemas.openxmlformats.org/officeDocument/2006/relationships/tags" Target="../tags/tag690.xml"/><Relationship Id="rId8" Type="http://schemas.openxmlformats.org/officeDocument/2006/relationships/tags" Target="../tags/tag689.xml"/><Relationship Id="rId7" Type="http://schemas.openxmlformats.org/officeDocument/2006/relationships/tags" Target="../tags/tag688.xml"/><Relationship Id="rId6" Type="http://schemas.openxmlformats.org/officeDocument/2006/relationships/tags" Target="../tags/tag687.xml"/><Relationship Id="rId5" Type="http://schemas.openxmlformats.org/officeDocument/2006/relationships/tags" Target="../tags/tag686.xml"/><Relationship Id="rId4" Type="http://schemas.openxmlformats.org/officeDocument/2006/relationships/tags" Target="../tags/tag685.xml"/><Relationship Id="rId3" Type="http://schemas.openxmlformats.org/officeDocument/2006/relationships/tags" Target="../tags/tag684.xml"/><Relationship Id="rId2" Type="http://schemas.openxmlformats.org/officeDocument/2006/relationships/tags" Target="../tags/tag683.xml"/><Relationship Id="rId18" Type="http://schemas.openxmlformats.org/officeDocument/2006/relationships/notesSlide" Target="../notesSlides/notesSlide52.xml"/><Relationship Id="rId17" Type="http://schemas.openxmlformats.org/officeDocument/2006/relationships/slideLayout" Target="../slideLayouts/slideLayout10.xml"/><Relationship Id="rId16" Type="http://schemas.openxmlformats.org/officeDocument/2006/relationships/tags" Target="../tags/tag697.xml"/><Relationship Id="rId15" Type="http://schemas.openxmlformats.org/officeDocument/2006/relationships/tags" Target="../tags/tag696.xml"/><Relationship Id="rId14" Type="http://schemas.openxmlformats.org/officeDocument/2006/relationships/tags" Target="../tags/tag695.xml"/><Relationship Id="rId13" Type="http://schemas.openxmlformats.org/officeDocument/2006/relationships/tags" Target="../tags/tag694.xml"/><Relationship Id="rId12" Type="http://schemas.openxmlformats.org/officeDocument/2006/relationships/tags" Target="../tags/tag693.xml"/><Relationship Id="rId11" Type="http://schemas.openxmlformats.org/officeDocument/2006/relationships/tags" Target="../tags/tag692.xml"/><Relationship Id="rId10" Type="http://schemas.openxmlformats.org/officeDocument/2006/relationships/tags" Target="../tags/tag691.xml"/><Relationship Id="rId1" Type="http://schemas.openxmlformats.org/officeDocument/2006/relationships/tags" Target="../tags/tag682.xml"/></Relationships>
</file>

<file path=ppt/slides/_rels/slide53.xml.rels><?xml version="1.0" encoding="UTF-8" standalone="yes"?>
<Relationships xmlns="http://schemas.openxmlformats.org/package/2006/relationships"><Relationship Id="rId9" Type="http://schemas.openxmlformats.org/officeDocument/2006/relationships/tags" Target="../tags/tag706.xml"/><Relationship Id="rId8" Type="http://schemas.openxmlformats.org/officeDocument/2006/relationships/tags" Target="../tags/tag705.xml"/><Relationship Id="rId7" Type="http://schemas.openxmlformats.org/officeDocument/2006/relationships/tags" Target="../tags/tag704.xml"/><Relationship Id="rId6" Type="http://schemas.openxmlformats.org/officeDocument/2006/relationships/tags" Target="../tags/tag703.xml"/><Relationship Id="rId5" Type="http://schemas.openxmlformats.org/officeDocument/2006/relationships/tags" Target="../tags/tag702.xml"/><Relationship Id="rId4" Type="http://schemas.openxmlformats.org/officeDocument/2006/relationships/tags" Target="../tags/tag701.xml"/><Relationship Id="rId3" Type="http://schemas.openxmlformats.org/officeDocument/2006/relationships/tags" Target="../tags/tag700.xml"/><Relationship Id="rId2" Type="http://schemas.openxmlformats.org/officeDocument/2006/relationships/tags" Target="../tags/tag699.xml"/><Relationship Id="rId13" Type="http://schemas.openxmlformats.org/officeDocument/2006/relationships/notesSlide" Target="../notesSlides/notesSlide5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708.xml"/><Relationship Id="rId10" Type="http://schemas.openxmlformats.org/officeDocument/2006/relationships/tags" Target="../tags/tag707.xml"/><Relationship Id="rId1" Type="http://schemas.openxmlformats.org/officeDocument/2006/relationships/tags" Target="../tags/tag698.xml"/></Relationships>
</file>

<file path=ppt/slides/_rels/slide54.xml.rels><?xml version="1.0" encoding="UTF-8" standalone="yes"?>
<Relationships xmlns="http://schemas.openxmlformats.org/package/2006/relationships"><Relationship Id="rId9" Type="http://schemas.openxmlformats.org/officeDocument/2006/relationships/tags" Target="../tags/tag717.xml"/><Relationship Id="rId8" Type="http://schemas.openxmlformats.org/officeDocument/2006/relationships/tags" Target="../tags/tag716.xml"/><Relationship Id="rId7" Type="http://schemas.openxmlformats.org/officeDocument/2006/relationships/tags" Target="../tags/tag715.xml"/><Relationship Id="rId6" Type="http://schemas.openxmlformats.org/officeDocument/2006/relationships/tags" Target="../tags/tag714.xml"/><Relationship Id="rId5" Type="http://schemas.openxmlformats.org/officeDocument/2006/relationships/tags" Target="../tags/tag713.xml"/><Relationship Id="rId4" Type="http://schemas.openxmlformats.org/officeDocument/2006/relationships/tags" Target="../tags/tag712.xml"/><Relationship Id="rId3" Type="http://schemas.openxmlformats.org/officeDocument/2006/relationships/tags" Target="../tags/tag711.xml"/><Relationship Id="rId2" Type="http://schemas.openxmlformats.org/officeDocument/2006/relationships/tags" Target="../tags/tag710.xml"/><Relationship Id="rId13" Type="http://schemas.openxmlformats.org/officeDocument/2006/relationships/notesSlide" Target="../notesSlides/notesSlide5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719.xml"/><Relationship Id="rId10" Type="http://schemas.openxmlformats.org/officeDocument/2006/relationships/tags" Target="../tags/tag718.xml"/><Relationship Id="rId1" Type="http://schemas.openxmlformats.org/officeDocument/2006/relationships/tags" Target="../tags/tag709.xml"/></Relationships>
</file>

<file path=ppt/slides/_rels/slide55.xml.rels><?xml version="1.0" encoding="UTF-8" standalone="yes"?>
<Relationships xmlns="http://schemas.openxmlformats.org/package/2006/relationships"><Relationship Id="rId9" Type="http://schemas.openxmlformats.org/officeDocument/2006/relationships/tags" Target="../tags/tag728.xml"/><Relationship Id="rId8" Type="http://schemas.openxmlformats.org/officeDocument/2006/relationships/tags" Target="../tags/tag727.xml"/><Relationship Id="rId7" Type="http://schemas.openxmlformats.org/officeDocument/2006/relationships/tags" Target="../tags/tag726.xml"/><Relationship Id="rId6" Type="http://schemas.openxmlformats.org/officeDocument/2006/relationships/tags" Target="../tags/tag725.xml"/><Relationship Id="rId5" Type="http://schemas.openxmlformats.org/officeDocument/2006/relationships/tags" Target="../tags/tag724.xml"/><Relationship Id="rId4" Type="http://schemas.openxmlformats.org/officeDocument/2006/relationships/tags" Target="../tags/tag723.xml"/><Relationship Id="rId3" Type="http://schemas.openxmlformats.org/officeDocument/2006/relationships/tags" Target="../tags/tag722.xml"/><Relationship Id="rId2" Type="http://schemas.openxmlformats.org/officeDocument/2006/relationships/tags" Target="../tags/tag721.xml"/><Relationship Id="rId13" Type="http://schemas.openxmlformats.org/officeDocument/2006/relationships/notesSlide" Target="../notesSlides/notesSlide55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730.xml"/><Relationship Id="rId10" Type="http://schemas.openxmlformats.org/officeDocument/2006/relationships/tags" Target="../tags/tag729.xml"/><Relationship Id="rId1" Type="http://schemas.openxmlformats.org/officeDocument/2006/relationships/tags" Target="../tags/tag720.xml"/></Relationships>
</file>

<file path=ppt/slides/_rels/slide56.xml.rels><?xml version="1.0" encoding="UTF-8" standalone="yes"?>
<Relationships xmlns="http://schemas.openxmlformats.org/package/2006/relationships"><Relationship Id="rId9" Type="http://schemas.openxmlformats.org/officeDocument/2006/relationships/tags" Target="../tags/tag739.xml"/><Relationship Id="rId8" Type="http://schemas.openxmlformats.org/officeDocument/2006/relationships/tags" Target="../tags/tag738.xml"/><Relationship Id="rId7" Type="http://schemas.openxmlformats.org/officeDocument/2006/relationships/tags" Target="../tags/tag737.xml"/><Relationship Id="rId6" Type="http://schemas.openxmlformats.org/officeDocument/2006/relationships/tags" Target="../tags/tag736.xml"/><Relationship Id="rId5" Type="http://schemas.openxmlformats.org/officeDocument/2006/relationships/tags" Target="../tags/tag735.xml"/><Relationship Id="rId4" Type="http://schemas.openxmlformats.org/officeDocument/2006/relationships/tags" Target="../tags/tag734.xml"/><Relationship Id="rId3" Type="http://schemas.openxmlformats.org/officeDocument/2006/relationships/tags" Target="../tags/tag733.xml"/><Relationship Id="rId2" Type="http://schemas.openxmlformats.org/officeDocument/2006/relationships/tags" Target="../tags/tag732.xml"/><Relationship Id="rId13" Type="http://schemas.openxmlformats.org/officeDocument/2006/relationships/notesSlide" Target="../notesSlides/notesSlide56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741.xml"/><Relationship Id="rId10" Type="http://schemas.openxmlformats.org/officeDocument/2006/relationships/tags" Target="../tags/tag740.xml"/><Relationship Id="rId1" Type="http://schemas.openxmlformats.org/officeDocument/2006/relationships/tags" Target="../tags/tag731.xml"/></Relationships>
</file>

<file path=ppt/slides/_rels/slide57.xml.rels><?xml version="1.0" encoding="UTF-8" standalone="yes"?>
<Relationships xmlns="http://schemas.openxmlformats.org/package/2006/relationships"><Relationship Id="rId9" Type="http://schemas.openxmlformats.org/officeDocument/2006/relationships/tags" Target="../tags/tag750.xml"/><Relationship Id="rId8" Type="http://schemas.openxmlformats.org/officeDocument/2006/relationships/tags" Target="../tags/tag749.xml"/><Relationship Id="rId7" Type="http://schemas.openxmlformats.org/officeDocument/2006/relationships/tags" Target="../tags/tag748.xml"/><Relationship Id="rId6" Type="http://schemas.openxmlformats.org/officeDocument/2006/relationships/tags" Target="../tags/tag747.xml"/><Relationship Id="rId5" Type="http://schemas.openxmlformats.org/officeDocument/2006/relationships/tags" Target="../tags/tag746.xml"/><Relationship Id="rId4" Type="http://schemas.openxmlformats.org/officeDocument/2006/relationships/tags" Target="../tags/tag745.xml"/><Relationship Id="rId3" Type="http://schemas.openxmlformats.org/officeDocument/2006/relationships/tags" Target="../tags/tag744.xml"/><Relationship Id="rId2" Type="http://schemas.openxmlformats.org/officeDocument/2006/relationships/tags" Target="../tags/tag743.xml"/><Relationship Id="rId12" Type="http://schemas.openxmlformats.org/officeDocument/2006/relationships/notesSlide" Target="../notesSlides/notesSlide57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751.xml"/><Relationship Id="rId1" Type="http://schemas.openxmlformats.org/officeDocument/2006/relationships/tags" Target="../tags/tag74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6.xml"/><Relationship Id="rId8" Type="http://schemas.openxmlformats.org/officeDocument/2006/relationships/tags" Target="../tags/tag275.xml"/><Relationship Id="rId7" Type="http://schemas.openxmlformats.org/officeDocument/2006/relationships/tags" Target="../tags/tag274.xml"/><Relationship Id="rId6" Type="http://schemas.openxmlformats.org/officeDocument/2006/relationships/tags" Target="../tags/tag273.xml"/><Relationship Id="rId5" Type="http://schemas.openxmlformats.org/officeDocument/2006/relationships/tags" Target="../tags/tag272.xml"/><Relationship Id="rId4" Type="http://schemas.openxmlformats.org/officeDocument/2006/relationships/tags" Target="../tags/tag271.xml"/><Relationship Id="rId3" Type="http://schemas.openxmlformats.org/officeDocument/2006/relationships/tags" Target="../tags/tag270.xml"/><Relationship Id="rId2" Type="http://schemas.openxmlformats.org/officeDocument/2006/relationships/tags" Target="../tags/tag269.xml"/><Relationship Id="rId14" Type="http://schemas.openxmlformats.org/officeDocument/2006/relationships/notesSlide" Target="../notesSlides/notesSlide6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79.xml"/><Relationship Id="rId11" Type="http://schemas.openxmlformats.org/officeDocument/2006/relationships/tags" Target="../tags/tag278.xml"/><Relationship Id="rId10" Type="http://schemas.openxmlformats.org/officeDocument/2006/relationships/tags" Target="../tags/tag277.xml"/><Relationship Id="rId1" Type="http://schemas.openxmlformats.org/officeDocument/2006/relationships/tags" Target="../tags/tag268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9" Type="http://schemas.openxmlformats.org/officeDocument/2006/relationships/tags" Target="../tags/tag760.xml"/><Relationship Id="rId8" Type="http://schemas.openxmlformats.org/officeDocument/2006/relationships/tags" Target="../tags/tag759.xml"/><Relationship Id="rId7" Type="http://schemas.openxmlformats.org/officeDocument/2006/relationships/tags" Target="../tags/tag758.xml"/><Relationship Id="rId6" Type="http://schemas.openxmlformats.org/officeDocument/2006/relationships/tags" Target="../tags/tag757.xml"/><Relationship Id="rId5" Type="http://schemas.openxmlformats.org/officeDocument/2006/relationships/tags" Target="../tags/tag756.xml"/><Relationship Id="rId4" Type="http://schemas.openxmlformats.org/officeDocument/2006/relationships/tags" Target="../tags/tag755.xml"/><Relationship Id="rId3" Type="http://schemas.openxmlformats.org/officeDocument/2006/relationships/tags" Target="../tags/tag754.xml"/><Relationship Id="rId2" Type="http://schemas.openxmlformats.org/officeDocument/2006/relationships/tags" Target="../tags/tag753.xml"/><Relationship Id="rId13" Type="http://schemas.openxmlformats.org/officeDocument/2006/relationships/notesSlide" Target="../notesSlides/notesSlide6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762.xml"/><Relationship Id="rId10" Type="http://schemas.openxmlformats.org/officeDocument/2006/relationships/tags" Target="../tags/tag761.xml"/><Relationship Id="rId1" Type="http://schemas.openxmlformats.org/officeDocument/2006/relationships/tags" Target="../tags/tag752.xml"/></Relationships>
</file>

<file path=ppt/slides/_rels/slide62.xml.rels><?xml version="1.0" encoding="UTF-8" standalone="yes"?>
<Relationships xmlns="http://schemas.openxmlformats.org/package/2006/relationships"><Relationship Id="rId9" Type="http://schemas.openxmlformats.org/officeDocument/2006/relationships/tags" Target="../tags/tag771.xml"/><Relationship Id="rId8" Type="http://schemas.openxmlformats.org/officeDocument/2006/relationships/tags" Target="../tags/tag770.xml"/><Relationship Id="rId7" Type="http://schemas.openxmlformats.org/officeDocument/2006/relationships/tags" Target="../tags/tag769.xml"/><Relationship Id="rId6" Type="http://schemas.openxmlformats.org/officeDocument/2006/relationships/tags" Target="../tags/tag768.xml"/><Relationship Id="rId5" Type="http://schemas.openxmlformats.org/officeDocument/2006/relationships/tags" Target="../tags/tag767.xml"/><Relationship Id="rId4" Type="http://schemas.openxmlformats.org/officeDocument/2006/relationships/tags" Target="../tags/tag766.xml"/><Relationship Id="rId3" Type="http://schemas.openxmlformats.org/officeDocument/2006/relationships/tags" Target="../tags/tag765.xml"/><Relationship Id="rId2" Type="http://schemas.openxmlformats.org/officeDocument/2006/relationships/tags" Target="../tags/tag764.xml"/><Relationship Id="rId13" Type="http://schemas.openxmlformats.org/officeDocument/2006/relationships/notesSlide" Target="../notesSlides/notesSlide6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773.xml"/><Relationship Id="rId10" Type="http://schemas.openxmlformats.org/officeDocument/2006/relationships/tags" Target="../tags/tag772.xml"/><Relationship Id="rId1" Type="http://schemas.openxmlformats.org/officeDocument/2006/relationships/tags" Target="../tags/tag76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88.xml"/><Relationship Id="rId8" Type="http://schemas.openxmlformats.org/officeDocument/2006/relationships/tags" Target="../tags/tag287.xml"/><Relationship Id="rId7" Type="http://schemas.openxmlformats.org/officeDocument/2006/relationships/tags" Target="../tags/tag286.xml"/><Relationship Id="rId6" Type="http://schemas.openxmlformats.org/officeDocument/2006/relationships/tags" Target="../tags/tag285.xml"/><Relationship Id="rId5" Type="http://schemas.openxmlformats.org/officeDocument/2006/relationships/tags" Target="../tags/tag284.xml"/><Relationship Id="rId4" Type="http://schemas.openxmlformats.org/officeDocument/2006/relationships/tags" Target="../tags/tag283.xml"/><Relationship Id="rId3" Type="http://schemas.openxmlformats.org/officeDocument/2006/relationships/tags" Target="../tags/tag282.xml"/><Relationship Id="rId2" Type="http://schemas.openxmlformats.org/officeDocument/2006/relationships/tags" Target="../tags/tag281.xml"/><Relationship Id="rId13" Type="http://schemas.openxmlformats.org/officeDocument/2006/relationships/notesSlide" Target="../notesSlides/notesSlide7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90.xml"/><Relationship Id="rId10" Type="http://schemas.openxmlformats.org/officeDocument/2006/relationships/tags" Target="../tags/tag289.xml"/><Relationship Id="rId1" Type="http://schemas.openxmlformats.org/officeDocument/2006/relationships/tags" Target="../tags/tag280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9" Type="http://schemas.openxmlformats.org/officeDocument/2006/relationships/tags" Target="../tags/tag782.xml"/><Relationship Id="rId8" Type="http://schemas.openxmlformats.org/officeDocument/2006/relationships/tags" Target="../tags/tag781.xml"/><Relationship Id="rId7" Type="http://schemas.openxmlformats.org/officeDocument/2006/relationships/tags" Target="../tags/tag780.xml"/><Relationship Id="rId6" Type="http://schemas.openxmlformats.org/officeDocument/2006/relationships/tags" Target="../tags/tag779.xml"/><Relationship Id="rId5" Type="http://schemas.openxmlformats.org/officeDocument/2006/relationships/tags" Target="../tags/tag778.xml"/><Relationship Id="rId4" Type="http://schemas.openxmlformats.org/officeDocument/2006/relationships/tags" Target="../tags/tag777.xml"/><Relationship Id="rId3" Type="http://schemas.openxmlformats.org/officeDocument/2006/relationships/tags" Target="../tags/tag776.xml"/><Relationship Id="rId2" Type="http://schemas.openxmlformats.org/officeDocument/2006/relationships/tags" Target="../tags/tag775.xml"/><Relationship Id="rId15" Type="http://schemas.openxmlformats.org/officeDocument/2006/relationships/notesSlide" Target="../notesSlides/notesSlide73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786.xml"/><Relationship Id="rId12" Type="http://schemas.openxmlformats.org/officeDocument/2006/relationships/tags" Target="../tags/tag785.xml"/><Relationship Id="rId11" Type="http://schemas.openxmlformats.org/officeDocument/2006/relationships/tags" Target="../tags/tag784.xml"/><Relationship Id="rId10" Type="http://schemas.openxmlformats.org/officeDocument/2006/relationships/tags" Target="../tags/tag783.xml"/><Relationship Id="rId1" Type="http://schemas.openxmlformats.org/officeDocument/2006/relationships/tags" Target="../tags/tag774.xml"/></Relationships>
</file>

<file path=ppt/slides/_rels/slide74.xml.rels><?xml version="1.0" encoding="UTF-8" standalone="yes"?>
<Relationships xmlns="http://schemas.openxmlformats.org/package/2006/relationships"><Relationship Id="rId9" Type="http://schemas.openxmlformats.org/officeDocument/2006/relationships/tags" Target="../tags/tag795.xml"/><Relationship Id="rId8" Type="http://schemas.openxmlformats.org/officeDocument/2006/relationships/tags" Target="../tags/tag794.xml"/><Relationship Id="rId7" Type="http://schemas.openxmlformats.org/officeDocument/2006/relationships/tags" Target="../tags/tag793.xml"/><Relationship Id="rId6" Type="http://schemas.openxmlformats.org/officeDocument/2006/relationships/tags" Target="../tags/tag792.xml"/><Relationship Id="rId5" Type="http://schemas.openxmlformats.org/officeDocument/2006/relationships/tags" Target="../tags/tag791.xml"/><Relationship Id="rId4" Type="http://schemas.openxmlformats.org/officeDocument/2006/relationships/tags" Target="../tags/tag790.xml"/><Relationship Id="rId3" Type="http://schemas.openxmlformats.org/officeDocument/2006/relationships/tags" Target="../tags/tag789.xml"/><Relationship Id="rId23" Type="http://schemas.openxmlformats.org/officeDocument/2006/relationships/notesSlide" Target="../notesSlides/notesSlide74.xml"/><Relationship Id="rId22" Type="http://schemas.openxmlformats.org/officeDocument/2006/relationships/slideLayout" Target="../slideLayouts/slideLayout10.xml"/><Relationship Id="rId21" Type="http://schemas.openxmlformats.org/officeDocument/2006/relationships/tags" Target="../tags/tag807.xml"/><Relationship Id="rId20" Type="http://schemas.openxmlformats.org/officeDocument/2006/relationships/tags" Target="../tags/tag806.xml"/><Relationship Id="rId2" Type="http://schemas.openxmlformats.org/officeDocument/2006/relationships/tags" Target="../tags/tag788.xml"/><Relationship Id="rId19" Type="http://schemas.openxmlformats.org/officeDocument/2006/relationships/tags" Target="../tags/tag805.xml"/><Relationship Id="rId18" Type="http://schemas.openxmlformats.org/officeDocument/2006/relationships/tags" Target="../tags/tag804.xml"/><Relationship Id="rId17" Type="http://schemas.openxmlformats.org/officeDocument/2006/relationships/tags" Target="../tags/tag803.xml"/><Relationship Id="rId16" Type="http://schemas.openxmlformats.org/officeDocument/2006/relationships/tags" Target="../tags/tag802.xml"/><Relationship Id="rId15" Type="http://schemas.openxmlformats.org/officeDocument/2006/relationships/tags" Target="../tags/tag801.xml"/><Relationship Id="rId14" Type="http://schemas.openxmlformats.org/officeDocument/2006/relationships/tags" Target="../tags/tag800.xml"/><Relationship Id="rId13" Type="http://schemas.openxmlformats.org/officeDocument/2006/relationships/tags" Target="../tags/tag799.xml"/><Relationship Id="rId12" Type="http://schemas.openxmlformats.org/officeDocument/2006/relationships/tags" Target="../tags/tag798.xml"/><Relationship Id="rId11" Type="http://schemas.openxmlformats.org/officeDocument/2006/relationships/tags" Target="../tags/tag797.xml"/><Relationship Id="rId10" Type="http://schemas.openxmlformats.org/officeDocument/2006/relationships/tags" Target="../tags/tag796.xml"/><Relationship Id="rId1" Type="http://schemas.openxmlformats.org/officeDocument/2006/relationships/tags" Target="../tags/tag787.xml"/></Relationships>
</file>

<file path=ppt/slides/_rels/slide75.xml.rels><?xml version="1.0" encoding="UTF-8" standalone="yes"?>
<Relationships xmlns="http://schemas.openxmlformats.org/package/2006/relationships"><Relationship Id="rId9" Type="http://schemas.openxmlformats.org/officeDocument/2006/relationships/tags" Target="../tags/tag816.xml"/><Relationship Id="rId8" Type="http://schemas.openxmlformats.org/officeDocument/2006/relationships/tags" Target="../tags/tag815.xml"/><Relationship Id="rId7" Type="http://schemas.openxmlformats.org/officeDocument/2006/relationships/tags" Target="../tags/tag814.xml"/><Relationship Id="rId6" Type="http://schemas.openxmlformats.org/officeDocument/2006/relationships/tags" Target="../tags/tag813.xml"/><Relationship Id="rId5" Type="http://schemas.openxmlformats.org/officeDocument/2006/relationships/tags" Target="../tags/tag812.xml"/><Relationship Id="rId4" Type="http://schemas.openxmlformats.org/officeDocument/2006/relationships/tags" Target="../tags/tag811.xml"/><Relationship Id="rId3" Type="http://schemas.openxmlformats.org/officeDocument/2006/relationships/tags" Target="../tags/tag810.xml"/><Relationship Id="rId2" Type="http://schemas.openxmlformats.org/officeDocument/2006/relationships/tags" Target="../tags/tag809.xml"/><Relationship Id="rId18" Type="http://schemas.openxmlformats.org/officeDocument/2006/relationships/notesSlide" Target="../notesSlides/notesSlide75.xml"/><Relationship Id="rId17" Type="http://schemas.openxmlformats.org/officeDocument/2006/relationships/slideLayout" Target="../slideLayouts/slideLayout10.xml"/><Relationship Id="rId16" Type="http://schemas.openxmlformats.org/officeDocument/2006/relationships/tags" Target="../tags/tag823.xml"/><Relationship Id="rId15" Type="http://schemas.openxmlformats.org/officeDocument/2006/relationships/tags" Target="../tags/tag822.xml"/><Relationship Id="rId14" Type="http://schemas.openxmlformats.org/officeDocument/2006/relationships/tags" Target="../tags/tag821.xml"/><Relationship Id="rId13" Type="http://schemas.openxmlformats.org/officeDocument/2006/relationships/tags" Target="../tags/tag820.xml"/><Relationship Id="rId12" Type="http://schemas.openxmlformats.org/officeDocument/2006/relationships/tags" Target="../tags/tag819.xml"/><Relationship Id="rId11" Type="http://schemas.openxmlformats.org/officeDocument/2006/relationships/tags" Target="../tags/tag818.xml"/><Relationship Id="rId10" Type="http://schemas.openxmlformats.org/officeDocument/2006/relationships/tags" Target="../tags/tag817.xml"/><Relationship Id="rId1" Type="http://schemas.openxmlformats.org/officeDocument/2006/relationships/tags" Target="../tags/tag808.xml"/></Relationships>
</file>

<file path=ppt/slides/_rels/slide76.xml.rels><?xml version="1.0" encoding="UTF-8" standalone="yes"?>
<Relationships xmlns="http://schemas.openxmlformats.org/package/2006/relationships"><Relationship Id="rId9" Type="http://schemas.openxmlformats.org/officeDocument/2006/relationships/tags" Target="../tags/tag832.xml"/><Relationship Id="rId8" Type="http://schemas.openxmlformats.org/officeDocument/2006/relationships/tags" Target="../tags/tag831.xml"/><Relationship Id="rId7" Type="http://schemas.openxmlformats.org/officeDocument/2006/relationships/tags" Target="../tags/tag830.xml"/><Relationship Id="rId6" Type="http://schemas.openxmlformats.org/officeDocument/2006/relationships/tags" Target="../tags/tag829.xml"/><Relationship Id="rId5" Type="http://schemas.openxmlformats.org/officeDocument/2006/relationships/tags" Target="../tags/tag828.xml"/><Relationship Id="rId4" Type="http://schemas.openxmlformats.org/officeDocument/2006/relationships/tags" Target="../tags/tag827.xml"/><Relationship Id="rId3" Type="http://schemas.openxmlformats.org/officeDocument/2006/relationships/tags" Target="../tags/tag826.xml"/><Relationship Id="rId2" Type="http://schemas.openxmlformats.org/officeDocument/2006/relationships/tags" Target="../tags/tag825.xml"/><Relationship Id="rId13" Type="http://schemas.openxmlformats.org/officeDocument/2006/relationships/notesSlide" Target="../notesSlides/notesSlide76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834.xml"/><Relationship Id="rId10" Type="http://schemas.openxmlformats.org/officeDocument/2006/relationships/tags" Target="../tags/tag833.xml"/><Relationship Id="rId1" Type="http://schemas.openxmlformats.org/officeDocument/2006/relationships/tags" Target="../tags/tag824.xml"/></Relationships>
</file>

<file path=ppt/slides/_rels/slide77.xml.rels><?xml version="1.0" encoding="UTF-8" standalone="yes"?>
<Relationships xmlns="http://schemas.openxmlformats.org/package/2006/relationships"><Relationship Id="rId9" Type="http://schemas.openxmlformats.org/officeDocument/2006/relationships/tags" Target="../tags/tag843.xml"/><Relationship Id="rId8" Type="http://schemas.openxmlformats.org/officeDocument/2006/relationships/tags" Target="../tags/tag842.xml"/><Relationship Id="rId7" Type="http://schemas.openxmlformats.org/officeDocument/2006/relationships/tags" Target="../tags/tag841.xml"/><Relationship Id="rId6" Type="http://schemas.openxmlformats.org/officeDocument/2006/relationships/tags" Target="../tags/tag840.xml"/><Relationship Id="rId5" Type="http://schemas.openxmlformats.org/officeDocument/2006/relationships/tags" Target="../tags/tag839.xml"/><Relationship Id="rId4" Type="http://schemas.openxmlformats.org/officeDocument/2006/relationships/tags" Target="../tags/tag838.xml"/><Relationship Id="rId3" Type="http://schemas.openxmlformats.org/officeDocument/2006/relationships/tags" Target="../tags/tag837.xml"/><Relationship Id="rId2" Type="http://schemas.openxmlformats.org/officeDocument/2006/relationships/tags" Target="../tags/tag836.xml"/><Relationship Id="rId12" Type="http://schemas.openxmlformats.org/officeDocument/2006/relationships/notesSlide" Target="../notesSlides/notesSlide77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844.xml"/><Relationship Id="rId1" Type="http://schemas.openxmlformats.org/officeDocument/2006/relationships/tags" Target="../tags/tag835.xml"/></Relationships>
</file>

<file path=ppt/slides/_rels/slide78.xml.rels><?xml version="1.0" encoding="UTF-8" standalone="yes"?>
<Relationships xmlns="http://schemas.openxmlformats.org/package/2006/relationships"><Relationship Id="rId9" Type="http://schemas.openxmlformats.org/officeDocument/2006/relationships/tags" Target="../tags/tag853.xml"/><Relationship Id="rId8" Type="http://schemas.openxmlformats.org/officeDocument/2006/relationships/tags" Target="../tags/tag852.xml"/><Relationship Id="rId7" Type="http://schemas.openxmlformats.org/officeDocument/2006/relationships/tags" Target="../tags/tag851.xml"/><Relationship Id="rId6" Type="http://schemas.openxmlformats.org/officeDocument/2006/relationships/tags" Target="../tags/tag850.xml"/><Relationship Id="rId5" Type="http://schemas.openxmlformats.org/officeDocument/2006/relationships/tags" Target="../tags/tag849.xml"/><Relationship Id="rId4" Type="http://schemas.openxmlformats.org/officeDocument/2006/relationships/tags" Target="../tags/tag848.xml"/><Relationship Id="rId3" Type="http://schemas.openxmlformats.org/officeDocument/2006/relationships/tags" Target="../tags/tag847.xml"/><Relationship Id="rId2" Type="http://schemas.openxmlformats.org/officeDocument/2006/relationships/tags" Target="../tags/tag846.xml"/><Relationship Id="rId13" Type="http://schemas.openxmlformats.org/officeDocument/2006/relationships/notesSlide" Target="../notesSlides/notesSlide78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855.xml"/><Relationship Id="rId10" Type="http://schemas.openxmlformats.org/officeDocument/2006/relationships/tags" Target="../tags/tag854.xml"/><Relationship Id="rId1" Type="http://schemas.openxmlformats.org/officeDocument/2006/relationships/tags" Target="../tags/tag845.xml"/></Relationships>
</file>

<file path=ppt/slides/_rels/slide79.xml.rels><?xml version="1.0" encoding="UTF-8" standalone="yes"?>
<Relationships xmlns="http://schemas.openxmlformats.org/package/2006/relationships"><Relationship Id="rId9" Type="http://schemas.openxmlformats.org/officeDocument/2006/relationships/tags" Target="../tags/tag864.xml"/><Relationship Id="rId8" Type="http://schemas.openxmlformats.org/officeDocument/2006/relationships/tags" Target="../tags/tag863.xml"/><Relationship Id="rId7" Type="http://schemas.openxmlformats.org/officeDocument/2006/relationships/tags" Target="../tags/tag862.xml"/><Relationship Id="rId6" Type="http://schemas.openxmlformats.org/officeDocument/2006/relationships/tags" Target="../tags/tag861.xml"/><Relationship Id="rId5" Type="http://schemas.openxmlformats.org/officeDocument/2006/relationships/tags" Target="../tags/tag860.xml"/><Relationship Id="rId4" Type="http://schemas.openxmlformats.org/officeDocument/2006/relationships/tags" Target="../tags/tag859.xml"/><Relationship Id="rId3" Type="http://schemas.openxmlformats.org/officeDocument/2006/relationships/tags" Target="../tags/tag858.xml"/><Relationship Id="rId2" Type="http://schemas.openxmlformats.org/officeDocument/2006/relationships/tags" Target="../tags/tag857.xml"/><Relationship Id="rId13" Type="http://schemas.openxmlformats.org/officeDocument/2006/relationships/notesSlide" Target="../notesSlides/notesSlide79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866.xml"/><Relationship Id="rId10" Type="http://schemas.openxmlformats.org/officeDocument/2006/relationships/tags" Target="../tags/tag865.xml"/><Relationship Id="rId1" Type="http://schemas.openxmlformats.org/officeDocument/2006/relationships/tags" Target="../tags/tag85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99.xml"/><Relationship Id="rId8" Type="http://schemas.openxmlformats.org/officeDocument/2006/relationships/tags" Target="../tags/tag298.xml"/><Relationship Id="rId7" Type="http://schemas.openxmlformats.org/officeDocument/2006/relationships/tags" Target="../tags/tag297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" Type="http://schemas.openxmlformats.org/officeDocument/2006/relationships/tags" Target="../tags/tag293.xml"/><Relationship Id="rId2" Type="http://schemas.openxmlformats.org/officeDocument/2006/relationships/tags" Target="../tags/tag292.xml"/><Relationship Id="rId16" Type="http://schemas.openxmlformats.org/officeDocument/2006/relationships/notesSlide" Target="../notesSlides/notesSlide8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304.xml"/><Relationship Id="rId13" Type="http://schemas.openxmlformats.org/officeDocument/2006/relationships/tags" Target="../tags/tag303.xml"/><Relationship Id="rId12" Type="http://schemas.openxmlformats.org/officeDocument/2006/relationships/tags" Target="../tags/tag302.xml"/><Relationship Id="rId11" Type="http://schemas.openxmlformats.org/officeDocument/2006/relationships/tags" Target="../tags/tag301.xml"/><Relationship Id="rId10" Type="http://schemas.openxmlformats.org/officeDocument/2006/relationships/tags" Target="../tags/tag300.xml"/><Relationship Id="rId1" Type="http://schemas.openxmlformats.org/officeDocument/2006/relationships/tags" Target="../tags/tag291.xml"/></Relationships>
</file>

<file path=ppt/slides/_rels/slide80.xml.rels><?xml version="1.0" encoding="UTF-8" standalone="yes"?>
<Relationships xmlns="http://schemas.openxmlformats.org/package/2006/relationships"><Relationship Id="rId9" Type="http://schemas.openxmlformats.org/officeDocument/2006/relationships/tags" Target="../tags/tag875.xml"/><Relationship Id="rId8" Type="http://schemas.openxmlformats.org/officeDocument/2006/relationships/tags" Target="../tags/tag874.xml"/><Relationship Id="rId7" Type="http://schemas.openxmlformats.org/officeDocument/2006/relationships/tags" Target="../tags/tag873.xml"/><Relationship Id="rId6" Type="http://schemas.openxmlformats.org/officeDocument/2006/relationships/tags" Target="../tags/tag872.xml"/><Relationship Id="rId5" Type="http://schemas.openxmlformats.org/officeDocument/2006/relationships/tags" Target="../tags/tag871.xml"/><Relationship Id="rId4" Type="http://schemas.openxmlformats.org/officeDocument/2006/relationships/tags" Target="../tags/tag870.xml"/><Relationship Id="rId3" Type="http://schemas.openxmlformats.org/officeDocument/2006/relationships/tags" Target="../tags/tag869.xml"/><Relationship Id="rId2" Type="http://schemas.openxmlformats.org/officeDocument/2006/relationships/tags" Target="../tags/tag868.xml"/><Relationship Id="rId13" Type="http://schemas.openxmlformats.org/officeDocument/2006/relationships/notesSlide" Target="../notesSlides/notesSlide80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877.xml"/><Relationship Id="rId10" Type="http://schemas.openxmlformats.org/officeDocument/2006/relationships/tags" Target="../tags/tag876.xml"/><Relationship Id="rId1" Type="http://schemas.openxmlformats.org/officeDocument/2006/relationships/tags" Target="../tags/tag867.xml"/></Relationships>
</file>

<file path=ppt/slides/_rels/slide81.xml.rels><?xml version="1.0" encoding="UTF-8" standalone="yes"?>
<Relationships xmlns="http://schemas.openxmlformats.org/package/2006/relationships"><Relationship Id="rId9" Type="http://schemas.openxmlformats.org/officeDocument/2006/relationships/tags" Target="../tags/tag886.xml"/><Relationship Id="rId8" Type="http://schemas.openxmlformats.org/officeDocument/2006/relationships/tags" Target="../tags/tag885.xml"/><Relationship Id="rId7" Type="http://schemas.openxmlformats.org/officeDocument/2006/relationships/tags" Target="../tags/tag884.xml"/><Relationship Id="rId6" Type="http://schemas.openxmlformats.org/officeDocument/2006/relationships/tags" Target="../tags/tag883.xml"/><Relationship Id="rId5" Type="http://schemas.openxmlformats.org/officeDocument/2006/relationships/tags" Target="../tags/tag882.xml"/><Relationship Id="rId4" Type="http://schemas.openxmlformats.org/officeDocument/2006/relationships/tags" Target="../tags/tag881.xml"/><Relationship Id="rId3" Type="http://schemas.openxmlformats.org/officeDocument/2006/relationships/tags" Target="../tags/tag880.xml"/><Relationship Id="rId2" Type="http://schemas.openxmlformats.org/officeDocument/2006/relationships/tags" Target="../tags/tag879.xml"/><Relationship Id="rId12" Type="http://schemas.openxmlformats.org/officeDocument/2006/relationships/notesSlide" Target="../notesSlides/notesSlide81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887.xml"/><Relationship Id="rId1" Type="http://schemas.openxmlformats.org/officeDocument/2006/relationships/tags" Target="../tags/tag878.xml"/></Relationships>
</file>

<file path=ppt/slides/_rels/slide82.xml.rels><?xml version="1.0" encoding="UTF-8" standalone="yes"?>
<Relationships xmlns="http://schemas.openxmlformats.org/package/2006/relationships"><Relationship Id="rId9" Type="http://schemas.openxmlformats.org/officeDocument/2006/relationships/tags" Target="../tags/tag896.xml"/><Relationship Id="rId8" Type="http://schemas.openxmlformats.org/officeDocument/2006/relationships/tags" Target="../tags/tag895.xml"/><Relationship Id="rId7" Type="http://schemas.openxmlformats.org/officeDocument/2006/relationships/tags" Target="../tags/tag894.xml"/><Relationship Id="rId6" Type="http://schemas.openxmlformats.org/officeDocument/2006/relationships/tags" Target="../tags/tag893.xml"/><Relationship Id="rId5" Type="http://schemas.openxmlformats.org/officeDocument/2006/relationships/tags" Target="../tags/tag892.xml"/><Relationship Id="rId4" Type="http://schemas.openxmlformats.org/officeDocument/2006/relationships/tags" Target="../tags/tag891.xml"/><Relationship Id="rId3" Type="http://schemas.openxmlformats.org/officeDocument/2006/relationships/tags" Target="../tags/tag890.xml"/><Relationship Id="rId2" Type="http://schemas.openxmlformats.org/officeDocument/2006/relationships/tags" Target="../tags/tag889.xml"/><Relationship Id="rId13" Type="http://schemas.openxmlformats.org/officeDocument/2006/relationships/notesSlide" Target="../notesSlides/notesSlide8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898.xml"/><Relationship Id="rId10" Type="http://schemas.openxmlformats.org/officeDocument/2006/relationships/tags" Target="../tags/tag897.xml"/><Relationship Id="rId1" Type="http://schemas.openxmlformats.org/officeDocument/2006/relationships/tags" Target="../tags/tag888.xml"/></Relationships>
</file>

<file path=ppt/slides/_rels/slide83.xml.rels><?xml version="1.0" encoding="UTF-8" standalone="yes"?>
<Relationships xmlns="http://schemas.openxmlformats.org/package/2006/relationships"><Relationship Id="rId9" Type="http://schemas.openxmlformats.org/officeDocument/2006/relationships/tags" Target="../tags/tag907.xml"/><Relationship Id="rId8" Type="http://schemas.openxmlformats.org/officeDocument/2006/relationships/tags" Target="../tags/tag906.xml"/><Relationship Id="rId7" Type="http://schemas.openxmlformats.org/officeDocument/2006/relationships/tags" Target="../tags/tag905.xml"/><Relationship Id="rId6" Type="http://schemas.openxmlformats.org/officeDocument/2006/relationships/tags" Target="../tags/tag904.xml"/><Relationship Id="rId5" Type="http://schemas.openxmlformats.org/officeDocument/2006/relationships/tags" Target="../tags/tag903.xml"/><Relationship Id="rId4" Type="http://schemas.openxmlformats.org/officeDocument/2006/relationships/tags" Target="../tags/tag902.xml"/><Relationship Id="rId3" Type="http://schemas.openxmlformats.org/officeDocument/2006/relationships/tags" Target="../tags/tag901.xml"/><Relationship Id="rId2" Type="http://schemas.openxmlformats.org/officeDocument/2006/relationships/tags" Target="../tags/tag900.xml"/><Relationship Id="rId13" Type="http://schemas.openxmlformats.org/officeDocument/2006/relationships/notesSlide" Target="../notesSlides/notesSlide8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909.xml"/><Relationship Id="rId10" Type="http://schemas.openxmlformats.org/officeDocument/2006/relationships/tags" Target="../tags/tag908.xml"/><Relationship Id="rId1" Type="http://schemas.openxmlformats.org/officeDocument/2006/relationships/tags" Target="../tags/tag899.xml"/></Relationships>
</file>

<file path=ppt/slides/_rels/slide84.xml.rels><?xml version="1.0" encoding="UTF-8" standalone="yes"?>
<Relationships xmlns="http://schemas.openxmlformats.org/package/2006/relationships"><Relationship Id="rId9" Type="http://schemas.openxmlformats.org/officeDocument/2006/relationships/tags" Target="../tags/tag918.xml"/><Relationship Id="rId8" Type="http://schemas.openxmlformats.org/officeDocument/2006/relationships/tags" Target="../tags/tag917.xml"/><Relationship Id="rId7" Type="http://schemas.openxmlformats.org/officeDocument/2006/relationships/tags" Target="../tags/tag916.xml"/><Relationship Id="rId6" Type="http://schemas.openxmlformats.org/officeDocument/2006/relationships/tags" Target="../tags/tag915.xml"/><Relationship Id="rId5" Type="http://schemas.openxmlformats.org/officeDocument/2006/relationships/tags" Target="../tags/tag914.xml"/><Relationship Id="rId4" Type="http://schemas.openxmlformats.org/officeDocument/2006/relationships/tags" Target="../tags/tag913.xml"/><Relationship Id="rId3" Type="http://schemas.openxmlformats.org/officeDocument/2006/relationships/tags" Target="../tags/tag912.xml"/><Relationship Id="rId2" Type="http://schemas.openxmlformats.org/officeDocument/2006/relationships/tags" Target="../tags/tag911.xml"/><Relationship Id="rId13" Type="http://schemas.openxmlformats.org/officeDocument/2006/relationships/notesSlide" Target="../notesSlides/notesSlide8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920.xml"/><Relationship Id="rId10" Type="http://schemas.openxmlformats.org/officeDocument/2006/relationships/tags" Target="../tags/tag919.xml"/><Relationship Id="rId1" Type="http://schemas.openxmlformats.org/officeDocument/2006/relationships/tags" Target="../tags/tag910.xml"/></Relationships>
</file>

<file path=ppt/slides/_rels/slide85.xml.rels><?xml version="1.0" encoding="UTF-8" standalone="yes"?>
<Relationships xmlns="http://schemas.openxmlformats.org/package/2006/relationships"><Relationship Id="rId9" Type="http://schemas.openxmlformats.org/officeDocument/2006/relationships/tags" Target="../tags/tag929.xml"/><Relationship Id="rId8" Type="http://schemas.openxmlformats.org/officeDocument/2006/relationships/tags" Target="../tags/tag928.xml"/><Relationship Id="rId7" Type="http://schemas.openxmlformats.org/officeDocument/2006/relationships/tags" Target="../tags/tag927.xml"/><Relationship Id="rId6" Type="http://schemas.openxmlformats.org/officeDocument/2006/relationships/tags" Target="../tags/tag926.xml"/><Relationship Id="rId5" Type="http://schemas.openxmlformats.org/officeDocument/2006/relationships/tags" Target="../tags/tag925.xml"/><Relationship Id="rId4" Type="http://schemas.openxmlformats.org/officeDocument/2006/relationships/tags" Target="../tags/tag924.xml"/><Relationship Id="rId3" Type="http://schemas.openxmlformats.org/officeDocument/2006/relationships/tags" Target="../tags/tag923.xml"/><Relationship Id="rId2" Type="http://schemas.openxmlformats.org/officeDocument/2006/relationships/tags" Target="../tags/tag922.xml"/><Relationship Id="rId13" Type="http://schemas.openxmlformats.org/officeDocument/2006/relationships/notesSlide" Target="../notesSlides/notesSlide85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931.xml"/><Relationship Id="rId10" Type="http://schemas.openxmlformats.org/officeDocument/2006/relationships/tags" Target="../tags/tag930.xml"/><Relationship Id="rId1" Type="http://schemas.openxmlformats.org/officeDocument/2006/relationships/tags" Target="../tags/tag92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3.xml"/><Relationship Id="rId8" Type="http://schemas.openxmlformats.org/officeDocument/2006/relationships/tags" Target="../tags/tag312.xml"/><Relationship Id="rId7" Type="http://schemas.openxmlformats.org/officeDocument/2006/relationships/tags" Target="../tags/tag311.xml"/><Relationship Id="rId6" Type="http://schemas.openxmlformats.org/officeDocument/2006/relationships/tags" Target="../tags/tag310.xml"/><Relationship Id="rId5" Type="http://schemas.openxmlformats.org/officeDocument/2006/relationships/tags" Target="../tags/tag309.xml"/><Relationship Id="rId4" Type="http://schemas.openxmlformats.org/officeDocument/2006/relationships/tags" Target="../tags/tag308.xml"/><Relationship Id="rId3" Type="http://schemas.openxmlformats.org/officeDocument/2006/relationships/tags" Target="../tags/tag307.xml"/><Relationship Id="rId2" Type="http://schemas.openxmlformats.org/officeDocument/2006/relationships/tags" Target="../tags/tag306.xml"/><Relationship Id="rId15" Type="http://schemas.openxmlformats.org/officeDocument/2006/relationships/notesSlide" Target="../notesSlides/notesSlide9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317.xml"/><Relationship Id="rId12" Type="http://schemas.openxmlformats.org/officeDocument/2006/relationships/tags" Target="../tags/tag316.xml"/><Relationship Id="rId11" Type="http://schemas.openxmlformats.org/officeDocument/2006/relationships/tags" Target="../tags/tag315.xml"/><Relationship Id="rId10" Type="http://schemas.openxmlformats.org/officeDocument/2006/relationships/tags" Target="../tags/tag314.xml"/><Relationship Id="rId1" Type="http://schemas.openxmlformats.org/officeDocument/2006/relationships/tags" Target="../tags/tag30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期末复习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三年级上册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>
            <p:custDataLst>
              <p:tags r:id="rId1"/>
            </p:custDataLst>
          </p:nvPr>
        </p:nvSpPr>
        <p:spPr>
          <a:xfrm rot="15514456">
            <a:off x="8591550" y="4749800"/>
            <a:ext cx="63500" cy="64135"/>
          </a:xfrm>
          <a:custGeom>
            <a:avLst/>
            <a:gdLst>
              <a:gd name="connsiteX0" fmla="*/ 0 w 102616"/>
              <a:gd name="connsiteY0" fmla="*/ 61595 h 103759"/>
              <a:gd name="connsiteX1" fmla="*/ 61595 w 102616"/>
              <a:gd name="connsiteY1" fmla="*/ 0 h 103759"/>
              <a:gd name="connsiteX2" fmla="*/ 102616 w 102616"/>
              <a:gd name="connsiteY2" fmla="*/ 40005 h 103759"/>
              <a:gd name="connsiteX3" fmla="*/ 39878 w 102616"/>
              <a:gd name="connsiteY3" fmla="*/ 103759 h 103759"/>
              <a:gd name="connsiteX4" fmla="*/ 0 w 102616"/>
              <a:gd name="connsiteY4" fmla="*/ 61595 h 10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16" h="103759">
                <a:moveTo>
                  <a:pt x="0" y="61595"/>
                </a:moveTo>
                <a:lnTo>
                  <a:pt x="61595" y="0"/>
                </a:lnTo>
                <a:lnTo>
                  <a:pt x="102616" y="40005"/>
                </a:lnTo>
                <a:lnTo>
                  <a:pt x="39878" y="103759"/>
                </a:lnTo>
                <a:lnTo>
                  <a:pt x="0" y="61595"/>
                </a:lnTo>
              </a:path>
            </a:pathLst>
          </a:custGeom>
          <a:solidFill>
            <a:srgbClr val="F7F7DD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6" name="任意多边形: 形状 45"/>
          <p:cNvSpPr/>
          <p:nvPr>
            <p:custDataLst>
              <p:tags r:id="rId2"/>
            </p:custDataLst>
          </p:nvPr>
        </p:nvSpPr>
        <p:spPr>
          <a:xfrm rot="15514456">
            <a:off x="8584565" y="4332605"/>
            <a:ext cx="408940" cy="429260"/>
          </a:xfrm>
          <a:custGeom>
            <a:avLst/>
            <a:gdLst>
              <a:gd name="connsiteX0" fmla="*/ 11430 w 661543"/>
              <a:gd name="connsiteY0" fmla="*/ 181610 h 693928"/>
              <a:gd name="connsiteX1" fmla="*/ 0 w 661543"/>
              <a:gd name="connsiteY1" fmla="*/ 60579 h 693928"/>
              <a:gd name="connsiteX2" fmla="*/ 57404 w 661543"/>
              <a:gd name="connsiteY2" fmla="*/ 0 h 693928"/>
              <a:gd name="connsiteX3" fmla="*/ 168656 w 661543"/>
              <a:gd name="connsiteY3" fmla="*/ 8636 h 693928"/>
              <a:gd name="connsiteX4" fmla="*/ 661543 w 661543"/>
              <a:gd name="connsiteY4" fmla="*/ 445389 h 693928"/>
              <a:gd name="connsiteX5" fmla="*/ 421640 w 661543"/>
              <a:gd name="connsiteY5" fmla="*/ 693928 h 693928"/>
              <a:gd name="connsiteX6" fmla="*/ 11430 w 661543"/>
              <a:gd name="connsiteY6" fmla="*/ 181610 h 69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543" h="693928">
                <a:moveTo>
                  <a:pt x="11430" y="181610"/>
                </a:moveTo>
                <a:lnTo>
                  <a:pt x="0" y="60579"/>
                </a:lnTo>
                <a:lnTo>
                  <a:pt x="57404" y="0"/>
                </a:lnTo>
                <a:lnTo>
                  <a:pt x="168656" y="8636"/>
                </a:lnTo>
                <a:lnTo>
                  <a:pt x="661543" y="445389"/>
                </a:lnTo>
                <a:lnTo>
                  <a:pt x="421640" y="693928"/>
                </a:lnTo>
                <a:lnTo>
                  <a:pt x="11430" y="181610"/>
                </a:lnTo>
              </a:path>
            </a:pathLst>
          </a:custGeom>
          <a:solidFill>
            <a:srgbClr val="D0D0B0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 rot="15514456">
            <a:off x="8824595" y="4295775"/>
            <a:ext cx="166370" cy="170180"/>
          </a:xfrm>
          <a:custGeom>
            <a:avLst/>
            <a:gdLst>
              <a:gd name="connsiteX0" fmla="*/ 269113 w 269113"/>
              <a:gd name="connsiteY0" fmla="*/ 32512 h 275590"/>
              <a:gd name="connsiteX1" fmla="*/ 239903 w 269113"/>
              <a:gd name="connsiteY1" fmla="*/ 0 h 275590"/>
              <a:gd name="connsiteX2" fmla="*/ 0 w 269113"/>
              <a:gd name="connsiteY2" fmla="*/ 243205 h 275590"/>
              <a:gd name="connsiteX3" fmla="*/ 32385 w 269113"/>
              <a:gd name="connsiteY3" fmla="*/ 275590 h 275590"/>
              <a:gd name="connsiteX4" fmla="*/ 269113 w 269113"/>
              <a:gd name="connsiteY4" fmla="*/ 32512 h 27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113" h="275590">
                <a:moveTo>
                  <a:pt x="269113" y="32512"/>
                </a:moveTo>
                <a:lnTo>
                  <a:pt x="239903" y="0"/>
                </a:lnTo>
                <a:lnTo>
                  <a:pt x="0" y="243205"/>
                </a:lnTo>
                <a:lnTo>
                  <a:pt x="32385" y="275590"/>
                </a:lnTo>
                <a:lnTo>
                  <a:pt x="269113" y="32512"/>
                </a:lnTo>
              </a:path>
            </a:pathLst>
          </a:custGeom>
          <a:solidFill>
            <a:srgbClr val="F1F1E1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8" name="任意多边形: 形状 47"/>
          <p:cNvSpPr/>
          <p:nvPr>
            <p:custDataLst>
              <p:tags r:id="rId4"/>
            </p:custDataLst>
          </p:nvPr>
        </p:nvSpPr>
        <p:spPr>
          <a:xfrm rot="15514456">
            <a:off x="8608695" y="4528185"/>
            <a:ext cx="224790" cy="238760"/>
          </a:xfrm>
          <a:custGeom>
            <a:avLst/>
            <a:gdLst>
              <a:gd name="connsiteX0" fmla="*/ 363728 w 363728"/>
              <a:gd name="connsiteY0" fmla="*/ 182626 h 385826"/>
              <a:gd name="connsiteX1" fmla="*/ 171323 w 363728"/>
              <a:gd name="connsiteY1" fmla="*/ 385826 h 385826"/>
              <a:gd name="connsiteX2" fmla="*/ 0 w 363728"/>
              <a:gd name="connsiteY2" fmla="*/ 172974 h 385826"/>
              <a:gd name="connsiteX3" fmla="*/ 161544 w 363728"/>
              <a:gd name="connsiteY3" fmla="*/ 0 h 385826"/>
              <a:gd name="connsiteX4" fmla="*/ 363728 w 363728"/>
              <a:gd name="connsiteY4" fmla="*/ 182626 h 3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28" h="385826">
                <a:moveTo>
                  <a:pt x="363728" y="182626"/>
                </a:moveTo>
                <a:lnTo>
                  <a:pt x="171323" y="385826"/>
                </a:lnTo>
                <a:lnTo>
                  <a:pt x="0" y="172974"/>
                </a:lnTo>
                <a:lnTo>
                  <a:pt x="161544" y="0"/>
                </a:lnTo>
                <a:lnTo>
                  <a:pt x="363728" y="182626"/>
                </a:lnTo>
              </a:path>
            </a:pathLst>
          </a:cu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2" name="任意多边形: 形状 48"/>
          <p:cNvSpPr/>
          <p:nvPr>
            <p:custDataLst>
              <p:tags r:id="rId5"/>
            </p:custDataLst>
          </p:nvPr>
        </p:nvSpPr>
        <p:spPr>
          <a:xfrm rot="15514456">
            <a:off x="8432165" y="4817110"/>
            <a:ext cx="242570" cy="174625"/>
          </a:xfrm>
          <a:custGeom>
            <a:avLst/>
            <a:gdLst/>
            <a:ahLst/>
            <a:cxnLst/>
            <a:rect l="0" t="0" r="0" b="0"/>
            <a:pathLst>
              <a:path w="392304" h="281941">
                <a:moveTo>
                  <a:pt x="93980" y="68199"/>
                </a:moveTo>
                <a:cubicBezTo>
                  <a:pt x="117475" y="53594"/>
                  <a:pt x="140970" y="76327"/>
                  <a:pt x="119380" y="98933"/>
                </a:cubicBezTo>
                <a:lnTo>
                  <a:pt x="76708" y="143764"/>
                </a:lnTo>
                <a:cubicBezTo>
                  <a:pt x="62357" y="178308"/>
                  <a:pt x="94869" y="198628"/>
                  <a:pt x="117729" y="182626"/>
                </a:cubicBezTo>
                <a:lnTo>
                  <a:pt x="291338" y="16129"/>
                </a:lnTo>
                <a:cubicBezTo>
                  <a:pt x="356616" y="0"/>
                  <a:pt x="392303" y="33909"/>
                  <a:pt x="381508" y="99314"/>
                </a:cubicBezTo>
                <a:cubicBezTo>
                  <a:pt x="372110" y="128778"/>
                  <a:pt x="356616" y="136017"/>
                  <a:pt x="330708" y="163068"/>
                </a:cubicBezTo>
                <a:cubicBezTo>
                  <a:pt x="308229" y="187452"/>
                  <a:pt x="315468" y="204978"/>
                  <a:pt x="332867" y="220345"/>
                </a:cubicBezTo>
                <a:lnTo>
                  <a:pt x="364871" y="252095"/>
                </a:lnTo>
                <a:lnTo>
                  <a:pt x="335026" y="281940"/>
                </a:lnTo>
                <a:lnTo>
                  <a:pt x="292862" y="239014"/>
                </a:lnTo>
                <a:cubicBezTo>
                  <a:pt x="261747" y="206883"/>
                  <a:pt x="271526" y="172847"/>
                  <a:pt x="300482" y="142875"/>
                </a:cubicBezTo>
                <a:lnTo>
                  <a:pt x="341503" y="100711"/>
                </a:lnTo>
                <a:cubicBezTo>
                  <a:pt x="356616" y="73914"/>
                  <a:pt x="338836" y="41529"/>
                  <a:pt x="296164" y="58547"/>
                </a:cubicBezTo>
                <a:lnTo>
                  <a:pt x="149098" y="217424"/>
                </a:lnTo>
                <a:cubicBezTo>
                  <a:pt x="82677" y="262763"/>
                  <a:pt x="0" y="217424"/>
                  <a:pt x="44196" y="122301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1" name="任意多边形: 形状 40"/>
          <p:cNvSpPr/>
          <p:nvPr>
            <p:custDataLst>
              <p:tags r:id="rId6"/>
            </p:custDataLst>
          </p:nvPr>
        </p:nvSpPr>
        <p:spPr>
          <a:xfrm rot="1967152">
            <a:off x="8471535" y="4474845"/>
            <a:ext cx="543560" cy="545465"/>
          </a:xfrm>
          <a:custGeom>
            <a:avLst/>
            <a:gdLst/>
            <a:ahLst/>
            <a:cxnLst/>
            <a:rect l="0" t="0" r="0" b="0"/>
            <a:pathLst>
              <a:path w="1049275" h="1052323">
                <a:moveTo>
                  <a:pt x="993648" y="16510"/>
                </a:moveTo>
                <a:cubicBezTo>
                  <a:pt x="1039622" y="0"/>
                  <a:pt x="1049274" y="26289"/>
                  <a:pt x="1045591" y="68453"/>
                </a:cubicBezTo>
                <a:cubicBezTo>
                  <a:pt x="726059" y="414782"/>
                  <a:pt x="205740" y="1052322"/>
                  <a:pt x="137668" y="1045591"/>
                </a:cubicBezTo>
                <a:cubicBezTo>
                  <a:pt x="119762" y="1046861"/>
                  <a:pt x="81662" y="1002157"/>
                  <a:pt x="63374" y="981456"/>
                </a:cubicBezTo>
                <a:cubicBezTo>
                  <a:pt x="0" y="941832"/>
                  <a:pt x="652653" y="362331"/>
                  <a:pt x="993648" y="1651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2" name="任意多边形: 形状 41"/>
          <p:cNvSpPr/>
          <p:nvPr>
            <p:custDataLst>
              <p:tags r:id="rId7"/>
            </p:custDataLst>
          </p:nvPr>
        </p:nvSpPr>
        <p:spPr>
          <a:xfrm rot="1967152">
            <a:off x="8345170" y="4808855"/>
            <a:ext cx="78740" cy="77470"/>
          </a:xfrm>
          <a:custGeom>
            <a:avLst/>
            <a:gdLst>
              <a:gd name="connsiteX0" fmla="*/ 0 w 151638"/>
              <a:gd name="connsiteY0" fmla="*/ 101219 h 149860"/>
              <a:gd name="connsiteX1" fmla="*/ 46990 w 151638"/>
              <a:gd name="connsiteY1" fmla="*/ 149860 h 149860"/>
              <a:gd name="connsiteX2" fmla="*/ 151638 w 151638"/>
              <a:gd name="connsiteY2" fmla="*/ 46990 h 149860"/>
              <a:gd name="connsiteX3" fmla="*/ 102235 w 151638"/>
              <a:gd name="connsiteY3" fmla="*/ 0 h 149860"/>
              <a:gd name="connsiteX4" fmla="*/ 0 w 151638"/>
              <a:gd name="connsiteY4" fmla="*/ 101219 h 14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" h="149860">
                <a:moveTo>
                  <a:pt x="0" y="101219"/>
                </a:moveTo>
                <a:lnTo>
                  <a:pt x="46990" y="149860"/>
                </a:lnTo>
                <a:lnTo>
                  <a:pt x="151638" y="46990"/>
                </a:lnTo>
                <a:lnTo>
                  <a:pt x="102235" y="0"/>
                </a:lnTo>
                <a:lnTo>
                  <a:pt x="0" y="101219"/>
                </a:lnTo>
              </a:path>
            </a:pathLst>
          </a:custGeom>
          <a:solidFill>
            <a:schemeClr val="lt1">
              <a:lumMod val="85000"/>
            </a:schemeClr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3" name="任意多边形: 形状 42"/>
          <p:cNvSpPr/>
          <p:nvPr>
            <p:custDataLst>
              <p:tags r:id="rId8"/>
            </p:custDataLst>
          </p:nvPr>
        </p:nvSpPr>
        <p:spPr>
          <a:xfrm rot="1967152">
            <a:off x="8162925" y="4785360"/>
            <a:ext cx="173990" cy="187325"/>
          </a:xfrm>
          <a:custGeom>
            <a:avLst/>
            <a:gdLst/>
            <a:ahLst/>
            <a:cxnLst/>
            <a:rect l="0" t="0" r="0" b="0"/>
            <a:pathLst>
              <a:path w="336297" h="361189">
                <a:moveTo>
                  <a:pt x="0" y="345567"/>
                </a:moveTo>
                <a:lnTo>
                  <a:pt x="160782" y="46736"/>
                </a:lnTo>
                <a:cubicBezTo>
                  <a:pt x="196723" y="5969"/>
                  <a:pt x="229489" y="0"/>
                  <a:pt x="278003" y="14859"/>
                </a:cubicBezTo>
                <a:lnTo>
                  <a:pt x="324993" y="63500"/>
                </a:lnTo>
                <a:cubicBezTo>
                  <a:pt x="336296" y="118110"/>
                  <a:pt x="331089" y="161290"/>
                  <a:pt x="302260" y="188341"/>
                </a:cubicBezTo>
                <a:lnTo>
                  <a:pt x="17780" y="359283"/>
                </a:lnTo>
                <a:cubicBezTo>
                  <a:pt x="8128" y="361188"/>
                  <a:pt x="1651" y="357378"/>
                  <a:pt x="0" y="34556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26" name="矩形 3"/>
          <p:cNvSpPr/>
          <p:nvPr/>
        </p:nvSpPr>
        <p:spPr>
          <a:xfrm>
            <a:off x="307975" y="755650"/>
            <a:ext cx="7273925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</a:rPr>
              <a:t>四、多音字组词。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28" name="TextBox 13"/>
          <p:cNvSpPr txBox="1"/>
          <p:nvPr>
            <p:custDataLst>
              <p:tags r:id="rId9"/>
            </p:custDataLst>
          </p:nvPr>
        </p:nvSpPr>
        <p:spPr>
          <a:xfrm>
            <a:off x="1025525" y="1863725"/>
            <a:ext cx="56959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2" name="TextBox 9"/>
          <p:cNvSpPr txBox="1"/>
          <p:nvPr>
            <p:custDataLst>
              <p:tags r:id="rId10"/>
            </p:custDataLst>
          </p:nvPr>
        </p:nvSpPr>
        <p:spPr>
          <a:xfrm>
            <a:off x="1684655" y="1395730"/>
            <a:ext cx="2606675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piào(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piāo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5" name="TextBox 13"/>
          <p:cNvSpPr txBox="1"/>
          <p:nvPr>
            <p:custDataLst>
              <p:tags r:id="rId11"/>
            </p:custDataLst>
          </p:nvPr>
        </p:nvSpPr>
        <p:spPr>
          <a:xfrm>
            <a:off x="5102225" y="1898650"/>
            <a:ext cx="56959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假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7" name="左大括号 36"/>
          <p:cNvSpPr/>
          <p:nvPr>
            <p:custDataLst>
              <p:tags r:id="rId12"/>
            </p:custDataLst>
          </p:nvPr>
        </p:nvSpPr>
        <p:spPr>
          <a:xfrm>
            <a:off x="5628005" y="1666875"/>
            <a:ext cx="166370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8" name="TextBox 29"/>
          <p:cNvSpPr txBox="1"/>
          <p:nvPr>
            <p:custDataLst>
              <p:tags r:id="rId13"/>
            </p:custDataLst>
          </p:nvPr>
        </p:nvSpPr>
        <p:spPr>
          <a:xfrm>
            <a:off x="5761355" y="1430655"/>
            <a:ext cx="2606675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jiǎ 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jià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9" name="TextBox 13"/>
          <p:cNvSpPr txBox="1"/>
          <p:nvPr>
            <p:custDataLst>
              <p:tags r:id="rId14"/>
            </p:custDataLst>
          </p:nvPr>
        </p:nvSpPr>
        <p:spPr>
          <a:xfrm>
            <a:off x="1025525" y="3473450"/>
            <a:ext cx="7112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乐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1" name="左大括号 50"/>
          <p:cNvSpPr/>
          <p:nvPr>
            <p:custDataLst>
              <p:tags r:id="rId15"/>
            </p:custDataLst>
          </p:nvPr>
        </p:nvSpPr>
        <p:spPr>
          <a:xfrm>
            <a:off x="1681480" y="3241675"/>
            <a:ext cx="208280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2" name="TextBox 34"/>
          <p:cNvSpPr txBox="1"/>
          <p:nvPr>
            <p:custDataLst>
              <p:tags r:id="rId16"/>
            </p:custDataLst>
          </p:nvPr>
        </p:nvSpPr>
        <p:spPr>
          <a:xfrm>
            <a:off x="1847850" y="3005455"/>
            <a:ext cx="3254375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lè 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yuè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4" name="TextBox 13"/>
          <p:cNvSpPr txBox="1"/>
          <p:nvPr>
            <p:custDataLst>
              <p:tags r:id="rId17"/>
            </p:custDataLst>
          </p:nvPr>
        </p:nvSpPr>
        <p:spPr>
          <a:xfrm>
            <a:off x="5102225" y="3508375"/>
            <a:ext cx="56959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觉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6" name="左大括号 55"/>
          <p:cNvSpPr/>
          <p:nvPr>
            <p:custDataLst>
              <p:tags r:id="rId18"/>
            </p:custDataLst>
          </p:nvPr>
        </p:nvSpPr>
        <p:spPr>
          <a:xfrm>
            <a:off x="5628005" y="3276600"/>
            <a:ext cx="166370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7" name="TextBox 39"/>
          <p:cNvSpPr txBox="1"/>
          <p:nvPr>
            <p:custDataLst>
              <p:tags r:id="rId19"/>
            </p:custDataLst>
          </p:nvPr>
        </p:nvSpPr>
        <p:spPr>
          <a:xfrm>
            <a:off x="5761355" y="3040380"/>
            <a:ext cx="312801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jué  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jiào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2771775" y="213931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漂浮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59" name="矩形 58"/>
          <p:cNvSpPr>
            <a:spLocks noChangeArrowheads="1"/>
          </p:cNvSpPr>
          <p:nvPr/>
        </p:nvSpPr>
        <p:spPr bwMode="auto">
          <a:xfrm>
            <a:off x="6948170" y="221170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假期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0" name="矩形 59"/>
          <p:cNvSpPr>
            <a:spLocks noChangeArrowheads="1"/>
          </p:cNvSpPr>
          <p:nvPr/>
        </p:nvSpPr>
        <p:spPr bwMode="auto">
          <a:xfrm>
            <a:off x="2771775" y="149129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漂亮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1" name="矩形 60"/>
          <p:cNvSpPr>
            <a:spLocks noChangeArrowheads="1"/>
          </p:cNvSpPr>
          <p:nvPr/>
        </p:nvSpPr>
        <p:spPr bwMode="auto">
          <a:xfrm>
            <a:off x="2987675" y="321913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快乐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2" name="矩形 61"/>
          <p:cNvSpPr>
            <a:spLocks noChangeArrowheads="1"/>
          </p:cNvSpPr>
          <p:nvPr/>
        </p:nvSpPr>
        <p:spPr bwMode="auto">
          <a:xfrm>
            <a:off x="6875780" y="163195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真假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3" name="矩形 62"/>
          <p:cNvSpPr>
            <a:spLocks noChangeArrowheads="1"/>
          </p:cNvSpPr>
          <p:nvPr/>
        </p:nvSpPr>
        <p:spPr bwMode="auto">
          <a:xfrm>
            <a:off x="2972435" y="386683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音乐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4" name="矩形 63"/>
          <p:cNvSpPr>
            <a:spLocks noChangeArrowheads="1"/>
          </p:cNvSpPr>
          <p:nvPr/>
        </p:nvSpPr>
        <p:spPr bwMode="auto">
          <a:xfrm>
            <a:off x="6948170" y="314737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自觉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5" name="矩形 64"/>
          <p:cNvSpPr>
            <a:spLocks noChangeArrowheads="1"/>
          </p:cNvSpPr>
          <p:nvPr/>
        </p:nvSpPr>
        <p:spPr bwMode="auto">
          <a:xfrm>
            <a:off x="7019608" y="379507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睡觉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2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>
            <p:custDataLst>
              <p:tags r:id="rId1"/>
            </p:custDataLst>
          </p:nvPr>
        </p:nvSpPr>
        <p:spPr>
          <a:xfrm rot="15514456">
            <a:off x="8591550" y="4749800"/>
            <a:ext cx="63500" cy="64135"/>
          </a:xfrm>
          <a:custGeom>
            <a:avLst/>
            <a:gdLst>
              <a:gd name="connsiteX0" fmla="*/ 0 w 102616"/>
              <a:gd name="connsiteY0" fmla="*/ 61595 h 103759"/>
              <a:gd name="connsiteX1" fmla="*/ 61595 w 102616"/>
              <a:gd name="connsiteY1" fmla="*/ 0 h 103759"/>
              <a:gd name="connsiteX2" fmla="*/ 102616 w 102616"/>
              <a:gd name="connsiteY2" fmla="*/ 40005 h 103759"/>
              <a:gd name="connsiteX3" fmla="*/ 39878 w 102616"/>
              <a:gd name="connsiteY3" fmla="*/ 103759 h 103759"/>
              <a:gd name="connsiteX4" fmla="*/ 0 w 102616"/>
              <a:gd name="connsiteY4" fmla="*/ 61595 h 10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16" h="103759">
                <a:moveTo>
                  <a:pt x="0" y="61595"/>
                </a:moveTo>
                <a:lnTo>
                  <a:pt x="61595" y="0"/>
                </a:lnTo>
                <a:lnTo>
                  <a:pt x="102616" y="40005"/>
                </a:lnTo>
                <a:lnTo>
                  <a:pt x="39878" y="103759"/>
                </a:lnTo>
                <a:lnTo>
                  <a:pt x="0" y="61595"/>
                </a:lnTo>
              </a:path>
            </a:pathLst>
          </a:custGeom>
          <a:solidFill>
            <a:srgbClr val="F7F7DD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6" name="任意多边形: 形状 45"/>
          <p:cNvSpPr/>
          <p:nvPr>
            <p:custDataLst>
              <p:tags r:id="rId2"/>
            </p:custDataLst>
          </p:nvPr>
        </p:nvSpPr>
        <p:spPr>
          <a:xfrm rot="15514456">
            <a:off x="8584565" y="4332605"/>
            <a:ext cx="408940" cy="429260"/>
          </a:xfrm>
          <a:custGeom>
            <a:avLst/>
            <a:gdLst>
              <a:gd name="connsiteX0" fmla="*/ 11430 w 661543"/>
              <a:gd name="connsiteY0" fmla="*/ 181610 h 693928"/>
              <a:gd name="connsiteX1" fmla="*/ 0 w 661543"/>
              <a:gd name="connsiteY1" fmla="*/ 60579 h 693928"/>
              <a:gd name="connsiteX2" fmla="*/ 57404 w 661543"/>
              <a:gd name="connsiteY2" fmla="*/ 0 h 693928"/>
              <a:gd name="connsiteX3" fmla="*/ 168656 w 661543"/>
              <a:gd name="connsiteY3" fmla="*/ 8636 h 693928"/>
              <a:gd name="connsiteX4" fmla="*/ 661543 w 661543"/>
              <a:gd name="connsiteY4" fmla="*/ 445389 h 693928"/>
              <a:gd name="connsiteX5" fmla="*/ 421640 w 661543"/>
              <a:gd name="connsiteY5" fmla="*/ 693928 h 693928"/>
              <a:gd name="connsiteX6" fmla="*/ 11430 w 661543"/>
              <a:gd name="connsiteY6" fmla="*/ 181610 h 69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543" h="693928">
                <a:moveTo>
                  <a:pt x="11430" y="181610"/>
                </a:moveTo>
                <a:lnTo>
                  <a:pt x="0" y="60579"/>
                </a:lnTo>
                <a:lnTo>
                  <a:pt x="57404" y="0"/>
                </a:lnTo>
                <a:lnTo>
                  <a:pt x="168656" y="8636"/>
                </a:lnTo>
                <a:lnTo>
                  <a:pt x="661543" y="445389"/>
                </a:lnTo>
                <a:lnTo>
                  <a:pt x="421640" y="693928"/>
                </a:lnTo>
                <a:lnTo>
                  <a:pt x="11430" y="181610"/>
                </a:lnTo>
              </a:path>
            </a:pathLst>
          </a:custGeom>
          <a:solidFill>
            <a:srgbClr val="D0D0B0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 rot="15514456">
            <a:off x="8824595" y="4295775"/>
            <a:ext cx="166370" cy="170180"/>
          </a:xfrm>
          <a:custGeom>
            <a:avLst/>
            <a:gdLst>
              <a:gd name="connsiteX0" fmla="*/ 269113 w 269113"/>
              <a:gd name="connsiteY0" fmla="*/ 32512 h 275590"/>
              <a:gd name="connsiteX1" fmla="*/ 239903 w 269113"/>
              <a:gd name="connsiteY1" fmla="*/ 0 h 275590"/>
              <a:gd name="connsiteX2" fmla="*/ 0 w 269113"/>
              <a:gd name="connsiteY2" fmla="*/ 243205 h 275590"/>
              <a:gd name="connsiteX3" fmla="*/ 32385 w 269113"/>
              <a:gd name="connsiteY3" fmla="*/ 275590 h 275590"/>
              <a:gd name="connsiteX4" fmla="*/ 269113 w 269113"/>
              <a:gd name="connsiteY4" fmla="*/ 32512 h 27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113" h="275590">
                <a:moveTo>
                  <a:pt x="269113" y="32512"/>
                </a:moveTo>
                <a:lnTo>
                  <a:pt x="239903" y="0"/>
                </a:lnTo>
                <a:lnTo>
                  <a:pt x="0" y="243205"/>
                </a:lnTo>
                <a:lnTo>
                  <a:pt x="32385" y="275590"/>
                </a:lnTo>
                <a:lnTo>
                  <a:pt x="269113" y="32512"/>
                </a:lnTo>
              </a:path>
            </a:pathLst>
          </a:custGeom>
          <a:solidFill>
            <a:srgbClr val="F1F1E1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8" name="任意多边形: 形状 47"/>
          <p:cNvSpPr/>
          <p:nvPr>
            <p:custDataLst>
              <p:tags r:id="rId4"/>
            </p:custDataLst>
          </p:nvPr>
        </p:nvSpPr>
        <p:spPr>
          <a:xfrm rot="15514456">
            <a:off x="8608695" y="4528185"/>
            <a:ext cx="224790" cy="238760"/>
          </a:xfrm>
          <a:custGeom>
            <a:avLst/>
            <a:gdLst>
              <a:gd name="connsiteX0" fmla="*/ 363728 w 363728"/>
              <a:gd name="connsiteY0" fmla="*/ 182626 h 385826"/>
              <a:gd name="connsiteX1" fmla="*/ 171323 w 363728"/>
              <a:gd name="connsiteY1" fmla="*/ 385826 h 385826"/>
              <a:gd name="connsiteX2" fmla="*/ 0 w 363728"/>
              <a:gd name="connsiteY2" fmla="*/ 172974 h 385826"/>
              <a:gd name="connsiteX3" fmla="*/ 161544 w 363728"/>
              <a:gd name="connsiteY3" fmla="*/ 0 h 385826"/>
              <a:gd name="connsiteX4" fmla="*/ 363728 w 363728"/>
              <a:gd name="connsiteY4" fmla="*/ 182626 h 3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28" h="385826">
                <a:moveTo>
                  <a:pt x="363728" y="182626"/>
                </a:moveTo>
                <a:lnTo>
                  <a:pt x="171323" y="385826"/>
                </a:lnTo>
                <a:lnTo>
                  <a:pt x="0" y="172974"/>
                </a:lnTo>
                <a:lnTo>
                  <a:pt x="161544" y="0"/>
                </a:lnTo>
                <a:lnTo>
                  <a:pt x="363728" y="182626"/>
                </a:lnTo>
              </a:path>
            </a:pathLst>
          </a:cu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9" name="任意多边形: 形状 48"/>
          <p:cNvSpPr/>
          <p:nvPr>
            <p:custDataLst>
              <p:tags r:id="rId5"/>
            </p:custDataLst>
          </p:nvPr>
        </p:nvSpPr>
        <p:spPr>
          <a:xfrm rot="15514456">
            <a:off x="8432165" y="4817110"/>
            <a:ext cx="242570" cy="174625"/>
          </a:xfrm>
          <a:custGeom>
            <a:avLst/>
            <a:gdLst/>
            <a:ahLst/>
            <a:cxnLst/>
            <a:rect l="0" t="0" r="0" b="0"/>
            <a:pathLst>
              <a:path w="392304" h="281941">
                <a:moveTo>
                  <a:pt x="93980" y="68199"/>
                </a:moveTo>
                <a:cubicBezTo>
                  <a:pt x="117475" y="53594"/>
                  <a:pt x="140970" y="76327"/>
                  <a:pt x="119380" y="98933"/>
                </a:cubicBezTo>
                <a:lnTo>
                  <a:pt x="76708" y="143764"/>
                </a:lnTo>
                <a:cubicBezTo>
                  <a:pt x="62357" y="178308"/>
                  <a:pt x="94869" y="198628"/>
                  <a:pt x="117729" y="182626"/>
                </a:cubicBezTo>
                <a:lnTo>
                  <a:pt x="291338" y="16129"/>
                </a:lnTo>
                <a:cubicBezTo>
                  <a:pt x="356616" y="0"/>
                  <a:pt x="392303" y="33909"/>
                  <a:pt x="381508" y="99314"/>
                </a:cubicBezTo>
                <a:cubicBezTo>
                  <a:pt x="372110" y="128778"/>
                  <a:pt x="356616" y="136017"/>
                  <a:pt x="330708" y="163068"/>
                </a:cubicBezTo>
                <a:cubicBezTo>
                  <a:pt x="308229" y="187452"/>
                  <a:pt x="315468" y="204978"/>
                  <a:pt x="332867" y="220345"/>
                </a:cubicBezTo>
                <a:lnTo>
                  <a:pt x="364871" y="252095"/>
                </a:lnTo>
                <a:lnTo>
                  <a:pt x="335026" y="281940"/>
                </a:lnTo>
                <a:lnTo>
                  <a:pt x="292862" y="239014"/>
                </a:lnTo>
                <a:cubicBezTo>
                  <a:pt x="261747" y="206883"/>
                  <a:pt x="271526" y="172847"/>
                  <a:pt x="300482" y="142875"/>
                </a:cubicBezTo>
                <a:lnTo>
                  <a:pt x="341503" y="100711"/>
                </a:lnTo>
                <a:cubicBezTo>
                  <a:pt x="356616" y="73914"/>
                  <a:pt x="338836" y="41529"/>
                  <a:pt x="296164" y="58547"/>
                </a:cubicBezTo>
                <a:lnTo>
                  <a:pt x="149098" y="217424"/>
                </a:lnTo>
                <a:cubicBezTo>
                  <a:pt x="82677" y="262763"/>
                  <a:pt x="0" y="217424"/>
                  <a:pt x="44196" y="122301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1" name="任意多边形: 形状 40"/>
          <p:cNvSpPr/>
          <p:nvPr>
            <p:custDataLst>
              <p:tags r:id="rId6"/>
            </p:custDataLst>
          </p:nvPr>
        </p:nvSpPr>
        <p:spPr>
          <a:xfrm rot="1967152">
            <a:off x="8471535" y="4474845"/>
            <a:ext cx="543560" cy="545465"/>
          </a:xfrm>
          <a:custGeom>
            <a:avLst/>
            <a:gdLst/>
            <a:ahLst/>
            <a:cxnLst/>
            <a:rect l="0" t="0" r="0" b="0"/>
            <a:pathLst>
              <a:path w="1049275" h="1052323">
                <a:moveTo>
                  <a:pt x="993648" y="16510"/>
                </a:moveTo>
                <a:cubicBezTo>
                  <a:pt x="1039622" y="0"/>
                  <a:pt x="1049274" y="26289"/>
                  <a:pt x="1045591" y="68453"/>
                </a:cubicBezTo>
                <a:cubicBezTo>
                  <a:pt x="726059" y="414782"/>
                  <a:pt x="205740" y="1052322"/>
                  <a:pt x="137668" y="1045591"/>
                </a:cubicBezTo>
                <a:cubicBezTo>
                  <a:pt x="119762" y="1046861"/>
                  <a:pt x="81662" y="1002157"/>
                  <a:pt x="63374" y="981456"/>
                </a:cubicBezTo>
                <a:cubicBezTo>
                  <a:pt x="0" y="941832"/>
                  <a:pt x="652653" y="362331"/>
                  <a:pt x="993648" y="1651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2" name="任意多边形: 形状 41"/>
          <p:cNvSpPr/>
          <p:nvPr>
            <p:custDataLst>
              <p:tags r:id="rId7"/>
            </p:custDataLst>
          </p:nvPr>
        </p:nvSpPr>
        <p:spPr>
          <a:xfrm rot="1967152">
            <a:off x="8345170" y="4808855"/>
            <a:ext cx="78740" cy="77470"/>
          </a:xfrm>
          <a:custGeom>
            <a:avLst/>
            <a:gdLst>
              <a:gd name="connsiteX0" fmla="*/ 0 w 151638"/>
              <a:gd name="connsiteY0" fmla="*/ 101219 h 149860"/>
              <a:gd name="connsiteX1" fmla="*/ 46990 w 151638"/>
              <a:gd name="connsiteY1" fmla="*/ 149860 h 149860"/>
              <a:gd name="connsiteX2" fmla="*/ 151638 w 151638"/>
              <a:gd name="connsiteY2" fmla="*/ 46990 h 149860"/>
              <a:gd name="connsiteX3" fmla="*/ 102235 w 151638"/>
              <a:gd name="connsiteY3" fmla="*/ 0 h 149860"/>
              <a:gd name="connsiteX4" fmla="*/ 0 w 151638"/>
              <a:gd name="connsiteY4" fmla="*/ 101219 h 14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" h="149860">
                <a:moveTo>
                  <a:pt x="0" y="101219"/>
                </a:moveTo>
                <a:lnTo>
                  <a:pt x="46990" y="149860"/>
                </a:lnTo>
                <a:lnTo>
                  <a:pt x="151638" y="46990"/>
                </a:lnTo>
                <a:lnTo>
                  <a:pt x="102235" y="0"/>
                </a:lnTo>
                <a:lnTo>
                  <a:pt x="0" y="101219"/>
                </a:lnTo>
              </a:path>
            </a:pathLst>
          </a:custGeom>
          <a:solidFill>
            <a:schemeClr val="lt1">
              <a:lumMod val="85000"/>
            </a:schemeClr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3" name="任意多边形: 形状 42"/>
          <p:cNvSpPr/>
          <p:nvPr>
            <p:custDataLst>
              <p:tags r:id="rId8"/>
            </p:custDataLst>
          </p:nvPr>
        </p:nvSpPr>
        <p:spPr>
          <a:xfrm rot="1967152">
            <a:off x="8162925" y="4785360"/>
            <a:ext cx="173990" cy="187325"/>
          </a:xfrm>
          <a:custGeom>
            <a:avLst/>
            <a:gdLst/>
            <a:ahLst/>
            <a:cxnLst/>
            <a:rect l="0" t="0" r="0" b="0"/>
            <a:pathLst>
              <a:path w="336297" h="361189">
                <a:moveTo>
                  <a:pt x="0" y="345567"/>
                </a:moveTo>
                <a:lnTo>
                  <a:pt x="160782" y="46736"/>
                </a:lnTo>
                <a:cubicBezTo>
                  <a:pt x="196723" y="5969"/>
                  <a:pt x="229489" y="0"/>
                  <a:pt x="278003" y="14859"/>
                </a:cubicBezTo>
                <a:lnTo>
                  <a:pt x="324993" y="63500"/>
                </a:lnTo>
                <a:cubicBezTo>
                  <a:pt x="336296" y="118110"/>
                  <a:pt x="331089" y="161290"/>
                  <a:pt x="302260" y="188341"/>
                </a:cubicBezTo>
                <a:lnTo>
                  <a:pt x="17780" y="359283"/>
                </a:lnTo>
                <a:cubicBezTo>
                  <a:pt x="8128" y="361188"/>
                  <a:pt x="1651" y="357378"/>
                  <a:pt x="0" y="34556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26626" name="矩形 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09613" y="1465263"/>
            <a:ext cx="86582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用力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美丽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喜欢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快乐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仔细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合拢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张开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一本正经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引人注目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643438" y="162210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漂亮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046288" y="22320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欢乐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998663" y="158750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用劲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643438" y="226917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细心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091998" y="16351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喜爱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163753" y="22320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合住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011363" y="28733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合上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363528" y="2959735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义正辞严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722563" y="3481388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引人注意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8444" name="矩形 1"/>
          <p:cNvSpPr/>
          <p:nvPr/>
        </p:nvSpPr>
        <p:spPr>
          <a:xfrm>
            <a:off x="241300" y="915988"/>
            <a:ext cx="5053013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五、写出下列词语的近义词。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>
            <p:custDataLst>
              <p:tags r:id="rId1"/>
            </p:custDataLst>
          </p:nvPr>
        </p:nvSpPr>
        <p:spPr>
          <a:xfrm rot="15514456">
            <a:off x="8591550" y="4749800"/>
            <a:ext cx="63500" cy="64135"/>
          </a:xfrm>
          <a:custGeom>
            <a:avLst/>
            <a:gdLst>
              <a:gd name="connsiteX0" fmla="*/ 0 w 102616"/>
              <a:gd name="connsiteY0" fmla="*/ 61595 h 103759"/>
              <a:gd name="connsiteX1" fmla="*/ 61595 w 102616"/>
              <a:gd name="connsiteY1" fmla="*/ 0 h 103759"/>
              <a:gd name="connsiteX2" fmla="*/ 102616 w 102616"/>
              <a:gd name="connsiteY2" fmla="*/ 40005 h 103759"/>
              <a:gd name="connsiteX3" fmla="*/ 39878 w 102616"/>
              <a:gd name="connsiteY3" fmla="*/ 103759 h 103759"/>
              <a:gd name="connsiteX4" fmla="*/ 0 w 102616"/>
              <a:gd name="connsiteY4" fmla="*/ 61595 h 10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16" h="103759">
                <a:moveTo>
                  <a:pt x="0" y="61595"/>
                </a:moveTo>
                <a:lnTo>
                  <a:pt x="61595" y="0"/>
                </a:lnTo>
                <a:lnTo>
                  <a:pt x="102616" y="40005"/>
                </a:lnTo>
                <a:lnTo>
                  <a:pt x="39878" y="103759"/>
                </a:lnTo>
                <a:lnTo>
                  <a:pt x="0" y="61595"/>
                </a:lnTo>
              </a:path>
            </a:pathLst>
          </a:custGeom>
          <a:solidFill>
            <a:srgbClr val="F7F7DD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6" name="任意多边形: 形状 45"/>
          <p:cNvSpPr/>
          <p:nvPr>
            <p:custDataLst>
              <p:tags r:id="rId2"/>
            </p:custDataLst>
          </p:nvPr>
        </p:nvSpPr>
        <p:spPr>
          <a:xfrm rot="15514456">
            <a:off x="8584565" y="4332605"/>
            <a:ext cx="408940" cy="429260"/>
          </a:xfrm>
          <a:custGeom>
            <a:avLst/>
            <a:gdLst>
              <a:gd name="connsiteX0" fmla="*/ 11430 w 661543"/>
              <a:gd name="connsiteY0" fmla="*/ 181610 h 693928"/>
              <a:gd name="connsiteX1" fmla="*/ 0 w 661543"/>
              <a:gd name="connsiteY1" fmla="*/ 60579 h 693928"/>
              <a:gd name="connsiteX2" fmla="*/ 57404 w 661543"/>
              <a:gd name="connsiteY2" fmla="*/ 0 h 693928"/>
              <a:gd name="connsiteX3" fmla="*/ 168656 w 661543"/>
              <a:gd name="connsiteY3" fmla="*/ 8636 h 693928"/>
              <a:gd name="connsiteX4" fmla="*/ 661543 w 661543"/>
              <a:gd name="connsiteY4" fmla="*/ 445389 h 693928"/>
              <a:gd name="connsiteX5" fmla="*/ 421640 w 661543"/>
              <a:gd name="connsiteY5" fmla="*/ 693928 h 693928"/>
              <a:gd name="connsiteX6" fmla="*/ 11430 w 661543"/>
              <a:gd name="connsiteY6" fmla="*/ 181610 h 69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543" h="693928">
                <a:moveTo>
                  <a:pt x="11430" y="181610"/>
                </a:moveTo>
                <a:lnTo>
                  <a:pt x="0" y="60579"/>
                </a:lnTo>
                <a:lnTo>
                  <a:pt x="57404" y="0"/>
                </a:lnTo>
                <a:lnTo>
                  <a:pt x="168656" y="8636"/>
                </a:lnTo>
                <a:lnTo>
                  <a:pt x="661543" y="445389"/>
                </a:lnTo>
                <a:lnTo>
                  <a:pt x="421640" y="693928"/>
                </a:lnTo>
                <a:lnTo>
                  <a:pt x="11430" y="181610"/>
                </a:lnTo>
              </a:path>
            </a:pathLst>
          </a:custGeom>
          <a:solidFill>
            <a:srgbClr val="D0D0B0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 rot="15514456">
            <a:off x="8824595" y="4295775"/>
            <a:ext cx="166370" cy="170180"/>
          </a:xfrm>
          <a:custGeom>
            <a:avLst/>
            <a:gdLst>
              <a:gd name="connsiteX0" fmla="*/ 269113 w 269113"/>
              <a:gd name="connsiteY0" fmla="*/ 32512 h 275590"/>
              <a:gd name="connsiteX1" fmla="*/ 239903 w 269113"/>
              <a:gd name="connsiteY1" fmla="*/ 0 h 275590"/>
              <a:gd name="connsiteX2" fmla="*/ 0 w 269113"/>
              <a:gd name="connsiteY2" fmla="*/ 243205 h 275590"/>
              <a:gd name="connsiteX3" fmla="*/ 32385 w 269113"/>
              <a:gd name="connsiteY3" fmla="*/ 275590 h 275590"/>
              <a:gd name="connsiteX4" fmla="*/ 269113 w 269113"/>
              <a:gd name="connsiteY4" fmla="*/ 32512 h 27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113" h="275590">
                <a:moveTo>
                  <a:pt x="269113" y="32512"/>
                </a:moveTo>
                <a:lnTo>
                  <a:pt x="239903" y="0"/>
                </a:lnTo>
                <a:lnTo>
                  <a:pt x="0" y="243205"/>
                </a:lnTo>
                <a:lnTo>
                  <a:pt x="32385" y="275590"/>
                </a:lnTo>
                <a:lnTo>
                  <a:pt x="269113" y="32512"/>
                </a:lnTo>
              </a:path>
            </a:pathLst>
          </a:custGeom>
          <a:solidFill>
            <a:srgbClr val="F1F1E1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8" name="任意多边形: 形状 47"/>
          <p:cNvSpPr/>
          <p:nvPr>
            <p:custDataLst>
              <p:tags r:id="rId4"/>
            </p:custDataLst>
          </p:nvPr>
        </p:nvSpPr>
        <p:spPr>
          <a:xfrm rot="15514456">
            <a:off x="8608695" y="4528185"/>
            <a:ext cx="224790" cy="238760"/>
          </a:xfrm>
          <a:custGeom>
            <a:avLst/>
            <a:gdLst>
              <a:gd name="connsiteX0" fmla="*/ 363728 w 363728"/>
              <a:gd name="connsiteY0" fmla="*/ 182626 h 385826"/>
              <a:gd name="connsiteX1" fmla="*/ 171323 w 363728"/>
              <a:gd name="connsiteY1" fmla="*/ 385826 h 385826"/>
              <a:gd name="connsiteX2" fmla="*/ 0 w 363728"/>
              <a:gd name="connsiteY2" fmla="*/ 172974 h 385826"/>
              <a:gd name="connsiteX3" fmla="*/ 161544 w 363728"/>
              <a:gd name="connsiteY3" fmla="*/ 0 h 385826"/>
              <a:gd name="connsiteX4" fmla="*/ 363728 w 363728"/>
              <a:gd name="connsiteY4" fmla="*/ 182626 h 3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28" h="385826">
                <a:moveTo>
                  <a:pt x="363728" y="182626"/>
                </a:moveTo>
                <a:lnTo>
                  <a:pt x="171323" y="385826"/>
                </a:lnTo>
                <a:lnTo>
                  <a:pt x="0" y="172974"/>
                </a:lnTo>
                <a:lnTo>
                  <a:pt x="161544" y="0"/>
                </a:lnTo>
                <a:lnTo>
                  <a:pt x="363728" y="182626"/>
                </a:lnTo>
              </a:path>
            </a:pathLst>
          </a:cu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9" name="任意多边形: 形状 48"/>
          <p:cNvSpPr/>
          <p:nvPr>
            <p:custDataLst>
              <p:tags r:id="rId5"/>
            </p:custDataLst>
          </p:nvPr>
        </p:nvSpPr>
        <p:spPr>
          <a:xfrm rot="15514456">
            <a:off x="8432165" y="4817110"/>
            <a:ext cx="242570" cy="174625"/>
          </a:xfrm>
          <a:custGeom>
            <a:avLst/>
            <a:gdLst/>
            <a:ahLst/>
            <a:cxnLst/>
            <a:rect l="0" t="0" r="0" b="0"/>
            <a:pathLst>
              <a:path w="392304" h="281941">
                <a:moveTo>
                  <a:pt x="93980" y="68199"/>
                </a:moveTo>
                <a:cubicBezTo>
                  <a:pt x="117475" y="53594"/>
                  <a:pt x="140970" y="76327"/>
                  <a:pt x="119380" y="98933"/>
                </a:cubicBezTo>
                <a:lnTo>
                  <a:pt x="76708" y="143764"/>
                </a:lnTo>
                <a:cubicBezTo>
                  <a:pt x="62357" y="178308"/>
                  <a:pt x="94869" y="198628"/>
                  <a:pt x="117729" y="182626"/>
                </a:cubicBezTo>
                <a:lnTo>
                  <a:pt x="291338" y="16129"/>
                </a:lnTo>
                <a:cubicBezTo>
                  <a:pt x="356616" y="0"/>
                  <a:pt x="392303" y="33909"/>
                  <a:pt x="381508" y="99314"/>
                </a:cubicBezTo>
                <a:cubicBezTo>
                  <a:pt x="372110" y="128778"/>
                  <a:pt x="356616" y="136017"/>
                  <a:pt x="330708" y="163068"/>
                </a:cubicBezTo>
                <a:cubicBezTo>
                  <a:pt x="308229" y="187452"/>
                  <a:pt x="315468" y="204978"/>
                  <a:pt x="332867" y="220345"/>
                </a:cubicBezTo>
                <a:lnTo>
                  <a:pt x="364871" y="252095"/>
                </a:lnTo>
                <a:lnTo>
                  <a:pt x="335026" y="281940"/>
                </a:lnTo>
                <a:lnTo>
                  <a:pt x="292862" y="239014"/>
                </a:lnTo>
                <a:cubicBezTo>
                  <a:pt x="261747" y="206883"/>
                  <a:pt x="271526" y="172847"/>
                  <a:pt x="300482" y="142875"/>
                </a:cubicBezTo>
                <a:lnTo>
                  <a:pt x="341503" y="100711"/>
                </a:lnTo>
                <a:cubicBezTo>
                  <a:pt x="356616" y="73914"/>
                  <a:pt x="338836" y="41529"/>
                  <a:pt x="296164" y="58547"/>
                </a:cubicBezTo>
                <a:lnTo>
                  <a:pt x="149098" y="217424"/>
                </a:lnTo>
                <a:cubicBezTo>
                  <a:pt x="82677" y="262763"/>
                  <a:pt x="0" y="217424"/>
                  <a:pt x="44196" y="122301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1" name="任意多边形: 形状 40"/>
          <p:cNvSpPr/>
          <p:nvPr>
            <p:custDataLst>
              <p:tags r:id="rId6"/>
            </p:custDataLst>
          </p:nvPr>
        </p:nvSpPr>
        <p:spPr>
          <a:xfrm rot="1967152">
            <a:off x="8471535" y="4474845"/>
            <a:ext cx="543560" cy="545465"/>
          </a:xfrm>
          <a:custGeom>
            <a:avLst/>
            <a:gdLst/>
            <a:ahLst/>
            <a:cxnLst/>
            <a:rect l="0" t="0" r="0" b="0"/>
            <a:pathLst>
              <a:path w="1049275" h="1052323">
                <a:moveTo>
                  <a:pt x="993648" y="16510"/>
                </a:moveTo>
                <a:cubicBezTo>
                  <a:pt x="1039622" y="0"/>
                  <a:pt x="1049274" y="26289"/>
                  <a:pt x="1045591" y="68453"/>
                </a:cubicBezTo>
                <a:cubicBezTo>
                  <a:pt x="726059" y="414782"/>
                  <a:pt x="205740" y="1052322"/>
                  <a:pt x="137668" y="1045591"/>
                </a:cubicBezTo>
                <a:cubicBezTo>
                  <a:pt x="119762" y="1046861"/>
                  <a:pt x="81662" y="1002157"/>
                  <a:pt x="63374" y="981456"/>
                </a:cubicBezTo>
                <a:cubicBezTo>
                  <a:pt x="0" y="941832"/>
                  <a:pt x="652653" y="362331"/>
                  <a:pt x="993648" y="1651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2" name="任意多边形: 形状 41"/>
          <p:cNvSpPr/>
          <p:nvPr>
            <p:custDataLst>
              <p:tags r:id="rId7"/>
            </p:custDataLst>
          </p:nvPr>
        </p:nvSpPr>
        <p:spPr>
          <a:xfrm rot="1967152">
            <a:off x="8345170" y="4808855"/>
            <a:ext cx="78740" cy="77470"/>
          </a:xfrm>
          <a:custGeom>
            <a:avLst/>
            <a:gdLst>
              <a:gd name="connsiteX0" fmla="*/ 0 w 151638"/>
              <a:gd name="connsiteY0" fmla="*/ 101219 h 149860"/>
              <a:gd name="connsiteX1" fmla="*/ 46990 w 151638"/>
              <a:gd name="connsiteY1" fmla="*/ 149860 h 149860"/>
              <a:gd name="connsiteX2" fmla="*/ 151638 w 151638"/>
              <a:gd name="connsiteY2" fmla="*/ 46990 h 149860"/>
              <a:gd name="connsiteX3" fmla="*/ 102235 w 151638"/>
              <a:gd name="connsiteY3" fmla="*/ 0 h 149860"/>
              <a:gd name="connsiteX4" fmla="*/ 0 w 151638"/>
              <a:gd name="connsiteY4" fmla="*/ 101219 h 14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" h="149860">
                <a:moveTo>
                  <a:pt x="0" y="101219"/>
                </a:moveTo>
                <a:lnTo>
                  <a:pt x="46990" y="149860"/>
                </a:lnTo>
                <a:lnTo>
                  <a:pt x="151638" y="46990"/>
                </a:lnTo>
                <a:lnTo>
                  <a:pt x="102235" y="0"/>
                </a:lnTo>
                <a:lnTo>
                  <a:pt x="0" y="101219"/>
                </a:lnTo>
              </a:path>
            </a:pathLst>
          </a:custGeom>
          <a:solidFill>
            <a:schemeClr val="lt1">
              <a:lumMod val="85000"/>
            </a:schemeClr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3" name="任意多边形: 形状 42"/>
          <p:cNvSpPr/>
          <p:nvPr>
            <p:custDataLst>
              <p:tags r:id="rId8"/>
            </p:custDataLst>
          </p:nvPr>
        </p:nvSpPr>
        <p:spPr>
          <a:xfrm rot="1967152">
            <a:off x="8162925" y="4785360"/>
            <a:ext cx="173990" cy="187325"/>
          </a:xfrm>
          <a:custGeom>
            <a:avLst/>
            <a:gdLst/>
            <a:ahLst/>
            <a:cxnLst/>
            <a:rect l="0" t="0" r="0" b="0"/>
            <a:pathLst>
              <a:path w="336297" h="361189">
                <a:moveTo>
                  <a:pt x="0" y="345567"/>
                </a:moveTo>
                <a:lnTo>
                  <a:pt x="160782" y="46736"/>
                </a:lnTo>
                <a:cubicBezTo>
                  <a:pt x="196723" y="5969"/>
                  <a:pt x="229489" y="0"/>
                  <a:pt x="278003" y="14859"/>
                </a:cubicBezTo>
                <a:lnTo>
                  <a:pt x="324993" y="63500"/>
                </a:lnTo>
                <a:cubicBezTo>
                  <a:pt x="336296" y="118110"/>
                  <a:pt x="331089" y="161290"/>
                  <a:pt x="302260" y="188341"/>
                </a:cubicBezTo>
                <a:lnTo>
                  <a:pt x="17780" y="359283"/>
                </a:lnTo>
                <a:cubicBezTo>
                  <a:pt x="8128" y="361188"/>
                  <a:pt x="1651" y="357378"/>
                  <a:pt x="0" y="34556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27651" name="矩形 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259205" y="2138998"/>
            <a:ext cx="8828088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漂亮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快乐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喜欢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仔细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合拢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引人注目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    )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177155" y="233140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悲伤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440305" y="299180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马虎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456180" y="230917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丑陋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226368" y="293147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分开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650480" y="230917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讨厌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168968" y="3628390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默默无闻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9465" name="矩形 1"/>
          <p:cNvSpPr/>
          <p:nvPr/>
        </p:nvSpPr>
        <p:spPr>
          <a:xfrm>
            <a:off x="690880" y="1583373"/>
            <a:ext cx="5313363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六、写出下列词语的反义词。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>
            <p:custDataLst>
              <p:tags r:id="rId1"/>
            </p:custDataLst>
          </p:nvPr>
        </p:nvSpPr>
        <p:spPr>
          <a:xfrm rot="15514456">
            <a:off x="8591550" y="4749800"/>
            <a:ext cx="63500" cy="64135"/>
          </a:xfrm>
          <a:custGeom>
            <a:avLst/>
            <a:gdLst>
              <a:gd name="connsiteX0" fmla="*/ 0 w 102616"/>
              <a:gd name="connsiteY0" fmla="*/ 61595 h 103759"/>
              <a:gd name="connsiteX1" fmla="*/ 61595 w 102616"/>
              <a:gd name="connsiteY1" fmla="*/ 0 h 103759"/>
              <a:gd name="connsiteX2" fmla="*/ 102616 w 102616"/>
              <a:gd name="connsiteY2" fmla="*/ 40005 h 103759"/>
              <a:gd name="connsiteX3" fmla="*/ 39878 w 102616"/>
              <a:gd name="connsiteY3" fmla="*/ 103759 h 103759"/>
              <a:gd name="connsiteX4" fmla="*/ 0 w 102616"/>
              <a:gd name="connsiteY4" fmla="*/ 61595 h 10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16" h="103759">
                <a:moveTo>
                  <a:pt x="0" y="61595"/>
                </a:moveTo>
                <a:lnTo>
                  <a:pt x="61595" y="0"/>
                </a:lnTo>
                <a:lnTo>
                  <a:pt x="102616" y="40005"/>
                </a:lnTo>
                <a:lnTo>
                  <a:pt x="39878" y="103759"/>
                </a:lnTo>
                <a:lnTo>
                  <a:pt x="0" y="61595"/>
                </a:lnTo>
              </a:path>
            </a:pathLst>
          </a:custGeom>
          <a:solidFill>
            <a:srgbClr val="F7F7DD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6" name="任意多边形: 形状 45"/>
          <p:cNvSpPr/>
          <p:nvPr>
            <p:custDataLst>
              <p:tags r:id="rId2"/>
            </p:custDataLst>
          </p:nvPr>
        </p:nvSpPr>
        <p:spPr>
          <a:xfrm rot="15514456">
            <a:off x="8584565" y="4332605"/>
            <a:ext cx="408940" cy="429260"/>
          </a:xfrm>
          <a:custGeom>
            <a:avLst/>
            <a:gdLst>
              <a:gd name="connsiteX0" fmla="*/ 11430 w 661543"/>
              <a:gd name="connsiteY0" fmla="*/ 181610 h 693928"/>
              <a:gd name="connsiteX1" fmla="*/ 0 w 661543"/>
              <a:gd name="connsiteY1" fmla="*/ 60579 h 693928"/>
              <a:gd name="connsiteX2" fmla="*/ 57404 w 661543"/>
              <a:gd name="connsiteY2" fmla="*/ 0 h 693928"/>
              <a:gd name="connsiteX3" fmla="*/ 168656 w 661543"/>
              <a:gd name="connsiteY3" fmla="*/ 8636 h 693928"/>
              <a:gd name="connsiteX4" fmla="*/ 661543 w 661543"/>
              <a:gd name="connsiteY4" fmla="*/ 445389 h 693928"/>
              <a:gd name="connsiteX5" fmla="*/ 421640 w 661543"/>
              <a:gd name="connsiteY5" fmla="*/ 693928 h 693928"/>
              <a:gd name="connsiteX6" fmla="*/ 11430 w 661543"/>
              <a:gd name="connsiteY6" fmla="*/ 181610 h 69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543" h="693928">
                <a:moveTo>
                  <a:pt x="11430" y="181610"/>
                </a:moveTo>
                <a:lnTo>
                  <a:pt x="0" y="60579"/>
                </a:lnTo>
                <a:lnTo>
                  <a:pt x="57404" y="0"/>
                </a:lnTo>
                <a:lnTo>
                  <a:pt x="168656" y="8636"/>
                </a:lnTo>
                <a:lnTo>
                  <a:pt x="661543" y="445389"/>
                </a:lnTo>
                <a:lnTo>
                  <a:pt x="421640" y="693928"/>
                </a:lnTo>
                <a:lnTo>
                  <a:pt x="11430" y="181610"/>
                </a:lnTo>
              </a:path>
            </a:pathLst>
          </a:custGeom>
          <a:solidFill>
            <a:srgbClr val="D0D0B0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 rot="15514456">
            <a:off x="8824595" y="4295775"/>
            <a:ext cx="166370" cy="170180"/>
          </a:xfrm>
          <a:custGeom>
            <a:avLst/>
            <a:gdLst>
              <a:gd name="connsiteX0" fmla="*/ 269113 w 269113"/>
              <a:gd name="connsiteY0" fmla="*/ 32512 h 275590"/>
              <a:gd name="connsiteX1" fmla="*/ 239903 w 269113"/>
              <a:gd name="connsiteY1" fmla="*/ 0 h 275590"/>
              <a:gd name="connsiteX2" fmla="*/ 0 w 269113"/>
              <a:gd name="connsiteY2" fmla="*/ 243205 h 275590"/>
              <a:gd name="connsiteX3" fmla="*/ 32385 w 269113"/>
              <a:gd name="connsiteY3" fmla="*/ 275590 h 275590"/>
              <a:gd name="connsiteX4" fmla="*/ 269113 w 269113"/>
              <a:gd name="connsiteY4" fmla="*/ 32512 h 27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113" h="275590">
                <a:moveTo>
                  <a:pt x="269113" y="32512"/>
                </a:moveTo>
                <a:lnTo>
                  <a:pt x="239903" y="0"/>
                </a:lnTo>
                <a:lnTo>
                  <a:pt x="0" y="243205"/>
                </a:lnTo>
                <a:lnTo>
                  <a:pt x="32385" y="275590"/>
                </a:lnTo>
                <a:lnTo>
                  <a:pt x="269113" y="32512"/>
                </a:lnTo>
              </a:path>
            </a:pathLst>
          </a:custGeom>
          <a:solidFill>
            <a:srgbClr val="F1F1E1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8" name="任意多边形: 形状 47"/>
          <p:cNvSpPr/>
          <p:nvPr>
            <p:custDataLst>
              <p:tags r:id="rId4"/>
            </p:custDataLst>
          </p:nvPr>
        </p:nvSpPr>
        <p:spPr>
          <a:xfrm rot="15514456">
            <a:off x="8608695" y="4528185"/>
            <a:ext cx="224790" cy="238760"/>
          </a:xfrm>
          <a:custGeom>
            <a:avLst/>
            <a:gdLst>
              <a:gd name="connsiteX0" fmla="*/ 363728 w 363728"/>
              <a:gd name="connsiteY0" fmla="*/ 182626 h 385826"/>
              <a:gd name="connsiteX1" fmla="*/ 171323 w 363728"/>
              <a:gd name="connsiteY1" fmla="*/ 385826 h 385826"/>
              <a:gd name="connsiteX2" fmla="*/ 0 w 363728"/>
              <a:gd name="connsiteY2" fmla="*/ 172974 h 385826"/>
              <a:gd name="connsiteX3" fmla="*/ 161544 w 363728"/>
              <a:gd name="connsiteY3" fmla="*/ 0 h 385826"/>
              <a:gd name="connsiteX4" fmla="*/ 363728 w 363728"/>
              <a:gd name="connsiteY4" fmla="*/ 182626 h 3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28" h="385826">
                <a:moveTo>
                  <a:pt x="363728" y="182626"/>
                </a:moveTo>
                <a:lnTo>
                  <a:pt x="171323" y="385826"/>
                </a:lnTo>
                <a:lnTo>
                  <a:pt x="0" y="172974"/>
                </a:lnTo>
                <a:lnTo>
                  <a:pt x="161544" y="0"/>
                </a:lnTo>
                <a:lnTo>
                  <a:pt x="363728" y="182626"/>
                </a:lnTo>
              </a:path>
            </a:pathLst>
          </a:cu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9" name="任意多边形: 形状 48"/>
          <p:cNvSpPr/>
          <p:nvPr>
            <p:custDataLst>
              <p:tags r:id="rId5"/>
            </p:custDataLst>
          </p:nvPr>
        </p:nvSpPr>
        <p:spPr>
          <a:xfrm rot="15514456">
            <a:off x="8432165" y="4817110"/>
            <a:ext cx="242570" cy="174625"/>
          </a:xfrm>
          <a:custGeom>
            <a:avLst/>
            <a:gdLst/>
            <a:ahLst/>
            <a:cxnLst/>
            <a:rect l="0" t="0" r="0" b="0"/>
            <a:pathLst>
              <a:path w="392304" h="281941">
                <a:moveTo>
                  <a:pt x="93980" y="68199"/>
                </a:moveTo>
                <a:cubicBezTo>
                  <a:pt x="117475" y="53594"/>
                  <a:pt x="140970" y="76327"/>
                  <a:pt x="119380" y="98933"/>
                </a:cubicBezTo>
                <a:lnTo>
                  <a:pt x="76708" y="143764"/>
                </a:lnTo>
                <a:cubicBezTo>
                  <a:pt x="62357" y="178308"/>
                  <a:pt x="94869" y="198628"/>
                  <a:pt x="117729" y="182626"/>
                </a:cubicBezTo>
                <a:lnTo>
                  <a:pt x="291338" y="16129"/>
                </a:lnTo>
                <a:cubicBezTo>
                  <a:pt x="356616" y="0"/>
                  <a:pt x="392303" y="33909"/>
                  <a:pt x="381508" y="99314"/>
                </a:cubicBezTo>
                <a:cubicBezTo>
                  <a:pt x="372110" y="128778"/>
                  <a:pt x="356616" y="136017"/>
                  <a:pt x="330708" y="163068"/>
                </a:cubicBezTo>
                <a:cubicBezTo>
                  <a:pt x="308229" y="187452"/>
                  <a:pt x="315468" y="204978"/>
                  <a:pt x="332867" y="220345"/>
                </a:cubicBezTo>
                <a:lnTo>
                  <a:pt x="364871" y="252095"/>
                </a:lnTo>
                <a:lnTo>
                  <a:pt x="335026" y="281940"/>
                </a:lnTo>
                <a:lnTo>
                  <a:pt x="292862" y="239014"/>
                </a:lnTo>
                <a:cubicBezTo>
                  <a:pt x="261747" y="206883"/>
                  <a:pt x="271526" y="172847"/>
                  <a:pt x="300482" y="142875"/>
                </a:cubicBezTo>
                <a:lnTo>
                  <a:pt x="341503" y="100711"/>
                </a:lnTo>
                <a:cubicBezTo>
                  <a:pt x="356616" y="73914"/>
                  <a:pt x="338836" y="41529"/>
                  <a:pt x="296164" y="58547"/>
                </a:cubicBezTo>
                <a:lnTo>
                  <a:pt x="149098" y="217424"/>
                </a:lnTo>
                <a:cubicBezTo>
                  <a:pt x="82677" y="262763"/>
                  <a:pt x="0" y="217424"/>
                  <a:pt x="44196" y="122301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1" name="任意多边形: 形状 40"/>
          <p:cNvSpPr/>
          <p:nvPr>
            <p:custDataLst>
              <p:tags r:id="rId6"/>
            </p:custDataLst>
          </p:nvPr>
        </p:nvSpPr>
        <p:spPr>
          <a:xfrm rot="1967152">
            <a:off x="8471535" y="4474845"/>
            <a:ext cx="543560" cy="545465"/>
          </a:xfrm>
          <a:custGeom>
            <a:avLst/>
            <a:gdLst/>
            <a:ahLst/>
            <a:cxnLst/>
            <a:rect l="0" t="0" r="0" b="0"/>
            <a:pathLst>
              <a:path w="1049275" h="1052323">
                <a:moveTo>
                  <a:pt x="993648" y="16510"/>
                </a:moveTo>
                <a:cubicBezTo>
                  <a:pt x="1039622" y="0"/>
                  <a:pt x="1049274" y="26289"/>
                  <a:pt x="1045591" y="68453"/>
                </a:cubicBezTo>
                <a:cubicBezTo>
                  <a:pt x="726059" y="414782"/>
                  <a:pt x="205740" y="1052322"/>
                  <a:pt x="137668" y="1045591"/>
                </a:cubicBezTo>
                <a:cubicBezTo>
                  <a:pt x="119762" y="1046861"/>
                  <a:pt x="81662" y="1002157"/>
                  <a:pt x="63374" y="981456"/>
                </a:cubicBezTo>
                <a:cubicBezTo>
                  <a:pt x="0" y="941832"/>
                  <a:pt x="652653" y="362331"/>
                  <a:pt x="993648" y="1651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2" name="任意多边形: 形状 41"/>
          <p:cNvSpPr/>
          <p:nvPr>
            <p:custDataLst>
              <p:tags r:id="rId7"/>
            </p:custDataLst>
          </p:nvPr>
        </p:nvSpPr>
        <p:spPr>
          <a:xfrm rot="1967152">
            <a:off x="8345170" y="4808855"/>
            <a:ext cx="78740" cy="77470"/>
          </a:xfrm>
          <a:custGeom>
            <a:avLst/>
            <a:gdLst>
              <a:gd name="connsiteX0" fmla="*/ 0 w 151638"/>
              <a:gd name="connsiteY0" fmla="*/ 101219 h 149860"/>
              <a:gd name="connsiteX1" fmla="*/ 46990 w 151638"/>
              <a:gd name="connsiteY1" fmla="*/ 149860 h 149860"/>
              <a:gd name="connsiteX2" fmla="*/ 151638 w 151638"/>
              <a:gd name="connsiteY2" fmla="*/ 46990 h 149860"/>
              <a:gd name="connsiteX3" fmla="*/ 102235 w 151638"/>
              <a:gd name="connsiteY3" fmla="*/ 0 h 149860"/>
              <a:gd name="connsiteX4" fmla="*/ 0 w 151638"/>
              <a:gd name="connsiteY4" fmla="*/ 101219 h 14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" h="149860">
                <a:moveTo>
                  <a:pt x="0" y="101219"/>
                </a:moveTo>
                <a:lnTo>
                  <a:pt x="46990" y="149860"/>
                </a:lnTo>
                <a:lnTo>
                  <a:pt x="151638" y="46990"/>
                </a:lnTo>
                <a:lnTo>
                  <a:pt x="102235" y="0"/>
                </a:lnTo>
                <a:lnTo>
                  <a:pt x="0" y="101219"/>
                </a:lnTo>
              </a:path>
            </a:pathLst>
          </a:custGeom>
          <a:solidFill>
            <a:schemeClr val="lt1">
              <a:lumMod val="85000"/>
            </a:schemeClr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3" name="任意多边形: 形状 42"/>
          <p:cNvSpPr/>
          <p:nvPr>
            <p:custDataLst>
              <p:tags r:id="rId8"/>
            </p:custDataLst>
          </p:nvPr>
        </p:nvSpPr>
        <p:spPr>
          <a:xfrm rot="1967152">
            <a:off x="8162925" y="4785360"/>
            <a:ext cx="173990" cy="187325"/>
          </a:xfrm>
          <a:custGeom>
            <a:avLst/>
            <a:gdLst/>
            <a:ahLst/>
            <a:cxnLst/>
            <a:rect l="0" t="0" r="0" b="0"/>
            <a:pathLst>
              <a:path w="336297" h="361189">
                <a:moveTo>
                  <a:pt x="0" y="345567"/>
                </a:moveTo>
                <a:lnTo>
                  <a:pt x="160782" y="46736"/>
                </a:lnTo>
                <a:cubicBezTo>
                  <a:pt x="196723" y="5969"/>
                  <a:pt x="229489" y="0"/>
                  <a:pt x="278003" y="14859"/>
                </a:cubicBezTo>
                <a:lnTo>
                  <a:pt x="324993" y="63500"/>
                </a:lnTo>
                <a:cubicBezTo>
                  <a:pt x="336296" y="118110"/>
                  <a:pt x="331089" y="161290"/>
                  <a:pt x="302260" y="188341"/>
                </a:cubicBezTo>
                <a:lnTo>
                  <a:pt x="17780" y="359283"/>
                </a:lnTo>
                <a:cubicBezTo>
                  <a:pt x="8128" y="361188"/>
                  <a:pt x="1651" y="357378"/>
                  <a:pt x="0" y="34556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17410" name="矩形 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27050" y="1844675"/>
            <a:ext cx="8345488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的小鸟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的长嘴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的草地 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的样子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的蒲公英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的草地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494213" y="194945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红色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112838" y="194945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彩色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389438" y="2606675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一本正经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112838" y="25812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金色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4964113" y="32400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可爱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998538" y="3262313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引人注目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0489" name="矩形 1"/>
          <p:cNvSpPr/>
          <p:nvPr/>
        </p:nvSpPr>
        <p:spPr>
          <a:xfrm>
            <a:off x="265113" y="1035050"/>
            <a:ext cx="4006850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七、照样子，写词语。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7" grpId="0"/>
      <p:bldP spid="18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>
            <p:custDataLst>
              <p:tags r:id="rId1"/>
            </p:custDataLst>
          </p:nvPr>
        </p:nvSpPr>
        <p:spPr>
          <a:xfrm rot="15514456">
            <a:off x="8591550" y="4749800"/>
            <a:ext cx="63500" cy="64135"/>
          </a:xfrm>
          <a:custGeom>
            <a:avLst/>
            <a:gdLst>
              <a:gd name="connsiteX0" fmla="*/ 0 w 102616"/>
              <a:gd name="connsiteY0" fmla="*/ 61595 h 103759"/>
              <a:gd name="connsiteX1" fmla="*/ 61595 w 102616"/>
              <a:gd name="connsiteY1" fmla="*/ 0 h 103759"/>
              <a:gd name="connsiteX2" fmla="*/ 102616 w 102616"/>
              <a:gd name="connsiteY2" fmla="*/ 40005 h 103759"/>
              <a:gd name="connsiteX3" fmla="*/ 39878 w 102616"/>
              <a:gd name="connsiteY3" fmla="*/ 103759 h 103759"/>
              <a:gd name="connsiteX4" fmla="*/ 0 w 102616"/>
              <a:gd name="connsiteY4" fmla="*/ 61595 h 10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16" h="103759">
                <a:moveTo>
                  <a:pt x="0" y="61595"/>
                </a:moveTo>
                <a:lnTo>
                  <a:pt x="61595" y="0"/>
                </a:lnTo>
                <a:lnTo>
                  <a:pt x="102616" y="40005"/>
                </a:lnTo>
                <a:lnTo>
                  <a:pt x="39878" y="103759"/>
                </a:lnTo>
                <a:lnTo>
                  <a:pt x="0" y="61595"/>
                </a:lnTo>
              </a:path>
            </a:pathLst>
          </a:custGeom>
          <a:solidFill>
            <a:srgbClr val="F7F7DD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6" name="任意多边形: 形状 45"/>
          <p:cNvSpPr/>
          <p:nvPr>
            <p:custDataLst>
              <p:tags r:id="rId2"/>
            </p:custDataLst>
          </p:nvPr>
        </p:nvSpPr>
        <p:spPr>
          <a:xfrm rot="15514456">
            <a:off x="8584565" y="4332605"/>
            <a:ext cx="408940" cy="429260"/>
          </a:xfrm>
          <a:custGeom>
            <a:avLst/>
            <a:gdLst>
              <a:gd name="connsiteX0" fmla="*/ 11430 w 661543"/>
              <a:gd name="connsiteY0" fmla="*/ 181610 h 693928"/>
              <a:gd name="connsiteX1" fmla="*/ 0 w 661543"/>
              <a:gd name="connsiteY1" fmla="*/ 60579 h 693928"/>
              <a:gd name="connsiteX2" fmla="*/ 57404 w 661543"/>
              <a:gd name="connsiteY2" fmla="*/ 0 h 693928"/>
              <a:gd name="connsiteX3" fmla="*/ 168656 w 661543"/>
              <a:gd name="connsiteY3" fmla="*/ 8636 h 693928"/>
              <a:gd name="connsiteX4" fmla="*/ 661543 w 661543"/>
              <a:gd name="connsiteY4" fmla="*/ 445389 h 693928"/>
              <a:gd name="connsiteX5" fmla="*/ 421640 w 661543"/>
              <a:gd name="connsiteY5" fmla="*/ 693928 h 693928"/>
              <a:gd name="connsiteX6" fmla="*/ 11430 w 661543"/>
              <a:gd name="connsiteY6" fmla="*/ 181610 h 69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543" h="693928">
                <a:moveTo>
                  <a:pt x="11430" y="181610"/>
                </a:moveTo>
                <a:lnTo>
                  <a:pt x="0" y="60579"/>
                </a:lnTo>
                <a:lnTo>
                  <a:pt x="57404" y="0"/>
                </a:lnTo>
                <a:lnTo>
                  <a:pt x="168656" y="8636"/>
                </a:lnTo>
                <a:lnTo>
                  <a:pt x="661543" y="445389"/>
                </a:lnTo>
                <a:lnTo>
                  <a:pt x="421640" y="693928"/>
                </a:lnTo>
                <a:lnTo>
                  <a:pt x="11430" y="181610"/>
                </a:lnTo>
              </a:path>
            </a:pathLst>
          </a:custGeom>
          <a:solidFill>
            <a:srgbClr val="D0D0B0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 rot="15514456">
            <a:off x="8824595" y="4295775"/>
            <a:ext cx="166370" cy="170180"/>
          </a:xfrm>
          <a:custGeom>
            <a:avLst/>
            <a:gdLst>
              <a:gd name="connsiteX0" fmla="*/ 269113 w 269113"/>
              <a:gd name="connsiteY0" fmla="*/ 32512 h 275590"/>
              <a:gd name="connsiteX1" fmla="*/ 239903 w 269113"/>
              <a:gd name="connsiteY1" fmla="*/ 0 h 275590"/>
              <a:gd name="connsiteX2" fmla="*/ 0 w 269113"/>
              <a:gd name="connsiteY2" fmla="*/ 243205 h 275590"/>
              <a:gd name="connsiteX3" fmla="*/ 32385 w 269113"/>
              <a:gd name="connsiteY3" fmla="*/ 275590 h 275590"/>
              <a:gd name="connsiteX4" fmla="*/ 269113 w 269113"/>
              <a:gd name="connsiteY4" fmla="*/ 32512 h 27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113" h="275590">
                <a:moveTo>
                  <a:pt x="269113" y="32512"/>
                </a:moveTo>
                <a:lnTo>
                  <a:pt x="239903" y="0"/>
                </a:lnTo>
                <a:lnTo>
                  <a:pt x="0" y="243205"/>
                </a:lnTo>
                <a:lnTo>
                  <a:pt x="32385" y="275590"/>
                </a:lnTo>
                <a:lnTo>
                  <a:pt x="269113" y="32512"/>
                </a:lnTo>
              </a:path>
            </a:pathLst>
          </a:custGeom>
          <a:solidFill>
            <a:srgbClr val="F1F1E1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8" name="任意多边形: 形状 47"/>
          <p:cNvSpPr/>
          <p:nvPr>
            <p:custDataLst>
              <p:tags r:id="rId4"/>
            </p:custDataLst>
          </p:nvPr>
        </p:nvSpPr>
        <p:spPr>
          <a:xfrm rot="15514456">
            <a:off x="8608695" y="4528185"/>
            <a:ext cx="224790" cy="238760"/>
          </a:xfrm>
          <a:custGeom>
            <a:avLst/>
            <a:gdLst>
              <a:gd name="connsiteX0" fmla="*/ 363728 w 363728"/>
              <a:gd name="connsiteY0" fmla="*/ 182626 h 385826"/>
              <a:gd name="connsiteX1" fmla="*/ 171323 w 363728"/>
              <a:gd name="connsiteY1" fmla="*/ 385826 h 385826"/>
              <a:gd name="connsiteX2" fmla="*/ 0 w 363728"/>
              <a:gd name="connsiteY2" fmla="*/ 172974 h 385826"/>
              <a:gd name="connsiteX3" fmla="*/ 161544 w 363728"/>
              <a:gd name="connsiteY3" fmla="*/ 0 h 385826"/>
              <a:gd name="connsiteX4" fmla="*/ 363728 w 363728"/>
              <a:gd name="connsiteY4" fmla="*/ 182626 h 3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28" h="385826">
                <a:moveTo>
                  <a:pt x="363728" y="182626"/>
                </a:moveTo>
                <a:lnTo>
                  <a:pt x="171323" y="385826"/>
                </a:lnTo>
                <a:lnTo>
                  <a:pt x="0" y="172974"/>
                </a:lnTo>
                <a:lnTo>
                  <a:pt x="161544" y="0"/>
                </a:lnTo>
                <a:lnTo>
                  <a:pt x="363728" y="182626"/>
                </a:lnTo>
              </a:path>
            </a:pathLst>
          </a:cu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9" name="任意多边形: 形状 48"/>
          <p:cNvSpPr/>
          <p:nvPr>
            <p:custDataLst>
              <p:tags r:id="rId5"/>
            </p:custDataLst>
          </p:nvPr>
        </p:nvSpPr>
        <p:spPr>
          <a:xfrm rot="15514456">
            <a:off x="8432165" y="4817110"/>
            <a:ext cx="242570" cy="174625"/>
          </a:xfrm>
          <a:custGeom>
            <a:avLst/>
            <a:gdLst/>
            <a:ahLst/>
            <a:cxnLst/>
            <a:rect l="0" t="0" r="0" b="0"/>
            <a:pathLst>
              <a:path w="392304" h="281941">
                <a:moveTo>
                  <a:pt x="93980" y="68199"/>
                </a:moveTo>
                <a:cubicBezTo>
                  <a:pt x="117475" y="53594"/>
                  <a:pt x="140970" y="76327"/>
                  <a:pt x="119380" y="98933"/>
                </a:cubicBezTo>
                <a:lnTo>
                  <a:pt x="76708" y="143764"/>
                </a:lnTo>
                <a:cubicBezTo>
                  <a:pt x="62357" y="178308"/>
                  <a:pt x="94869" y="198628"/>
                  <a:pt x="117729" y="182626"/>
                </a:cubicBezTo>
                <a:lnTo>
                  <a:pt x="291338" y="16129"/>
                </a:lnTo>
                <a:cubicBezTo>
                  <a:pt x="356616" y="0"/>
                  <a:pt x="392303" y="33909"/>
                  <a:pt x="381508" y="99314"/>
                </a:cubicBezTo>
                <a:cubicBezTo>
                  <a:pt x="372110" y="128778"/>
                  <a:pt x="356616" y="136017"/>
                  <a:pt x="330708" y="163068"/>
                </a:cubicBezTo>
                <a:cubicBezTo>
                  <a:pt x="308229" y="187452"/>
                  <a:pt x="315468" y="204978"/>
                  <a:pt x="332867" y="220345"/>
                </a:cubicBezTo>
                <a:lnTo>
                  <a:pt x="364871" y="252095"/>
                </a:lnTo>
                <a:lnTo>
                  <a:pt x="335026" y="281940"/>
                </a:lnTo>
                <a:lnTo>
                  <a:pt x="292862" y="239014"/>
                </a:lnTo>
                <a:cubicBezTo>
                  <a:pt x="261747" y="206883"/>
                  <a:pt x="271526" y="172847"/>
                  <a:pt x="300482" y="142875"/>
                </a:cubicBezTo>
                <a:lnTo>
                  <a:pt x="341503" y="100711"/>
                </a:lnTo>
                <a:cubicBezTo>
                  <a:pt x="356616" y="73914"/>
                  <a:pt x="338836" y="41529"/>
                  <a:pt x="296164" y="58547"/>
                </a:cubicBezTo>
                <a:lnTo>
                  <a:pt x="149098" y="217424"/>
                </a:lnTo>
                <a:cubicBezTo>
                  <a:pt x="82677" y="262763"/>
                  <a:pt x="0" y="217424"/>
                  <a:pt x="44196" y="122301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1" name="任意多边形: 形状 40"/>
          <p:cNvSpPr/>
          <p:nvPr>
            <p:custDataLst>
              <p:tags r:id="rId6"/>
            </p:custDataLst>
          </p:nvPr>
        </p:nvSpPr>
        <p:spPr>
          <a:xfrm rot="1967152">
            <a:off x="8471535" y="4474845"/>
            <a:ext cx="543560" cy="545465"/>
          </a:xfrm>
          <a:custGeom>
            <a:avLst/>
            <a:gdLst/>
            <a:ahLst/>
            <a:cxnLst/>
            <a:rect l="0" t="0" r="0" b="0"/>
            <a:pathLst>
              <a:path w="1049275" h="1052323">
                <a:moveTo>
                  <a:pt x="993648" y="16510"/>
                </a:moveTo>
                <a:cubicBezTo>
                  <a:pt x="1039622" y="0"/>
                  <a:pt x="1049274" y="26289"/>
                  <a:pt x="1045591" y="68453"/>
                </a:cubicBezTo>
                <a:cubicBezTo>
                  <a:pt x="726059" y="414782"/>
                  <a:pt x="205740" y="1052322"/>
                  <a:pt x="137668" y="1045591"/>
                </a:cubicBezTo>
                <a:cubicBezTo>
                  <a:pt x="119762" y="1046861"/>
                  <a:pt x="81662" y="1002157"/>
                  <a:pt x="63374" y="981456"/>
                </a:cubicBezTo>
                <a:cubicBezTo>
                  <a:pt x="0" y="941832"/>
                  <a:pt x="652653" y="362331"/>
                  <a:pt x="993648" y="1651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2" name="任意多边形: 形状 41"/>
          <p:cNvSpPr/>
          <p:nvPr>
            <p:custDataLst>
              <p:tags r:id="rId7"/>
            </p:custDataLst>
          </p:nvPr>
        </p:nvSpPr>
        <p:spPr>
          <a:xfrm rot="1967152">
            <a:off x="8345170" y="4808855"/>
            <a:ext cx="78740" cy="77470"/>
          </a:xfrm>
          <a:custGeom>
            <a:avLst/>
            <a:gdLst>
              <a:gd name="connsiteX0" fmla="*/ 0 w 151638"/>
              <a:gd name="connsiteY0" fmla="*/ 101219 h 149860"/>
              <a:gd name="connsiteX1" fmla="*/ 46990 w 151638"/>
              <a:gd name="connsiteY1" fmla="*/ 149860 h 149860"/>
              <a:gd name="connsiteX2" fmla="*/ 151638 w 151638"/>
              <a:gd name="connsiteY2" fmla="*/ 46990 h 149860"/>
              <a:gd name="connsiteX3" fmla="*/ 102235 w 151638"/>
              <a:gd name="connsiteY3" fmla="*/ 0 h 149860"/>
              <a:gd name="connsiteX4" fmla="*/ 0 w 151638"/>
              <a:gd name="connsiteY4" fmla="*/ 101219 h 14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" h="149860">
                <a:moveTo>
                  <a:pt x="0" y="101219"/>
                </a:moveTo>
                <a:lnTo>
                  <a:pt x="46990" y="149860"/>
                </a:lnTo>
                <a:lnTo>
                  <a:pt x="151638" y="46990"/>
                </a:lnTo>
                <a:lnTo>
                  <a:pt x="102235" y="0"/>
                </a:lnTo>
                <a:lnTo>
                  <a:pt x="0" y="101219"/>
                </a:lnTo>
              </a:path>
            </a:pathLst>
          </a:custGeom>
          <a:solidFill>
            <a:schemeClr val="lt1">
              <a:lumMod val="85000"/>
            </a:schemeClr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3" name="任意多边形: 形状 42"/>
          <p:cNvSpPr/>
          <p:nvPr>
            <p:custDataLst>
              <p:tags r:id="rId8"/>
            </p:custDataLst>
          </p:nvPr>
        </p:nvSpPr>
        <p:spPr>
          <a:xfrm rot="1967152">
            <a:off x="8162925" y="4785360"/>
            <a:ext cx="173990" cy="187325"/>
          </a:xfrm>
          <a:custGeom>
            <a:avLst/>
            <a:gdLst/>
            <a:ahLst/>
            <a:cxnLst/>
            <a:rect l="0" t="0" r="0" b="0"/>
            <a:pathLst>
              <a:path w="336297" h="361189">
                <a:moveTo>
                  <a:pt x="0" y="345567"/>
                </a:moveTo>
                <a:lnTo>
                  <a:pt x="160782" y="46736"/>
                </a:lnTo>
                <a:cubicBezTo>
                  <a:pt x="196723" y="5969"/>
                  <a:pt x="229489" y="0"/>
                  <a:pt x="278003" y="14859"/>
                </a:cubicBezTo>
                <a:lnTo>
                  <a:pt x="324993" y="63500"/>
                </a:lnTo>
                <a:cubicBezTo>
                  <a:pt x="336296" y="118110"/>
                  <a:pt x="331089" y="161290"/>
                  <a:pt x="302260" y="188341"/>
                </a:cubicBezTo>
                <a:lnTo>
                  <a:pt x="17780" y="359283"/>
                </a:lnTo>
                <a:cubicBezTo>
                  <a:pt x="8128" y="361188"/>
                  <a:pt x="1651" y="357378"/>
                  <a:pt x="0" y="34556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29698" name="矩形 2"/>
          <p:cNvSpPr>
            <a:spLocks noChangeArrowheads="1"/>
          </p:cNvSpPr>
          <p:nvPr/>
        </p:nvSpPr>
        <p:spPr bwMode="auto">
          <a:xfrm>
            <a:off x="1403033" y="2139315"/>
            <a:ext cx="8345488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小鱼       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翠鸟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长嘴       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花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871845" y="2226628"/>
            <a:ext cx="538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只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496820" y="2213928"/>
            <a:ext cx="538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条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849620" y="2902903"/>
            <a:ext cx="538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种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458720" y="2852103"/>
            <a:ext cx="5397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张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1511" name="矩形 1"/>
          <p:cNvSpPr/>
          <p:nvPr/>
        </p:nvSpPr>
        <p:spPr>
          <a:xfrm>
            <a:off x="1141095" y="1312228"/>
            <a:ext cx="3937000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八、照样子，写词语。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>
            <p:custDataLst>
              <p:tags r:id="rId1"/>
            </p:custDataLst>
          </p:nvPr>
        </p:nvSpPr>
        <p:spPr>
          <a:xfrm rot="15514456">
            <a:off x="8591550" y="4749800"/>
            <a:ext cx="63500" cy="64135"/>
          </a:xfrm>
          <a:custGeom>
            <a:avLst/>
            <a:gdLst>
              <a:gd name="connsiteX0" fmla="*/ 0 w 102616"/>
              <a:gd name="connsiteY0" fmla="*/ 61595 h 103759"/>
              <a:gd name="connsiteX1" fmla="*/ 61595 w 102616"/>
              <a:gd name="connsiteY1" fmla="*/ 0 h 103759"/>
              <a:gd name="connsiteX2" fmla="*/ 102616 w 102616"/>
              <a:gd name="connsiteY2" fmla="*/ 40005 h 103759"/>
              <a:gd name="connsiteX3" fmla="*/ 39878 w 102616"/>
              <a:gd name="connsiteY3" fmla="*/ 103759 h 103759"/>
              <a:gd name="connsiteX4" fmla="*/ 0 w 102616"/>
              <a:gd name="connsiteY4" fmla="*/ 61595 h 10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16" h="103759">
                <a:moveTo>
                  <a:pt x="0" y="61595"/>
                </a:moveTo>
                <a:lnTo>
                  <a:pt x="61595" y="0"/>
                </a:lnTo>
                <a:lnTo>
                  <a:pt x="102616" y="40005"/>
                </a:lnTo>
                <a:lnTo>
                  <a:pt x="39878" y="103759"/>
                </a:lnTo>
                <a:lnTo>
                  <a:pt x="0" y="61595"/>
                </a:lnTo>
              </a:path>
            </a:pathLst>
          </a:custGeom>
          <a:solidFill>
            <a:srgbClr val="F7F7DD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6" name="任意多边形: 形状 45"/>
          <p:cNvSpPr/>
          <p:nvPr>
            <p:custDataLst>
              <p:tags r:id="rId2"/>
            </p:custDataLst>
          </p:nvPr>
        </p:nvSpPr>
        <p:spPr>
          <a:xfrm rot="15514456">
            <a:off x="8584565" y="4332605"/>
            <a:ext cx="408940" cy="429260"/>
          </a:xfrm>
          <a:custGeom>
            <a:avLst/>
            <a:gdLst>
              <a:gd name="connsiteX0" fmla="*/ 11430 w 661543"/>
              <a:gd name="connsiteY0" fmla="*/ 181610 h 693928"/>
              <a:gd name="connsiteX1" fmla="*/ 0 w 661543"/>
              <a:gd name="connsiteY1" fmla="*/ 60579 h 693928"/>
              <a:gd name="connsiteX2" fmla="*/ 57404 w 661543"/>
              <a:gd name="connsiteY2" fmla="*/ 0 h 693928"/>
              <a:gd name="connsiteX3" fmla="*/ 168656 w 661543"/>
              <a:gd name="connsiteY3" fmla="*/ 8636 h 693928"/>
              <a:gd name="connsiteX4" fmla="*/ 661543 w 661543"/>
              <a:gd name="connsiteY4" fmla="*/ 445389 h 693928"/>
              <a:gd name="connsiteX5" fmla="*/ 421640 w 661543"/>
              <a:gd name="connsiteY5" fmla="*/ 693928 h 693928"/>
              <a:gd name="connsiteX6" fmla="*/ 11430 w 661543"/>
              <a:gd name="connsiteY6" fmla="*/ 181610 h 69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543" h="693928">
                <a:moveTo>
                  <a:pt x="11430" y="181610"/>
                </a:moveTo>
                <a:lnTo>
                  <a:pt x="0" y="60579"/>
                </a:lnTo>
                <a:lnTo>
                  <a:pt x="57404" y="0"/>
                </a:lnTo>
                <a:lnTo>
                  <a:pt x="168656" y="8636"/>
                </a:lnTo>
                <a:lnTo>
                  <a:pt x="661543" y="445389"/>
                </a:lnTo>
                <a:lnTo>
                  <a:pt x="421640" y="693928"/>
                </a:lnTo>
                <a:lnTo>
                  <a:pt x="11430" y="181610"/>
                </a:lnTo>
              </a:path>
            </a:pathLst>
          </a:custGeom>
          <a:solidFill>
            <a:srgbClr val="D0D0B0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 rot="15514456">
            <a:off x="8824595" y="4295775"/>
            <a:ext cx="166370" cy="170180"/>
          </a:xfrm>
          <a:custGeom>
            <a:avLst/>
            <a:gdLst>
              <a:gd name="connsiteX0" fmla="*/ 269113 w 269113"/>
              <a:gd name="connsiteY0" fmla="*/ 32512 h 275590"/>
              <a:gd name="connsiteX1" fmla="*/ 239903 w 269113"/>
              <a:gd name="connsiteY1" fmla="*/ 0 h 275590"/>
              <a:gd name="connsiteX2" fmla="*/ 0 w 269113"/>
              <a:gd name="connsiteY2" fmla="*/ 243205 h 275590"/>
              <a:gd name="connsiteX3" fmla="*/ 32385 w 269113"/>
              <a:gd name="connsiteY3" fmla="*/ 275590 h 275590"/>
              <a:gd name="connsiteX4" fmla="*/ 269113 w 269113"/>
              <a:gd name="connsiteY4" fmla="*/ 32512 h 27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113" h="275590">
                <a:moveTo>
                  <a:pt x="269113" y="32512"/>
                </a:moveTo>
                <a:lnTo>
                  <a:pt x="239903" y="0"/>
                </a:lnTo>
                <a:lnTo>
                  <a:pt x="0" y="243205"/>
                </a:lnTo>
                <a:lnTo>
                  <a:pt x="32385" y="275590"/>
                </a:lnTo>
                <a:lnTo>
                  <a:pt x="269113" y="32512"/>
                </a:lnTo>
              </a:path>
            </a:pathLst>
          </a:custGeom>
          <a:solidFill>
            <a:srgbClr val="F1F1E1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8" name="任意多边形: 形状 47"/>
          <p:cNvSpPr/>
          <p:nvPr>
            <p:custDataLst>
              <p:tags r:id="rId4"/>
            </p:custDataLst>
          </p:nvPr>
        </p:nvSpPr>
        <p:spPr>
          <a:xfrm rot="15514456">
            <a:off x="8608695" y="4528185"/>
            <a:ext cx="224790" cy="238760"/>
          </a:xfrm>
          <a:custGeom>
            <a:avLst/>
            <a:gdLst>
              <a:gd name="connsiteX0" fmla="*/ 363728 w 363728"/>
              <a:gd name="connsiteY0" fmla="*/ 182626 h 385826"/>
              <a:gd name="connsiteX1" fmla="*/ 171323 w 363728"/>
              <a:gd name="connsiteY1" fmla="*/ 385826 h 385826"/>
              <a:gd name="connsiteX2" fmla="*/ 0 w 363728"/>
              <a:gd name="connsiteY2" fmla="*/ 172974 h 385826"/>
              <a:gd name="connsiteX3" fmla="*/ 161544 w 363728"/>
              <a:gd name="connsiteY3" fmla="*/ 0 h 385826"/>
              <a:gd name="connsiteX4" fmla="*/ 363728 w 363728"/>
              <a:gd name="connsiteY4" fmla="*/ 182626 h 3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28" h="385826">
                <a:moveTo>
                  <a:pt x="363728" y="182626"/>
                </a:moveTo>
                <a:lnTo>
                  <a:pt x="171323" y="385826"/>
                </a:lnTo>
                <a:lnTo>
                  <a:pt x="0" y="172974"/>
                </a:lnTo>
                <a:lnTo>
                  <a:pt x="161544" y="0"/>
                </a:lnTo>
                <a:lnTo>
                  <a:pt x="363728" y="182626"/>
                </a:lnTo>
              </a:path>
            </a:pathLst>
          </a:cu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9" name="任意多边形: 形状 48"/>
          <p:cNvSpPr/>
          <p:nvPr>
            <p:custDataLst>
              <p:tags r:id="rId5"/>
            </p:custDataLst>
          </p:nvPr>
        </p:nvSpPr>
        <p:spPr>
          <a:xfrm rot="15514456">
            <a:off x="8432165" y="4817110"/>
            <a:ext cx="242570" cy="174625"/>
          </a:xfrm>
          <a:custGeom>
            <a:avLst/>
            <a:gdLst/>
            <a:ahLst/>
            <a:cxnLst/>
            <a:rect l="0" t="0" r="0" b="0"/>
            <a:pathLst>
              <a:path w="392304" h="281941">
                <a:moveTo>
                  <a:pt x="93980" y="68199"/>
                </a:moveTo>
                <a:cubicBezTo>
                  <a:pt x="117475" y="53594"/>
                  <a:pt x="140970" y="76327"/>
                  <a:pt x="119380" y="98933"/>
                </a:cubicBezTo>
                <a:lnTo>
                  <a:pt x="76708" y="143764"/>
                </a:lnTo>
                <a:cubicBezTo>
                  <a:pt x="62357" y="178308"/>
                  <a:pt x="94869" y="198628"/>
                  <a:pt x="117729" y="182626"/>
                </a:cubicBezTo>
                <a:lnTo>
                  <a:pt x="291338" y="16129"/>
                </a:lnTo>
                <a:cubicBezTo>
                  <a:pt x="356616" y="0"/>
                  <a:pt x="392303" y="33909"/>
                  <a:pt x="381508" y="99314"/>
                </a:cubicBezTo>
                <a:cubicBezTo>
                  <a:pt x="372110" y="128778"/>
                  <a:pt x="356616" y="136017"/>
                  <a:pt x="330708" y="163068"/>
                </a:cubicBezTo>
                <a:cubicBezTo>
                  <a:pt x="308229" y="187452"/>
                  <a:pt x="315468" y="204978"/>
                  <a:pt x="332867" y="220345"/>
                </a:cubicBezTo>
                <a:lnTo>
                  <a:pt x="364871" y="252095"/>
                </a:lnTo>
                <a:lnTo>
                  <a:pt x="335026" y="281940"/>
                </a:lnTo>
                <a:lnTo>
                  <a:pt x="292862" y="239014"/>
                </a:lnTo>
                <a:cubicBezTo>
                  <a:pt x="261747" y="206883"/>
                  <a:pt x="271526" y="172847"/>
                  <a:pt x="300482" y="142875"/>
                </a:cubicBezTo>
                <a:lnTo>
                  <a:pt x="341503" y="100711"/>
                </a:lnTo>
                <a:cubicBezTo>
                  <a:pt x="356616" y="73914"/>
                  <a:pt x="338836" y="41529"/>
                  <a:pt x="296164" y="58547"/>
                </a:cubicBezTo>
                <a:lnTo>
                  <a:pt x="149098" y="217424"/>
                </a:lnTo>
                <a:cubicBezTo>
                  <a:pt x="82677" y="262763"/>
                  <a:pt x="0" y="217424"/>
                  <a:pt x="44196" y="122301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1" name="任意多边形: 形状 40"/>
          <p:cNvSpPr/>
          <p:nvPr>
            <p:custDataLst>
              <p:tags r:id="rId6"/>
            </p:custDataLst>
          </p:nvPr>
        </p:nvSpPr>
        <p:spPr>
          <a:xfrm rot="1967152">
            <a:off x="8471535" y="4474845"/>
            <a:ext cx="543560" cy="545465"/>
          </a:xfrm>
          <a:custGeom>
            <a:avLst/>
            <a:gdLst/>
            <a:ahLst/>
            <a:cxnLst/>
            <a:rect l="0" t="0" r="0" b="0"/>
            <a:pathLst>
              <a:path w="1049275" h="1052323">
                <a:moveTo>
                  <a:pt x="993648" y="16510"/>
                </a:moveTo>
                <a:cubicBezTo>
                  <a:pt x="1039622" y="0"/>
                  <a:pt x="1049274" y="26289"/>
                  <a:pt x="1045591" y="68453"/>
                </a:cubicBezTo>
                <a:cubicBezTo>
                  <a:pt x="726059" y="414782"/>
                  <a:pt x="205740" y="1052322"/>
                  <a:pt x="137668" y="1045591"/>
                </a:cubicBezTo>
                <a:cubicBezTo>
                  <a:pt x="119762" y="1046861"/>
                  <a:pt x="81662" y="1002157"/>
                  <a:pt x="63374" y="981456"/>
                </a:cubicBezTo>
                <a:cubicBezTo>
                  <a:pt x="0" y="941832"/>
                  <a:pt x="652653" y="362331"/>
                  <a:pt x="993648" y="1651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2" name="任意多边形: 形状 41"/>
          <p:cNvSpPr/>
          <p:nvPr>
            <p:custDataLst>
              <p:tags r:id="rId7"/>
            </p:custDataLst>
          </p:nvPr>
        </p:nvSpPr>
        <p:spPr>
          <a:xfrm rot="1967152">
            <a:off x="8345170" y="4808855"/>
            <a:ext cx="78740" cy="77470"/>
          </a:xfrm>
          <a:custGeom>
            <a:avLst/>
            <a:gdLst>
              <a:gd name="connsiteX0" fmla="*/ 0 w 151638"/>
              <a:gd name="connsiteY0" fmla="*/ 101219 h 149860"/>
              <a:gd name="connsiteX1" fmla="*/ 46990 w 151638"/>
              <a:gd name="connsiteY1" fmla="*/ 149860 h 149860"/>
              <a:gd name="connsiteX2" fmla="*/ 151638 w 151638"/>
              <a:gd name="connsiteY2" fmla="*/ 46990 h 149860"/>
              <a:gd name="connsiteX3" fmla="*/ 102235 w 151638"/>
              <a:gd name="connsiteY3" fmla="*/ 0 h 149860"/>
              <a:gd name="connsiteX4" fmla="*/ 0 w 151638"/>
              <a:gd name="connsiteY4" fmla="*/ 101219 h 14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" h="149860">
                <a:moveTo>
                  <a:pt x="0" y="101219"/>
                </a:moveTo>
                <a:lnTo>
                  <a:pt x="46990" y="149860"/>
                </a:lnTo>
                <a:lnTo>
                  <a:pt x="151638" y="46990"/>
                </a:lnTo>
                <a:lnTo>
                  <a:pt x="102235" y="0"/>
                </a:lnTo>
                <a:lnTo>
                  <a:pt x="0" y="101219"/>
                </a:lnTo>
              </a:path>
            </a:pathLst>
          </a:custGeom>
          <a:solidFill>
            <a:schemeClr val="lt1">
              <a:lumMod val="85000"/>
            </a:schemeClr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3" name="任意多边形: 形状 42"/>
          <p:cNvSpPr/>
          <p:nvPr>
            <p:custDataLst>
              <p:tags r:id="rId8"/>
            </p:custDataLst>
          </p:nvPr>
        </p:nvSpPr>
        <p:spPr>
          <a:xfrm rot="1967152">
            <a:off x="8162925" y="4785360"/>
            <a:ext cx="173990" cy="187325"/>
          </a:xfrm>
          <a:custGeom>
            <a:avLst/>
            <a:gdLst/>
            <a:ahLst/>
            <a:cxnLst/>
            <a:rect l="0" t="0" r="0" b="0"/>
            <a:pathLst>
              <a:path w="336297" h="361189">
                <a:moveTo>
                  <a:pt x="0" y="345567"/>
                </a:moveTo>
                <a:lnTo>
                  <a:pt x="160782" y="46736"/>
                </a:lnTo>
                <a:cubicBezTo>
                  <a:pt x="196723" y="5969"/>
                  <a:pt x="229489" y="0"/>
                  <a:pt x="278003" y="14859"/>
                </a:cubicBezTo>
                <a:lnTo>
                  <a:pt x="324993" y="63500"/>
                </a:lnTo>
                <a:cubicBezTo>
                  <a:pt x="336296" y="118110"/>
                  <a:pt x="331089" y="161290"/>
                  <a:pt x="302260" y="188341"/>
                </a:cubicBezTo>
                <a:lnTo>
                  <a:pt x="17780" y="359283"/>
                </a:lnTo>
                <a:cubicBezTo>
                  <a:pt x="8128" y="361188"/>
                  <a:pt x="1651" y="357378"/>
                  <a:pt x="0" y="34556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22530" name="矩形 3"/>
          <p:cNvSpPr/>
          <p:nvPr/>
        </p:nvSpPr>
        <p:spPr>
          <a:xfrm>
            <a:off x="657543" y="2108518"/>
            <a:ext cx="8153400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例：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原来，蒲公英的花就像我们的手掌，可以张开、合上。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翠鸟蹬开苇秆，像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___________________________________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___________________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82943" y="2643505"/>
            <a:ext cx="7904163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    箭一样飞出去，叼起小鱼，贴着水面往远处飞走了。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2532" name="矩形 1"/>
          <p:cNvSpPr/>
          <p:nvPr/>
        </p:nvSpPr>
        <p:spPr>
          <a:xfrm>
            <a:off x="408305" y="1465580"/>
            <a:ext cx="413543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一、照样子，写句子。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>
            <p:custDataLst>
              <p:tags r:id="rId1"/>
            </p:custDataLst>
          </p:nvPr>
        </p:nvSpPr>
        <p:spPr>
          <a:xfrm rot="15514456">
            <a:off x="8591550" y="4749800"/>
            <a:ext cx="63500" cy="64135"/>
          </a:xfrm>
          <a:custGeom>
            <a:avLst/>
            <a:gdLst>
              <a:gd name="connsiteX0" fmla="*/ 0 w 102616"/>
              <a:gd name="connsiteY0" fmla="*/ 61595 h 103759"/>
              <a:gd name="connsiteX1" fmla="*/ 61595 w 102616"/>
              <a:gd name="connsiteY1" fmla="*/ 0 h 103759"/>
              <a:gd name="connsiteX2" fmla="*/ 102616 w 102616"/>
              <a:gd name="connsiteY2" fmla="*/ 40005 h 103759"/>
              <a:gd name="connsiteX3" fmla="*/ 39878 w 102616"/>
              <a:gd name="connsiteY3" fmla="*/ 103759 h 103759"/>
              <a:gd name="connsiteX4" fmla="*/ 0 w 102616"/>
              <a:gd name="connsiteY4" fmla="*/ 61595 h 10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16" h="103759">
                <a:moveTo>
                  <a:pt x="0" y="61595"/>
                </a:moveTo>
                <a:lnTo>
                  <a:pt x="61595" y="0"/>
                </a:lnTo>
                <a:lnTo>
                  <a:pt x="102616" y="40005"/>
                </a:lnTo>
                <a:lnTo>
                  <a:pt x="39878" y="103759"/>
                </a:lnTo>
                <a:lnTo>
                  <a:pt x="0" y="61595"/>
                </a:lnTo>
              </a:path>
            </a:pathLst>
          </a:custGeom>
          <a:solidFill>
            <a:srgbClr val="F7F7DD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6" name="任意多边形: 形状 45"/>
          <p:cNvSpPr/>
          <p:nvPr>
            <p:custDataLst>
              <p:tags r:id="rId2"/>
            </p:custDataLst>
          </p:nvPr>
        </p:nvSpPr>
        <p:spPr>
          <a:xfrm rot="15514456">
            <a:off x="8584565" y="4332605"/>
            <a:ext cx="408940" cy="429260"/>
          </a:xfrm>
          <a:custGeom>
            <a:avLst/>
            <a:gdLst>
              <a:gd name="connsiteX0" fmla="*/ 11430 w 661543"/>
              <a:gd name="connsiteY0" fmla="*/ 181610 h 693928"/>
              <a:gd name="connsiteX1" fmla="*/ 0 w 661543"/>
              <a:gd name="connsiteY1" fmla="*/ 60579 h 693928"/>
              <a:gd name="connsiteX2" fmla="*/ 57404 w 661543"/>
              <a:gd name="connsiteY2" fmla="*/ 0 h 693928"/>
              <a:gd name="connsiteX3" fmla="*/ 168656 w 661543"/>
              <a:gd name="connsiteY3" fmla="*/ 8636 h 693928"/>
              <a:gd name="connsiteX4" fmla="*/ 661543 w 661543"/>
              <a:gd name="connsiteY4" fmla="*/ 445389 h 693928"/>
              <a:gd name="connsiteX5" fmla="*/ 421640 w 661543"/>
              <a:gd name="connsiteY5" fmla="*/ 693928 h 693928"/>
              <a:gd name="connsiteX6" fmla="*/ 11430 w 661543"/>
              <a:gd name="connsiteY6" fmla="*/ 181610 h 69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543" h="693928">
                <a:moveTo>
                  <a:pt x="11430" y="181610"/>
                </a:moveTo>
                <a:lnTo>
                  <a:pt x="0" y="60579"/>
                </a:lnTo>
                <a:lnTo>
                  <a:pt x="57404" y="0"/>
                </a:lnTo>
                <a:lnTo>
                  <a:pt x="168656" y="8636"/>
                </a:lnTo>
                <a:lnTo>
                  <a:pt x="661543" y="445389"/>
                </a:lnTo>
                <a:lnTo>
                  <a:pt x="421640" y="693928"/>
                </a:lnTo>
                <a:lnTo>
                  <a:pt x="11430" y="181610"/>
                </a:lnTo>
              </a:path>
            </a:pathLst>
          </a:custGeom>
          <a:solidFill>
            <a:srgbClr val="D0D0B0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 rot="15514456">
            <a:off x="8824595" y="4295775"/>
            <a:ext cx="166370" cy="170180"/>
          </a:xfrm>
          <a:custGeom>
            <a:avLst/>
            <a:gdLst>
              <a:gd name="connsiteX0" fmla="*/ 269113 w 269113"/>
              <a:gd name="connsiteY0" fmla="*/ 32512 h 275590"/>
              <a:gd name="connsiteX1" fmla="*/ 239903 w 269113"/>
              <a:gd name="connsiteY1" fmla="*/ 0 h 275590"/>
              <a:gd name="connsiteX2" fmla="*/ 0 w 269113"/>
              <a:gd name="connsiteY2" fmla="*/ 243205 h 275590"/>
              <a:gd name="connsiteX3" fmla="*/ 32385 w 269113"/>
              <a:gd name="connsiteY3" fmla="*/ 275590 h 275590"/>
              <a:gd name="connsiteX4" fmla="*/ 269113 w 269113"/>
              <a:gd name="connsiteY4" fmla="*/ 32512 h 27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113" h="275590">
                <a:moveTo>
                  <a:pt x="269113" y="32512"/>
                </a:moveTo>
                <a:lnTo>
                  <a:pt x="239903" y="0"/>
                </a:lnTo>
                <a:lnTo>
                  <a:pt x="0" y="243205"/>
                </a:lnTo>
                <a:lnTo>
                  <a:pt x="32385" y="275590"/>
                </a:lnTo>
                <a:lnTo>
                  <a:pt x="269113" y="32512"/>
                </a:lnTo>
              </a:path>
            </a:pathLst>
          </a:custGeom>
          <a:solidFill>
            <a:srgbClr val="F1F1E1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8" name="任意多边形: 形状 47"/>
          <p:cNvSpPr/>
          <p:nvPr>
            <p:custDataLst>
              <p:tags r:id="rId4"/>
            </p:custDataLst>
          </p:nvPr>
        </p:nvSpPr>
        <p:spPr>
          <a:xfrm rot="15514456">
            <a:off x="8608695" y="4528185"/>
            <a:ext cx="224790" cy="238760"/>
          </a:xfrm>
          <a:custGeom>
            <a:avLst/>
            <a:gdLst>
              <a:gd name="connsiteX0" fmla="*/ 363728 w 363728"/>
              <a:gd name="connsiteY0" fmla="*/ 182626 h 385826"/>
              <a:gd name="connsiteX1" fmla="*/ 171323 w 363728"/>
              <a:gd name="connsiteY1" fmla="*/ 385826 h 385826"/>
              <a:gd name="connsiteX2" fmla="*/ 0 w 363728"/>
              <a:gd name="connsiteY2" fmla="*/ 172974 h 385826"/>
              <a:gd name="connsiteX3" fmla="*/ 161544 w 363728"/>
              <a:gd name="connsiteY3" fmla="*/ 0 h 385826"/>
              <a:gd name="connsiteX4" fmla="*/ 363728 w 363728"/>
              <a:gd name="connsiteY4" fmla="*/ 182626 h 3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28" h="385826">
                <a:moveTo>
                  <a:pt x="363728" y="182626"/>
                </a:moveTo>
                <a:lnTo>
                  <a:pt x="171323" y="385826"/>
                </a:lnTo>
                <a:lnTo>
                  <a:pt x="0" y="172974"/>
                </a:lnTo>
                <a:lnTo>
                  <a:pt x="161544" y="0"/>
                </a:lnTo>
                <a:lnTo>
                  <a:pt x="363728" y="182626"/>
                </a:lnTo>
              </a:path>
            </a:pathLst>
          </a:cu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9" name="任意多边形: 形状 48"/>
          <p:cNvSpPr/>
          <p:nvPr>
            <p:custDataLst>
              <p:tags r:id="rId5"/>
            </p:custDataLst>
          </p:nvPr>
        </p:nvSpPr>
        <p:spPr>
          <a:xfrm rot="15514456">
            <a:off x="8432165" y="4817110"/>
            <a:ext cx="242570" cy="174625"/>
          </a:xfrm>
          <a:custGeom>
            <a:avLst/>
            <a:gdLst/>
            <a:ahLst/>
            <a:cxnLst/>
            <a:rect l="0" t="0" r="0" b="0"/>
            <a:pathLst>
              <a:path w="392304" h="281941">
                <a:moveTo>
                  <a:pt x="93980" y="68199"/>
                </a:moveTo>
                <a:cubicBezTo>
                  <a:pt x="117475" y="53594"/>
                  <a:pt x="140970" y="76327"/>
                  <a:pt x="119380" y="98933"/>
                </a:cubicBezTo>
                <a:lnTo>
                  <a:pt x="76708" y="143764"/>
                </a:lnTo>
                <a:cubicBezTo>
                  <a:pt x="62357" y="178308"/>
                  <a:pt x="94869" y="198628"/>
                  <a:pt x="117729" y="182626"/>
                </a:cubicBezTo>
                <a:lnTo>
                  <a:pt x="291338" y="16129"/>
                </a:lnTo>
                <a:cubicBezTo>
                  <a:pt x="356616" y="0"/>
                  <a:pt x="392303" y="33909"/>
                  <a:pt x="381508" y="99314"/>
                </a:cubicBezTo>
                <a:cubicBezTo>
                  <a:pt x="372110" y="128778"/>
                  <a:pt x="356616" y="136017"/>
                  <a:pt x="330708" y="163068"/>
                </a:cubicBezTo>
                <a:cubicBezTo>
                  <a:pt x="308229" y="187452"/>
                  <a:pt x="315468" y="204978"/>
                  <a:pt x="332867" y="220345"/>
                </a:cubicBezTo>
                <a:lnTo>
                  <a:pt x="364871" y="252095"/>
                </a:lnTo>
                <a:lnTo>
                  <a:pt x="335026" y="281940"/>
                </a:lnTo>
                <a:lnTo>
                  <a:pt x="292862" y="239014"/>
                </a:lnTo>
                <a:cubicBezTo>
                  <a:pt x="261747" y="206883"/>
                  <a:pt x="271526" y="172847"/>
                  <a:pt x="300482" y="142875"/>
                </a:cubicBezTo>
                <a:lnTo>
                  <a:pt x="341503" y="100711"/>
                </a:lnTo>
                <a:cubicBezTo>
                  <a:pt x="356616" y="73914"/>
                  <a:pt x="338836" y="41529"/>
                  <a:pt x="296164" y="58547"/>
                </a:cubicBezTo>
                <a:lnTo>
                  <a:pt x="149098" y="217424"/>
                </a:lnTo>
                <a:cubicBezTo>
                  <a:pt x="82677" y="262763"/>
                  <a:pt x="0" y="217424"/>
                  <a:pt x="44196" y="122301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1" name="任意多边形: 形状 40"/>
          <p:cNvSpPr/>
          <p:nvPr>
            <p:custDataLst>
              <p:tags r:id="rId6"/>
            </p:custDataLst>
          </p:nvPr>
        </p:nvSpPr>
        <p:spPr>
          <a:xfrm rot="1967152">
            <a:off x="8471535" y="4474845"/>
            <a:ext cx="543560" cy="545465"/>
          </a:xfrm>
          <a:custGeom>
            <a:avLst/>
            <a:gdLst/>
            <a:ahLst/>
            <a:cxnLst/>
            <a:rect l="0" t="0" r="0" b="0"/>
            <a:pathLst>
              <a:path w="1049275" h="1052323">
                <a:moveTo>
                  <a:pt x="993648" y="16510"/>
                </a:moveTo>
                <a:cubicBezTo>
                  <a:pt x="1039622" y="0"/>
                  <a:pt x="1049274" y="26289"/>
                  <a:pt x="1045591" y="68453"/>
                </a:cubicBezTo>
                <a:cubicBezTo>
                  <a:pt x="726059" y="414782"/>
                  <a:pt x="205740" y="1052322"/>
                  <a:pt x="137668" y="1045591"/>
                </a:cubicBezTo>
                <a:cubicBezTo>
                  <a:pt x="119762" y="1046861"/>
                  <a:pt x="81662" y="1002157"/>
                  <a:pt x="63374" y="981456"/>
                </a:cubicBezTo>
                <a:cubicBezTo>
                  <a:pt x="0" y="941832"/>
                  <a:pt x="652653" y="362331"/>
                  <a:pt x="993648" y="1651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2" name="任意多边形: 形状 41"/>
          <p:cNvSpPr/>
          <p:nvPr>
            <p:custDataLst>
              <p:tags r:id="rId7"/>
            </p:custDataLst>
          </p:nvPr>
        </p:nvSpPr>
        <p:spPr>
          <a:xfrm rot="1967152">
            <a:off x="8345170" y="4808855"/>
            <a:ext cx="78740" cy="77470"/>
          </a:xfrm>
          <a:custGeom>
            <a:avLst/>
            <a:gdLst>
              <a:gd name="connsiteX0" fmla="*/ 0 w 151638"/>
              <a:gd name="connsiteY0" fmla="*/ 101219 h 149860"/>
              <a:gd name="connsiteX1" fmla="*/ 46990 w 151638"/>
              <a:gd name="connsiteY1" fmla="*/ 149860 h 149860"/>
              <a:gd name="connsiteX2" fmla="*/ 151638 w 151638"/>
              <a:gd name="connsiteY2" fmla="*/ 46990 h 149860"/>
              <a:gd name="connsiteX3" fmla="*/ 102235 w 151638"/>
              <a:gd name="connsiteY3" fmla="*/ 0 h 149860"/>
              <a:gd name="connsiteX4" fmla="*/ 0 w 151638"/>
              <a:gd name="connsiteY4" fmla="*/ 101219 h 14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" h="149860">
                <a:moveTo>
                  <a:pt x="0" y="101219"/>
                </a:moveTo>
                <a:lnTo>
                  <a:pt x="46990" y="149860"/>
                </a:lnTo>
                <a:lnTo>
                  <a:pt x="151638" y="46990"/>
                </a:lnTo>
                <a:lnTo>
                  <a:pt x="102235" y="0"/>
                </a:lnTo>
                <a:lnTo>
                  <a:pt x="0" y="101219"/>
                </a:lnTo>
              </a:path>
            </a:pathLst>
          </a:custGeom>
          <a:solidFill>
            <a:schemeClr val="lt1">
              <a:lumMod val="85000"/>
            </a:schemeClr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3" name="任意多边形: 形状 42"/>
          <p:cNvSpPr/>
          <p:nvPr>
            <p:custDataLst>
              <p:tags r:id="rId8"/>
            </p:custDataLst>
          </p:nvPr>
        </p:nvSpPr>
        <p:spPr>
          <a:xfrm rot="1967152">
            <a:off x="8162925" y="4785360"/>
            <a:ext cx="173990" cy="187325"/>
          </a:xfrm>
          <a:custGeom>
            <a:avLst/>
            <a:gdLst/>
            <a:ahLst/>
            <a:cxnLst/>
            <a:rect l="0" t="0" r="0" b="0"/>
            <a:pathLst>
              <a:path w="336297" h="361189">
                <a:moveTo>
                  <a:pt x="0" y="345567"/>
                </a:moveTo>
                <a:lnTo>
                  <a:pt x="160782" y="46736"/>
                </a:lnTo>
                <a:cubicBezTo>
                  <a:pt x="196723" y="5969"/>
                  <a:pt x="229489" y="0"/>
                  <a:pt x="278003" y="14859"/>
                </a:cubicBezTo>
                <a:lnTo>
                  <a:pt x="324993" y="63500"/>
                </a:lnTo>
                <a:cubicBezTo>
                  <a:pt x="336296" y="118110"/>
                  <a:pt x="331089" y="161290"/>
                  <a:pt x="302260" y="188341"/>
                </a:cubicBezTo>
                <a:lnTo>
                  <a:pt x="17780" y="359283"/>
                </a:lnTo>
                <a:cubicBezTo>
                  <a:pt x="8128" y="361188"/>
                  <a:pt x="1651" y="357378"/>
                  <a:pt x="0" y="34556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20484" name="矩形 5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66700" y="1831975"/>
            <a:ext cx="8666163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本文通过对翠鸟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和 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的描写，让学生感 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受人与自然的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美好境界，培养学生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</a:t>
            </a:r>
            <a:r>
              <a:rPr kumimoji="0" lang="en-US" altLang="zh-CN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_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，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kumimoji="0" lang="en-US" altLang="zh-CN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的美好情感，并且呼吁人类与动物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289300" y="1905000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外形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818313" y="2460625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亲近自然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733925" y="1905000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捕鱼动作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501900" y="2460625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和谐相处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14338" y="2979738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热爱自然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569075" y="3009900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和谐相处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3561" name="矩形 1"/>
          <p:cNvSpPr/>
          <p:nvPr/>
        </p:nvSpPr>
        <p:spPr>
          <a:xfrm>
            <a:off x="73025" y="1182688"/>
            <a:ext cx="672623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二、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搭船的鸟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这篇课文主要讲了什么？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0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>
            <p:custDataLst>
              <p:tags r:id="rId1"/>
            </p:custDataLst>
          </p:nvPr>
        </p:nvSpPr>
        <p:spPr>
          <a:xfrm rot="15514456">
            <a:off x="8591550" y="4749800"/>
            <a:ext cx="63500" cy="64135"/>
          </a:xfrm>
          <a:custGeom>
            <a:avLst/>
            <a:gdLst>
              <a:gd name="connsiteX0" fmla="*/ 0 w 102616"/>
              <a:gd name="connsiteY0" fmla="*/ 61595 h 103759"/>
              <a:gd name="connsiteX1" fmla="*/ 61595 w 102616"/>
              <a:gd name="connsiteY1" fmla="*/ 0 h 103759"/>
              <a:gd name="connsiteX2" fmla="*/ 102616 w 102616"/>
              <a:gd name="connsiteY2" fmla="*/ 40005 h 103759"/>
              <a:gd name="connsiteX3" fmla="*/ 39878 w 102616"/>
              <a:gd name="connsiteY3" fmla="*/ 103759 h 103759"/>
              <a:gd name="connsiteX4" fmla="*/ 0 w 102616"/>
              <a:gd name="connsiteY4" fmla="*/ 61595 h 10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16" h="103759">
                <a:moveTo>
                  <a:pt x="0" y="61595"/>
                </a:moveTo>
                <a:lnTo>
                  <a:pt x="61595" y="0"/>
                </a:lnTo>
                <a:lnTo>
                  <a:pt x="102616" y="40005"/>
                </a:lnTo>
                <a:lnTo>
                  <a:pt x="39878" y="103759"/>
                </a:lnTo>
                <a:lnTo>
                  <a:pt x="0" y="61595"/>
                </a:lnTo>
              </a:path>
            </a:pathLst>
          </a:custGeom>
          <a:solidFill>
            <a:srgbClr val="F7F7DD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6" name="任意多边形: 形状 45"/>
          <p:cNvSpPr/>
          <p:nvPr>
            <p:custDataLst>
              <p:tags r:id="rId2"/>
            </p:custDataLst>
          </p:nvPr>
        </p:nvSpPr>
        <p:spPr>
          <a:xfrm rot="15514456">
            <a:off x="8584565" y="4332605"/>
            <a:ext cx="408940" cy="429260"/>
          </a:xfrm>
          <a:custGeom>
            <a:avLst/>
            <a:gdLst>
              <a:gd name="connsiteX0" fmla="*/ 11430 w 661543"/>
              <a:gd name="connsiteY0" fmla="*/ 181610 h 693928"/>
              <a:gd name="connsiteX1" fmla="*/ 0 w 661543"/>
              <a:gd name="connsiteY1" fmla="*/ 60579 h 693928"/>
              <a:gd name="connsiteX2" fmla="*/ 57404 w 661543"/>
              <a:gd name="connsiteY2" fmla="*/ 0 h 693928"/>
              <a:gd name="connsiteX3" fmla="*/ 168656 w 661543"/>
              <a:gd name="connsiteY3" fmla="*/ 8636 h 693928"/>
              <a:gd name="connsiteX4" fmla="*/ 661543 w 661543"/>
              <a:gd name="connsiteY4" fmla="*/ 445389 h 693928"/>
              <a:gd name="connsiteX5" fmla="*/ 421640 w 661543"/>
              <a:gd name="connsiteY5" fmla="*/ 693928 h 693928"/>
              <a:gd name="connsiteX6" fmla="*/ 11430 w 661543"/>
              <a:gd name="connsiteY6" fmla="*/ 181610 h 69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543" h="693928">
                <a:moveTo>
                  <a:pt x="11430" y="181610"/>
                </a:moveTo>
                <a:lnTo>
                  <a:pt x="0" y="60579"/>
                </a:lnTo>
                <a:lnTo>
                  <a:pt x="57404" y="0"/>
                </a:lnTo>
                <a:lnTo>
                  <a:pt x="168656" y="8636"/>
                </a:lnTo>
                <a:lnTo>
                  <a:pt x="661543" y="445389"/>
                </a:lnTo>
                <a:lnTo>
                  <a:pt x="421640" y="693928"/>
                </a:lnTo>
                <a:lnTo>
                  <a:pt x="11430" y="181610"/>
                </a:lnTo>
              </a:path>
            </a:pathLst>
          </a:custGeom>
          <a:solidFill>
            <a:srgbClr val="D0D0B0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 rot="15514456">
            <a:off x="8824595" y="4295775"/>
            <a:ext cx="166370" cy="170180"/>
          </a:xfrm>
          <a:custGeom>
            <a:avLst/>
            <a:gdLst>
              <a:gd name="connsiteX0" fmla="*/ 269113 w 269113"/>
              <a:gd name="connsiteY0" fmla="*/ 32512 h 275590"/>
              <a:gd name="connsiteX1" fmla="*/ 239903 w 269113"/>
              <a:gd name="connsiteY1" fmla="*/ 0 h 275590"/>
              <a:gd name="connsiteX2" fmla="*/ 0 w 269113"/>
              <a:gd name="connsiteY2" fmla="*/ 243205 h 275590"/>
              <a:gd name="connsiteX3" fmla="*/ 32385 w 269113"/>
              <a:gd name="connsiteY3" fmla="*/ 275590 h 275590"/>
              <a:gd name="connsiteX4" fmla="*/ 269113 w 269113"/>
              <a:gd name="connsiteY4" fmla="*/ 32512 h 27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113" h="275590">
                <a:moveTo>
                  <a:pt x="269113" y="32512"/>
                </a:moveTo>
                <a:lnTo>
                  <a:pt x="239903" y="0"/>
                </a:lnTo>
                <a:lnTo>
                  <a:pt x="0" y="243205"/>
                </a:lnTo>
                <a:lnTo>
                  <a:pt x="32385" y="275590"/>
                </a:lnTo>
                <a:lnTo>
                  <a:pt x="269113" y="32512"/>
                </a:lnTo>
              </a:path>
            </a:pathLst>
          </a:custGeom>
          <a:solidFill>
            <a:srgbClr val="F1F1E1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8" name="任意多边形: 形状 47"/>
          <p:cNvSpPr/>
          <p:nvPr>
            <p:custDataLst>
              <p:tags r:id="rId4"/>
            </p:custDataLst>
          </p:nvPr>
        </p:nvSpPr>
        <p:spPr>
          <a:xfrm rot="15514456">
            <a:off x="8608695" y="4528185"/>
            <a:ext cx="224790" cy="238760"/>
          </a:xfrm>
          <a:custGeom>
            <a:avLst/>
            <a:gdLst>
              <a:gd name="connsiteX0" fmla="*/ 363728 w 363728"/>
              <a:gd name="connsiteY0" fmla="*/ 182626 h 385826"/>
              <a:gd name="connsiteX1" fmla="*/ 171323 w 363728"/>
              <a:gd name="connsiteY1" fmla="*/ 385826 h 385826"/>
              <a:gd name="connsiteX2" fmla="*/ 0 w 363728"/>
              <a:gd name="connsiteY2" fmla="*/ 172974 h 385826"/>
              <a:gd name="connsiteX3" fmla="*/ 161544 w 363728"/>
              <a:gd name="connsiteY3" fmla="*/ 0 h 385826"/>
              <a:gd name="connsiteX4" fmla="*/ 363728 w 363728"/>
              <a:gd name="connsiteY4" fmla="*/ 182626 h 3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28" h="385826">
                <a:moveTo>
                  <a:pt x="363728" y="182626"/>
                </a:moveTo>
                <a:lnTo>
                  <a:pt x="171323" y="385826"/>
                </a:lnTo>
                <a:lnTo>
                  <a:pt x="0" y="172974"/>
                </a:lnTo>
                <a:lnTo>
                  <a:pt x="161544" y="0"/>
                </a:lnTo>
                <a:lnTo>
                  <a:pt x="363728" y="182626"/>
                </a:lnTo>
              </a:path>
            </a:pathLst>
          </a:cu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9" name="任意多边形: 形状 48"/>
          <p:cNvSpPr/>
          <p:nvPr>
            <p:custDataLst>
              <p:tags r:id="rId5"/>
            </p:custDataLst>
          </p:nvPr>
        </p:nvSpPr>
        <p:spPr>
          <a:xfrm rot="15514456">
            <a:off x="8432165" y="4817110"/>
            <a:ext cx="242570" cy="174625"/>
          </a:xfrm>
          <a:custGeom>
            <a:avLst/>
            <a:gdLst/>
            <a:ahLst/>
            <a:cxnLst/>
            <a:rect l="0" t="0" r="0" b="0"/>
            <a:pathLst>
              <a:path w="392304" h="281941">
                <a:moveTo>
                  <a:pt x="93980" y="68199"/>
                </a:moveTo>
                <a:cubicBezTo>
                  <a:pt x="117475" y="53594"/>
                  <a:pt x="140970" y="76327"/>
                  <a:pt x="119380" y="98933"/>
                </a:cubicBezTo>
                <a:lnTo>
                  <a:pt x="76708" y="143764"/>
                </a:lnTo>
                <a:cubicBezTo>
                  <a:pt x="62357" y="178308"/>
                  <a:pt x="94869" y="198628"/>
                  <a:pt x="117729" y="182626"/>
                </a:cubicBezTo>
                <a:lnTo>
                  <a:pt x="291338" y="16129"/>
                </a:lnTo>
                <a:cubicBezTo>
                  <a:pt x="356616" y="0"/>
                  <a:pt x="392303" y="33909"/>
                  <a:pt x="381508" y="99314"/>
                </a:cubicBezTo>
                <a:cubicBezTo>
                  <a:pt x="372110" y="128778"/>
                  <a:pt x="356616" y="136017"/>
                  <a:pt x="330708" y="163068"/>
                </a:cubicBezTo>
                <a:cubicBezTo>
                  <a:pt x="308229" y="187452"/>
                  <a:pt x="315468" y="204978"/>
                  <a:pt x="332867" y="220345"/>
                </a:cubicBezTo>
                <a:lnTo>
                  <a:pt x="364871" y="252095"/>
                </a:lnTo>
                <a:lnTo>
                  <a:pt x="335026" y="281940"/>
                </a:lnTo>
                <a:lnTo>
                  <a:pt x="292862" y="239014"/>
                </a:lnTo>
                <a:cubicBezTo>
                  <a:pt x="261747" y="206883"/>
                  <a:pt x="271526" y="172847"/>
                  <a:pt x="300482" y="142875"/>
                </a:cubicBezTo>
                <a:lnTo>
                  <a:pt x="341503" y="100711"/>
                </a:lnTo>
                <a:cubicBezTo>
                  <a:pt x="356616" y="73914"/>
                  <a:pt x="338836" y="41529"/>
                  <a:pt x="296164" y="58547"/>
                </a:cubicBezTo>
                <a:lnTo>
                  <a:pt x="149098" y="217424"/>
                </a:lnTo>
                <a:cubicBezTo>
                  <a:pt x="82677" y="262763"/>
                  <a:pt x="0" y="217424"/>
                  <a:pt x="44196" y="122301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1" name="任意多边形: 形状 40"/>
          <p:cNvSpPr/>
          <p:nvPr>
            <p:custDataLst>
              <p:tags r:id="rId6"/>
            </p:custDataLst>
          </p:nvPr>
        </p:nvSpPr>
        <p:spPr>
          <a:xfrm rot="1967152">
            <a:off x="8471535" y="4474845"/>
            <a:ext cx="543560" cy="545465"/>
          </a:xfrm>
          <a:custGeom>
            <a:avLst/>
            <a:gdLst/>
            <a:ahLst/>
            <a:cxnLst/>
            <a:rect l="0" t="0" r="0" b="0"/>
            <a:pathLst>
              <a:path w="1049275" h="1052323">
                <a:moveTo>
                  <a:pt x="993648" y="16510"/>
                </a:moveTo>
                <a:cubicBezTo>
                  <a:pt x="1039622" y="0"/>
                  <a:pt x="1049274" y="26289"/>
                  <a:pt x="1045591" y="68453"/>
                </a:cubicBezTo>
                <a:cubicBezTo>
                  <a:pt x="726059" y="414782"/>
                  <a:pt x="205740" y="1052322"/>
                  <a:pt x="137668" y="1045591"/>
                </a:cubicBezTo>
                <a:cubicBezTo>
                  <a:pt x="119762" y="1046861"/>
                  <a:pt x="81662" y="1002157"/>
                  <a:pt x="63374" y="981456"/>
                </a:cubicBezTo>
                <a:cubicBezTo>
                  <a:pt x="0" y="941832"/>
                  <a:pt x="652653" y="362331"/>
                  <a:pt x="993648" y="1651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2" name="任意多边形: 形状 41"/>
          <p:cNvSpPr/>
          <p:nvPr>
            <p:custDataLst>
              <p:tags r:id="rId7"/>
            </p:custDataLst>
          </p:nvPr>
        </p:nvSpPr>
        <p:spPr>
          <a:xfrm rot="1967152">
            <a:off x="8345170" y="4808855"/>
            <a:ext cx="78740" cy="77470"/>
          </a:xfrm>
          <a:custGeom>
            <a:avLst/>
            <a:gdLst>
              <a:gd name="connsiteX0" fmla="*/ 0 w 151638"/>
              <a:gd name="connsiteY0" fmla="*/ 101219 h 149860"/>
              <a:gd name="connsiteX1" fmla="*/ 46990 w 151638"/>
              <a:gd name="connsiteY1" fmla="*/ 149860 h 149860"/>
              <a:gd name="connsiteX2" fmla="*/ 151638 w 151638"/>
              <a:gd name="connsiteY2" fmla="*/ 46990 h 149860"/>
              <a:gd name="connsiteX3" fmla="*/ 102235 w 151638"/>
              <a:gd name="connsiteY3" fmla="*/ 0 h 149860"/>
              <a:gd name="connsiteX4" fmla="*/ 0 w 151638"/>
              <a:gd name="connsiteY4" fmla="*/ 101219 h 14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" h="149860">
                <a:moveTo>
                  <a:pt x="0" y="101219"/>
                </a:moveTo>
                <a:lnTo>
                  <a:pt x="46990" y="149860"/>
                </a:lnTo>
                <a:lnTo>
                  <a:pt x="151638" y="46990"/>
                </a:lnTo>
                <a:lnTo>
                  <a:pt x="102235" y="0"/>
                </a:lnTo>
                <a:lnTo>
                  <a:pt x="0" y="101219"/>
                </a:lnTo>
              </a:path>
            </a:pathLst>
          </a:custGeom>
          <a:solidFill>
            <a:schemeClr val="lt1">
              <a:lumMod val="85000"/>
            </a:schemeClr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3" name="任意多边形: 形状 42"/>
          <p:cNvSpPr/>
          <p:nvPr>
            <p:custDataLst>
              <p:tags r:id="rId8"/>
            </p:custDataLst>
          </p:nvPr>
        </p:nvSpPr>
        <p:spPr>
          <a:xfrm rot="1967152">
            <a:off x="8162925" y="4785360"/>
            <a:ext cx="173990" cy="187325"/>
          </a:xfrm>
          <a:custGeom>
            <a:avLst/>
            <a:gdLst/>
            <a:ahLst/>
            <a:cxnLst/>
            <a:rect l="0" t="0" r="0" b="0"/>
            <a:pathLst>
              <a:path w="336297" h="361189">
                <a:moveTo>
                  <a:pt x="0" y="345567"/>
                </a:moveTo>
                <a:lnTo>
                  <a:pt x="160782" y="46736"/>
                </a:lnTo>
                <a:cubicBezTo>
                  <a:pt x="196723" y="5969"/>
                  <a:pt x="229489" y="0"/>
                  <a:pt x="278003" y="14859"/>
                </a:cubicBezTo>
                <a:lnTo>
                  <a:pt x="324993" y="63500"/>
                </a:lnTo>
                <a:cubicBezTo>
                  <a:pt x="336296" y="118110"/>
                  <a:pt x="331089" y="161290"/>
                  <a:pt x="302260" y="188341"/>
                </a:cubicBezTo>
                <a:lnTo>
                  <a:pt x="17780" y="359283"/>
                </a:lnTo>
                <a:cubicBezTo>
                  <a:pt x="8128" y="361188"/>
                  <a:pt x="1651" y="357378"/>
                  <a:pt x="0" y="34556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21506" name="矩形 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33400" y="1781175"/>
            <a:ext cx="8328025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本课语言生动活泼，富有童真童趣。主要讲了“我”家门前有一大片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</a:t>
            </a:r>
            <a:r>
              <a:rPr kumimoji="0" lang="en-US" altLang="zh-CN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___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，“我”和“弟弟”开心的在里面玩耍，以及我发现了草地颜色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   </a:t>
            </a:r>
            <a:r>
              <a:rPr kumimoji="0" lang="en-US" altLang="zh-CN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__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。表达了作者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的情感。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4579" name="矩形 3"/>
          <p:cNvSpPr/>
          <p:nvPr/>
        </p:nvSpPr>
        <p:spPr>
          <a:xfrm>
            <a:off x="180975" y="1081088"/>
            <a:ext cx="89630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二、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金色的草地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这篇课文主要讲了什么？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969000" y="2924175"/>
            <a:ext cx="23637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变化的原因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106613" y="3514725"/>
            <a:ext cx="17068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热爱大自然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595563" y="2413000"/>
            <a:ext cx="2011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蒲公英的草地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107"/>
          <p:cNvSpPr txBox="1"/>
          <p:nvPr>
            <p:custDataLst>
              <p:tags r:id="rId1"/>
            </p:custDataLst>
          </p:nvPr>
        </p:nvSpPr>
        <p:spPr>
          <a:xfrm>
            <a:off x="2184083" y="1743551"/>
            <a:ext cx="4775835" cy="875824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45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184083" y="2635881"/>
            <a:ext cx="4775835" cy="758666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1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第六单元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22275" y="1970861"/>
            <a:ext cx="8299450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sz="2100" dirty="0">
                <a:solidFill>
                  <a:schemeClr val="dk1"/>
                </a:solidFill>
                <a:latin typeface="幼圆" charset="0"/>
                <a:cs typeface="幼圆" charset="0"/>
              </a:rPr>
              <a:t>1.会认37个生字，会写46个生字，会写41个生词。</a:t>
            </a:r>
            <a:endParaRPr sz="21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>
              <a:lnSpc>
                <a:spcPct val="150000"/>
              </a:lnSpc>
              <a:defRPr/>
            </a:pPr>
            <a:r>
              <a:rPr sz="2100" dirty="0">
                <a:solidFill>
                  <a:schemeClr val="dk1"/>
                </a:solidFill>
                <a:latin typeface="幼圆" charset="0"/>
                <a:cs typeface="幼圆" charset="0"/>
              </a:rPr>
              <a:t>2.正确、流利地朗读课文。</a:t>
            </a:r>
            <a:endParaRPr sz="21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>
              <a:lnSpc>
                <a:spcPct val="150000"/>
              </a:lnSpc>
              <a:defRPr/>
            </a:pPr>
            <a:r>
              <a:rPr sz="2100" dirty="0">
                <a:solidFill>
                  <a:schemeClr val="dk1"/>
                </a:solidFill>
                <a:latin typeface="幼圆" charset="0"/>
                <a:cs typeface="幼圆" charset="0"/>
              </a:rPr>
              <a:t>3.联系上下文和生活经验，了解词语的意思。</a:t>
            </a:r>
            <a:endParaRPr sz="21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>
              <a:lnSpc>
                <a:spcPct val="150000"/>
              </a:lnSpc>
              <a:defRPr/>
            </a:pPr>
            <a:r>
              <a:rPr sz="2100" dirty="0">
                <a:solidFill>
                  <a:schemeClr val="dk1"/>
                </a:solidFill>
                <a:latin typeface="幼圆" charset="0"/>
                <a:cs typeface="幼圆" charset="0"/>
              </a:rPr>
              <a:t>4.学习课文的语言表达，积累语言。</a:t>
            </a:r>
            <a:endParaRPr sz="21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3" name="矩形 1"/>
          <p:cNvSpPr>
            <a:spLocks noChangeArrowheads="1"/>
          </p:cNvSpPr>
          <p:nvPr/>
        </p:nvSpPr>
        <p:spPr bwMode="auto">
          <a:xfrm>
            <a:off x="411163" y="1254125"/>
            <a:ext cx="23164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幼圆" charset="0"/>
                <a:ea typeface="幼圆" charset="0"/>
              </a:rPr>
              <a:t>单元复习目标：</a:t>
            </a:r>
            <a:endParaRPr lang="zh-CN" altLang="en-US" sz="24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>
            <p:custDataLst>
              <p:tags r:id="rId1"/>
            </p:custDataLst>
          </p:nvPr>
        </p:nvSpPr>
        <p:spPr>
          <a:xfrm rot="15514456">
            <a:off x="8591550" y="4749800"/>
            <a:ext cx="63500" cy="64135"/>
          </a:xfrm>
          <a:custGeom>
            <a:avLst/>
            <a:gdLst>
              <a:gd name="connsiteX0" fmla="*/ 0 w 102616"/>
              <a:gd name="connsiteY0" fmla="*/ 61595 h 103759"/>
              <a:gd name="connsiteX1" fmla="*/ 61595 w 102616"/>
              <a:gd name="connsiteY1" fmla="*/ 0 h 103759"/>
              <a:gd name="connsiteX2" fmla="*/ 102616 w 102616"/>
              <a:gd name="connsiteY2" fmla="*/ 40005 h 103759"/>
              <a:gd name="connsiteX3" fmla="*/ 39878 w 102616"/>
              <a:gd name="connsiteY3" fmla="*/ 103759 h 103759"/>
              <a:gd name="connsiteX4" fmla="*/ 0 w 102616"/>
              <a:gd name="connsiteY4" fmla="*/ 61595 h 10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16" h="103759">
                <a:moveTo>
                  <a:pt x="0" y="61595"/>
                </a:moveTo>
                <a:lnTo>
                  <a:pt x="61595" y="0"/>
                </a:lnTo>
                <a:lnTo>
                  <a:pt x="102616" y="40005"/>
                </a:lnTo>
                <a:lnTo>
                  <a:pt x="39878" y="103759"/>
                </a:lnTo>
                <a:lnTo>
                  <a:pt x="0" y="61595"/>
                </a:lnTo>
              </a:path>
            </a:pathLst>
          </a:custGeom>
          <a:solidFill>
            <a:srgbClr val="F7F7DD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6" name="任意多边形: 形状 45"/>
          <p:cNvSpPr/>
          <p:nvPr>
            <p:custDataLst>
              <p:tags r:id="rId2"/>
            </p:custDataLst>
          </p:nvPr>
        </p:nvSpPr>
        <p:spPr>
          <a:xfrm rot="15514456">
            <a:off x="8584565" y="4332605"/>
            <a:ext cx="408940" cy="429260"/>
          </a:xfrm>
          <a:custGeom>
            <a:avLst/>
            <a:gdLst>
              <a:gd name="connsiteX0" fmla="*/ 11430 w 661543"/>
              <a:gd name="connsiteY0" fmla="*/ 181610 h 693928"/>
              <a:gd name="connsiteX1" fmla="*/ 0 w 661543"/>
              <a:gd name="connsiteY1" fmla="*/ 60579 h 693928"/>
              <a:gd name="connsiteX2" fmla="*/ 57404 w 661543"/>
              <a:gd name="connsiteY2" fmla="*/ 0 h 693928"/>
              <a:gd name="connsiteX3" fmla="*/ 168656 w 661543"/>
              <a:gd name="connsiteY3" fmla="*/ 8636 h 693928"/>
              <a:gd name="connsiteX4" fmla="*/ 661543 w 661543"/>
              <a:gd name="connsiteY4" fmla="*/ 445389 h 693928"/>
              <a:gd name="connsiteX5" fmla="*/ 421640 w 661543"/>
              <a:gd name="connsiteY5" fmla="*/ 693928 h 693928"/>
              <a:gd name="connsiteX6" fmla="*/ 11430 w 661543"/>
              <a:gd name="connsiteY6" fmla="*/ 181610 h 69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543" h="693928">
                <a:moveTo>
                  <a:pt x="11430" y="181610"/>
                </a:moveTo>
                <a:lnTo>
                  <a:pt x="0" y="60579"/>
                </a:lnTo>
                <a:lnTo>
                  <a:pt x="57404" y="0"/>
                </a:lnTo>
                <a:lnTo>
                  <a:pt x="168656" y="8636"/>
                </a:lnTo>
                <a:lnTo>
                  <a:pt x="661543" y="445389"/>
                </a:lnTo>
                <a:lnTo>
                  <a:pt x="421640" y="693928"/>
                </a:lnTo>
                <a:lnTo>
                  <a:pt x="11430" y="181610"/>
                </a:lnTo>
              </a:path>
            </a:pathLst>
          </a:custGeom>
          <a:solidFill>
            <a:srgbClr val="D0D0B0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 rot="15514456">
            <a:off x="8824595" y="4295775"/>
            <a:ext cx="166370" cy="170180"/>
          </a:xfrm>
          <a:custGeom>
            <a:avLst/>
            <a:gdLst>
              <a:gd name="connsiteX0" fmla="*/ 269113 w 269113"/>
              <a:gd name="connsiteY0" fmla="*/ 32512 h 275590"/>
              <a:gd name="connsiteX1" fmla="*/ 239903 w 269113"/>
              <a:gd name="connsiteY1" fmla="*/ 0 h 275590"/>
              <a:gd name="connsiteX2" fmla="*/ 0 w 269113"/>
              <a:gd name="connsiteY2" fmla="*/ 243205 h 275590"/>
              <a:gd name="connsiteX3" fmla="*/ 32385 w 269113"/>
              <a:gd name="connsiteY3" fmla="*/ 275590 h 275590"/>
              <a:gd name="connsiteX4" fmla="*/ 269113 w 269113"/>
              <a:gd name="connsiteY4" fmla="*/ 32512 h 27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113" h="275590">
                <a:moveTo>
                  <a:pt x="269113" y="32512"/>
                </a:moveTo>
                <a:lnTo>
                  <a:pt x="239903" y="0"/>
                </a:lnTo>
                <a:lnTo>
                  <a:pt x="0" y="243205"/>
                </a:lnTo>
                <a:lnTo>
                  <a:pt x="32385" y="275590"/>
                </a:lnTo>
                <a:lnTo>
                  <a:pt x="269113" y="32512"/>
                </a:lnTo>
              </a:path>
            </a:pathLst>
          </a:custGeom>
          <a:solidFill>
            <a:srgbClr val="F1F1E1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8" name="任意多边形: 形状 47"/>
          <p:cNvSpPr/>
          <p:nvPr>
            <p:custDataLst>
              <p:tags r:id="rId4"/>
            </p:custDataLst>
          </p:nvPr>
        </p:nvSpPr>
        <p:spPr>
          <a:xfrm rot="15514456">
            <a:off x="8608695" y="4528185"/>
            <a:ext cx="224790" cy="238760"/>
          </a:xfrm>
          <a:custGeom>
            <a:avLst/>
            <a:gdLst>
              <a:gd name="connsiteX0" fmla="*/ 363728 w 363728"/>
              <a:gd name="connsiteY0" fmla="*/ 182626 h 385826"/>
              <a:gd name="connsiteX1" fmla="*/ 171323 w 363728"/>
              <a:gd name="connsiteY1" fmla="*/ 385826 h 385826"/>
              <a:gd name="connsiteX2" fmla="*/ 0 w 363728"/>
              <a:gd name="connsiteY2" fmla="*/ 172974 h 385826"/>
              <a:gd name="connsiteX3" fmla="*/ 161544 w 363728"/>
              <a:gd name="connsiteY3" fmla="*/ 0 h 385826"/>
              <a:gd name="connsiteX4" fmla="*/ 363728 w 363728"/>
              <a:gd name="connsiteY4" fmla="*/ 182626 h 3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28" h="385826">
                <a:moveTo>
                  <a:pt x="363728" y="182626"/>
                </a:moveTo>
                <a:lnTo>
                  <a:pt x="171323" y="385826"/>
                </a:lnTo>
                <a:lnTo>
                  <a:pt x="0" y="172974"/>
                </a:lnTo>
                <a:lnTo>
                  <a:pt x="161544" y="0"/>
                </a:lnTo>
                <a:lnTo>
                  <a:pt x="363728" y="182626"/>
                </a:lnTo>
              </a:path>
            </a:pathLst>
          </a:cu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9" name="任意多边形: 形状 48"/>
          <p:cNvSpPr/>
          <p:nvPr>
            <p:custDataLst>
              <p:tags r:id="rId5"/>
            </p:custDataLst>
          </p:nvPr>
        </p:nvSpPr>
        <p:spPr>
          <a:xfrm rot="15514456">
            <a:off x="8432165" y="4817110"/>
            <a:ext cx="242570" cy="174625"/>
          </a:xfrm>
          <a:custGeom>
            <a:avLst/>
            <a:gdLst/>
            <a:ahLst/>
            <a:cxnLst/>
            <a:rect l="0" t="0" r="0" b="0"/>
            <a:pathLst>
              <a:path w="392304" h="281941">
                <a:moveTo>
                  <a:pt x="93980" y="68199"/>
                </a:moveTo>
                <a:cubicBezTo>
                  <a:pt x="117475" y="53594"/>
                  <a:pt x="140970" y="76327"/>
                  <a:pt x="119380" y="98933"/>
                </a:cubicBezTo>
                <a:lnTo>
                  <a:pt x="76708" y="143764"/>
                </a:lnTo>
                <a:cubicBezTo>
                  <a:pt x="62357" y="178308"/>
                  <a:pt x="94869" y="198628"/>
                  <a:pt x="117729" y="182626"/>
                </a:cubicBezTo>
                <a:lnTo>
                  <a:pt x="291338" y="16129"/>
                </a:lnTo>
                <a:cubicBezTo>
                  <a:pt x="356616" y="0"/>
                  <a:pt x="392303" y="33909"/>
                  <a:pt x="381508" y="99314"/>
                </a:cubicBezTo>
                <a:cubicBezTo>
                  <a:pt x="372110" y="128778"/>
                  <a:pt x="356616" y="136017"/>
                  <a:pt x="330708" y="163068"/>
                </a:cubicBezTo>
                <a:cubicBezTo>
                  <a:pt x="308229" y="187452"/>
                  <a:pt x="315468" y="204978"/>
                  <a:pt x="332867" y="220345"/>
                </a:cubicBezTo>
                <a:lnTo>
                  <a:pt x="364871" y="252095"/>
                </a:lnTo>
                <a:lnTo>
                  <a:pt x="335026" y="281940"/>
                </a:lnTo>
                <a:lnTo>
                  <a:pt x="292862" y="239014"/>
                </a:lnTo>
                <a:cubicBezTo>
                  <a:pt x="261747" y="206883"/>
                  <a:pt x="271526" y="172847"/>
                  <a:pt x="300482" y="142875"/>
                </a:cubicBezTo>
                <a:lnTo>
                  <a:pt x="341503" y="100711"/>
                </a:lnTo>
                <a:cubicBezTo>
                  <a:pt x="356616" y="73914"/>
                  <a:pt x="338836" y="41529"/>
                  <a:pt x="296164" y="58547"/>
                </a:cubicBezTo>
                <a:lnTo>
                  <a:pt x="149098" y="217424"/>
                </a:lnTo>
                <a:cubicBezTo>
                  <a:pt x="82677" y="262763"/>
                  <a:pt x="0" y="217424"/>
                  <a:pt x="44196" y="122301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1" name="任意多边形: 形状 40"/>
          <p:cNvSpPr/>
          <p:nvPr>
            <p:custDataLst>
              <p:tags r:id="rId6"/>
            </p:custDataLst>
          </p:nvPr>
        </p:nvSpPr>
        <p:spPr>
          <a:xfrm rot="1967152">
            <a:off x="8471535" y="4474845"/>
            <a:ext cx="543560" cy="545465"/>
          </a:xfrm>
          <a:custGeom>
            <a:avLst/>
            <a:gdLst/>
            <a:ahLst/>
            <a:cxnLst/>
            <a:rect l="0" t="0" r="0" b="0"/>
            <a:pathLst>
              <a:path w="1049275" h="1052323">
                <a:moveTo>
                  <a:pt x="993648" y="16510"/>
                </a:moveTo>
                <a:cubicBezTo>
                  <a:pt x="1039622" y="0"/>
                  <a:pt x="1049274" y="26289"/>
                  <a:pt x="1045591" y="68453"/>
                </a:cubicBezTo>
                <a:cubicBezTo>
                  <a:pt x="726059" y="414782"/>
                  <a:pt x="205740" y="1052322"/>
                  <a:pt x="137668" y="1045591"/>
                </a:cubicBezTo>
                <a:cubicBezTo>
                  <a:pt x="119762" y="1046861"/>
                  <a:pt x="81662" y="1002157"/>
                  <a:pt x="63374" y="981456"/>
                </a:cubicBezTo>
                <a:cubicBezTo>
                  <a:pt x="0" y="941832"/>
                  <a:pt x="652653" y="362331"/>
                  <a:pt x="993648" y="1651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2" name="任意多边形: 形状 41"/>
          <p:cNvSpPr/>
          <p:nvPr>
            <p:custDataLst>
              <p:tags r:id="rId7"/>
            </p:custDataLst>
          </p:nvPr>
        </p:nvSpPr>
        <p:spPr>
          <a:xfrm rot="1967152">
            <a:off x="8345170" y="4808855"/>
            <a:ext cx="78740" cy="77470"/>
          </a:xfrm>
          <a:custGeom>
            <a:avLst/>
            <a:gdLst>
              <a:gd name="connsiteX0" fmla="*/ 0 w 151638"/>
              <a:gd name="connsiteY0" fmla="*/ 101219 h 149860"/>
              <a:gd name="connsiteX1" fmla="*/ 46990 w 151638"/>
              <a:gd name="connsiteY1" fmla="*/ 149860 h 149860"/>
              <a:gd name="connsiteX2" fmla="*/ 151638 w 151638"/>
              <a:gd name="connsiteY2" fmla="*/ 46990 h 149860"/>
              <a:gd name="connsiteX3" fmla="*/ 102235 w 151638"/>
              <a:gd name="connsiteY3" fmla="*/ 0 h 149860"/>
              <a:gd name="connsiteX4" fmla="*/ 0 w 151638"/>
              <a:gd name="connsiteY4" fmla="*/ 101219 h 14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" h="149860">
                <a:moveTo>
                  <a:pt x="0" y="101219"/>
                </a:moveTo>
                <a:lnTo>
                  <a:pt x="46990" y="149860"/>
                </a:lnTo>
                <a:lnTo>
                  <a:pt x="151638" y="46990"/>
                </a:lnTo>
                <a:lnTo>
                  <a:pt x="102235" y="0"/>
                </a:lnTo>
                <a:lnTo>
                  <a:pt x="0" y="101219"/>
                </a:lnTo>
              </a:path>
            </a:pathLst>
          </a:custGeom>
          <a:solidFill>
            <a:schemeClr val="lt1">
              <a:lumMod val="85000"/>
            </a:schemeClr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3" name="任意多边形: 形状 42"/>
          <p:cNvSpPr/>
          <p:nvPr>
            <p:custDataLst>
              <p:tags r:id="rId8"/>
            </p:custDataLst>
          </p:nvPr>
        </p:nvSpPr>
        <p:spPr>
          <a:xfrm rot="1967152">
            <a:off x="8162925" y="4785360"/>
            <a:ext cx="173990" cy="187325"/>
          </a:xfrm>
          <a:custGeom>
            <a:avLst/>
            <a:gdLst/>
            <a:ahLst/>
            <a:cxnLst/>
            <a:rect l="0" t="0" r="0" b="0"/>
            <a:pathLst>
              <a:path w="336297" h="361189">
                <a:moveTo>
                  <a:pt x="0" y="345567"/>
                </a:moveTo>
                <a:lnTo>
                  <a:pt x="160782" y="46736"/>
                </a:lnTo>
                <a:cubicBezTo>
                  <a:pt x="196723" y="5969"/>
                  <a:pt x="229489" y="0"/>
                  <a:pt x="278003" y="14859"/>
                </a:cubicBezTo>
                <a:lnTo>
                  <a:pt x="324993" y="63500"/>
                </a:lnTo>
                <a:cubicBezTo>
                  <a:pt x="336296" y="118110"/>
                  <a:pt x="331089" y="161290"/>
                  <a:pt x="302260" y="188341"/>
                </a:cubicBezTo>
                <a:lnTo>
                  <a:pt x="17780" y="359283"/>
                </a:lnTo>
                <a:cubicBezTo>
                  <a:pt x="8128" y="361188"/>
                  <a:pt x="1651" y="357378"/>
                  <a:pt x="0" y="34556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1691680" y="2244961"/>
            <a:ext cx="6192688" cy="7607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第一单元</a:t>
            </a:r>
            <a:r>
              <a:rPr lang="en-US" altLang="zh-CN" sz="3000" b="1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-</a:t>
            </a:r>
            <a:r>
              <a:rPr lang="zh-CN" altLang="en-US" sz="3000" b="1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第四单元见期中复习</a:t>
            </a:r>
            <a:endParaRPr lang="zh-CN" altLang="en-US" sz="3000" b="1" dirty="0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266" name="矩形 11"/>
          <p:cNvSpPr/>
          <p:nvPr/>
        </p:nvSpPr>
        <p:spPr>
          <a:xfrm>
            <a:off x="1122680" y="1398905"/>
            <a:ext cx="7273925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饮水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yǐn   yǐng )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　 初一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cū    chū )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镜子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jìng  jǐng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银盘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yín  yíng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海参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cān    shēn)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挺好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dǐng tǐng )</a:t>
            </a:r>
            <a:endParaRPr lang="zh-CN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数不清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(shǔ   shù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鸟粪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fèng  fèn )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划过来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(huá   huà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欣赏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xīn   xīng)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269355" y="3386455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400618" y="3386455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232843" y="2845118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203575" y="2832418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421630" y="2279968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defTabSz="914400">
              <a:buClrTx/>
              <a:buSzTx/>
              <a:buFontTx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118043" y="2302193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299835" y="1707198"/>
            <a:ext cx="6400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098993" y="1717993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426018" y="3942080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388293" y="3919855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defTabSz="914400">
              <a:buClrTx/>
              <a:buSzTx/>
              <a:buFontTx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77" name="矩形 1"/>
          <p:cNvSpPr/>
          <p:nvPr/>
        </p:nvSpPr>
        <p:spPr>
          <a:xfrm>
            <a:off x="1192530" y="1759268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78" name="矩形 1"/>
          <p:cNvSpPr/>
          <p:nvPr/>
        </p:nvSpPr>
        <p:spPr>
          <a:xfrm>
            <a:off x="1192530" y="227044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79" name="矩形 1"/>
          <p:cNvSpPr/>
          <p:nvPr/>
        </p:nvSpPr>
        <p:spPr>
          <a:xfrm>
            <a:off x="1533843" y="2832418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80" name="矩形 1"/>
          <p:cNvSpPr/>
          <p:nvPr/>
        </p:nvSpPr>
        <p:spPr>
          <a:xfrm>
            <a:off x="1186180" y="3430905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81" name="矩形 1"/>
          <p:cNvSpPr/>
          <p:nvPr/>
        </p:nvSpPr>
        <p:spPr>
          <a:xfrm>
            <a:off x="1208405" y="3930968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82" name="矩形 1"/>
          <p:cNvSpPr/>
          <p:nvPr/>
        </p:nvSpPr>
        <p:spPr>
          <a:xfrm>
            <a:off x="4554855" y="1784668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83" name="矩形 1"/>
          <p:cNvSpPr/>
          <p:nvPr/>
        </p:nvSpPr>
        <p:spPr>
          <a:xfrm>
            <a:off x="4554855" y="229584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84" name="矩形 1"/>
          <p:cNvSpPr/>
          <p:nvPr/>
        </p:nvSpPr>
        <p:spPr>
          <a:xfrm>
            <a:off x="4548505" y="2857818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85" name="矩形 1"/>
          <p:cNvSpPr/>
          <p:nvPr/>
        </p:nvSpPr>
        <p:spPr>
          <a:xfrm>
            <a:off x="4837430" y="3456305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86" name="矩形 1"/>
          <p:cNvSpPr/>
          <p:nvPr/>
        </p:nvSpPr>
        <p:spPr>
          <a:xfrm>
            <a:off x="4570730" y="3956368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87" name="矩形 1"/>
          <p:cNvSpPr/>
          <p:nvPr/>
        </p:nvSpPr>
        <p:spPr>
          <a:xfrm>
            <a:off x="611505" y="843280"/>
            <a:ext cx="723423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一、给带点的字选择正确的读音，在下面打“√”。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2290" name="矩形 11"/>
          <p:cNvSpPr/>
          <p:nvPr/>
        </p:nvSpPr>
        <p:spPr>
          <a:xfrm>
            <a:off x="714375" y="1249363"/>
            <a:ext cx="7273925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脑袋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tài  dài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影子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yǐng     jǐng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宿舍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shè   shě)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来临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(líng     lín 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zh-CN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海滨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bīn   pīn)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胳臂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(bei      bì )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石凳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(tèng   dèng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每逢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féng   fén)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</a:t>
            </a:r>
            <a:endParaRPr lang="zh-CN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</a:pPr>
            <a:endParaRPr lang="zh-CN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83175" y="3290888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22538" y="3325813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91075" y="2724150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731963" y="2720975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155373" y="2111375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719263" y="2155825"/>
            <a:ext cx="2460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906963" y="1660525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379663" y="1617663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299" name="矩形 1"/>
          <p:cNvSpPr/>
          <p:nvPr/>
        </p:nvSpPr>
        <p:spPr>
          <a:xfrm>
            <a:off x="1098550" y="164941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300" name="矩形 1"/>
          <p:cNvSpPr/>
          <p:nvPr/>
        </p:nvSpPr>
        <p:spPr>
          <a:xfrm>
            <a:off x="1087438" y="217805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301" name="矩形 1"/>
          <p:cNvSpPr/>
          <p:nvPr/>
        </p:nvSpPr>
        <p:spPr>
          <a:xfrm>
            <a:off x="1109663" y="2681288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302" name="矩形 1"/>
          <p:cNvSpPr/>
          <p:nvPr/>
        </p:nvSpPr>
        <p:spPr>
          <a:xfrm>
            <a:off x="1084263" y="3290888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303" name="矩形 1"/>
          <p:cNvSpPr/>
          <p:nvPr/>
        </p:nvSpPr>
        <p:spPr>
          <a:xfrm>
            <a:off x="4030663" y="164941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304" name="矩形 1"/>
          <p:cNvSpPr/>
          <p:nvPr/>
        </p:nvSpPr>
        <p:spPr>
          <a:xfrm>
            <a:off x="4324350" y="2111375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305" name="矩形 1"/>
          <p:cNvSpPr/>
          <p:nvPr/>
        </p:nvSpPr>
        <p:spPr>
          <a:xfrm>
            <a:off x="4351338" y="272415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306" name="矩形 1"/>
          <p:cNvSpPr/>
          <p:nvPr/>
        </p:nvSpPr>
        <p:spPr>
          <a:xfrm>
            <a:off x="4378325" y="336550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314" name="TextBox 1"/>
          <p:cNvSpPr txBox="1"/>
          <p:nvPr>
            <p:custDataLst>
              <p:tags r:id="rId10"/>
            </p:custDataLst>
          </p:nvPr>
        </p:nvSpPr>
        <p:spPr>
          <a:xfrm>
            <a:off x="482600" y="927100"/>
            <a:ext cx="20193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zh-CN" altLang="en-US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315" name="矩形 8"/>
          <p:cNvSpPr/>
          <p:nvPr/>
        </p:nvSpPr>
        <p:spPr>
          <a:xfrm>
            <a:off x="207963" y="1157288"/>
            <a:ext cx="845343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9525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zhōng duàn   qīng  chǔ      gū   ér    fān  chuán 	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909638" y="16938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2959100" y="16938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5003800" y="16938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896938" y="17160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中 断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49575" y="17160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清 楚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75225" y="170021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孤 儿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6811963" y="167798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矩形 23"/>
          <p:cNvSpPr/>
          <p:nvPr/>
        </p:nvSpPr>
        <p:spPr>
          <a:xfrm>
            <a:off x="6783388" y="16843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帆 船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922338" y="309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2971800" y="309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5016500" y="309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/>
        </p:nvSpPr>
        <p:spPr>
          <a:xfrm>
            <a:off x="909638" y="311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饮 水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62275" y="311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初 一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987925" y="31003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镜 子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31" name="表格 30"/>
          <p:cNvGraphicFramePr>
            <a:graphicFrameLocks noGrp="1"/>
          </p:cNvGraphicFramePr>
          <p:nvPr/>
        </p:nvGraphicFramePr>
        <p:xfrm>
          <a:off x="6824663" y="30781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" name="矩形 31"/>
          <p:cNvSpPr/>
          <p:nvPr/>
        </p:nvSpPr>
        <p:spPr>
          <a:xfrm>
            <a:off x="6796088" y="308451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未 来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460" name="矩形 2"/>
          <p:cNvSpPr/>
          <p:nvPr>
            <p:custDataLst>
              <p:tags r:id="rId12"/>
            </p:custDataLst>
          </p:nvPr>
        </p:nvSpPr>
        <p:spPr>
          <a:xfrm>
            <a:off x="795338" y="2601913"/>
            <a:ext cx="747236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yǐn  shuǐ     chū   yī     jìng  zǐ    wèi  lái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461" name="矩形 1"/>
          <p:cNvSpPr/>
          <p:nvPr/>
        </p:nvSpPr>
        <p:spPr>
          <a:xfrm>
            <a:off x="150813" y="858838"/>
            <a:ext cx="4573587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二、根据拼音写词语。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4" grpId="0"/>
      <p:bldP spid="28" grpId="0"/>
      <p:bldP spid="29" grpId="0"/>
      <p:bldP spid="30" grpId="0"/>
      <p:bldP spid="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339" name="矩形 8"/>
          <p:cNvSpPr/>
          <p:nvPr/>
        </p:nvSpPr>
        <p:spPr>
          <a:xfrm>
            <a:off x="873125" y="1225550"/>
            <a:ext cx="845343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mó    dāo    yáo   yuǎn    yín  pán    qún  dǎo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885825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29352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49799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873125" y="184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磨 刀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25763" y="184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遥 远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51413" y="18303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银 盘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6788150" y="18081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矩形 23"/>
          <p:cNvSpPr/>
          <p:nvPr/>
        </p:nvSpPr>
        <p:spPr>
          <a:xfrm>
            <a:off x="6759575" y="181451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群 岛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898525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29479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49926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/>
        </p:nvSpPr>
        <p:spPr>
          <a:xfrm>
            <a:off x="885825" y="32464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优 美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38463" y="32464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交 错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964113" y="32305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岩 石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31" name="表格 30"/>
          <p:cNvGraphicFramePr>
            <a:graphicFrameLocks noGrp="1"/>
          </p:cNvGraphicFramePr>
          <p:nvPr/>
        </p:nvGraphicFramePr>
        <p:xfrm>
          <a:off x="6800850" y="32083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" name="矩形 31"/>
          <p:cNvSpPr/>
          <p:nvPr/>
        </p:nvSpPr>
        <p:spPr>
          <a:xfrm>
            <a:off x="6772275" y="32146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大 虾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484" name="矩形 2"/>
          <p:cNvSpPr/>
          <p:nvPr>
            <p:custDataLst>
              <p:tags r:id="rId10"/>
            </p:custDataLst>
          </p:nvPr>
        </p:nvSpPr>
        <p:spPr>
          <a:xfrm>
            <a:off x="771525" y="2706688"/>
            <a:ext cx="75596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yōu  měi      jiāo cuò      yán  shí    dà  xiā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4" grpId="0"/>
      <p:bldP spid="28" grpId="0"/>
      <p:bldP spid="29" grpId="0"/>
      <p:bldP spid="30" grpId="0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5363" name="矩形 8"/>
          <p:cNvSpPr/>
          <p:nvPr/>
        </p:nvSpPr>
        <p:spPr>
          <a:xfrm>
            <a:off x="677863" y="666750"/>
            <a:ext cx="8453437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bù  mǎn     piāo  yáo     tǐng  hǎo   bǎo  guì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885825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29352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49799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873125" y="184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布 满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25763" y="184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飘 摇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51413" y="18303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挺 好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6788150" y="18081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矩形 23"/>
          <p:cNvSpPr/>
          <p:nvPr/>
        </p:nvSpPr>
        <p:spPr>
          <a:xfrm>
            <a:off x="6759575" y="181451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宝 贵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898525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29479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49926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/>
        </p:nvSpPr>
        <p:spPr>
          <a:xfrm>
            <a:off x="885825" y="32464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抽 出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38463" y="32464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脑 袋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964113" y="32305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影 子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31" name="表格 30"/>
          <p:cNvGraphicFramePr>
            <a:graphicFrameLocks noGrp="1"/>
          </p:cNvGraphicFramePr>
          <p:nvPr/>
        </p:nvGraphicFramePr>
        <p:xfrm>
          <a:off x="6800850" y="32083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" name="矩形 31"/>
          <p:cNvSpPr/>
          <p:nvPr/>
        </p:nvSpPr>
        <p:spPr>
          <a:xfrm>
            <a:off x="6772275" y="32146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严 实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508" name="矩形 2"/>
          <p:cNvSpPr/>
          <p:nvPr>
            <p:custDataLst>
              <p:tags r:id="rId10"/>
            </p:custDataLst>
          </p:nvPr>
        </p:nvSpPr>
        <p:spPr>
          <a:xfrm>
            <a:off x="657225" y="2707005"/>
            <a:ext cx="792670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chōu  chū     nǎo dài      yǐng  zǐ    yán  shí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4" grpId="0"/>
      <p:bldP spid="28" grpId="0"/>
      <p:bldP spid="29" grpId="0"/>
      <p:bldP spid="30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411" name="矩形 8"/>
          <p:cNvSpPr/>
          <p:nvPr/>
        </p:nvSpPr>
        <p:spPr>
          <a:xfrm>
            <a:off x="677863" y="666750"/>
            <a:ext cx="8453437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yú   mín      biàn  dì     tǎng  xià   kào  àn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10"/>
            </p:custDataLst>
          </p:nvPr>
        </p:nvGraphicFramePr>
        <p:xfrm>
          <a:off x="885825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i="1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29352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49799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873125" y="184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渔 民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25763" y="184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遍 地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51413" y="18303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躺 下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6788150" y="18081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矩形 23"/>
          <p:cNvSpPr/>
          <p:nvPr/>
        </p:nvSpPr>
        <p:spPr>
          <a:xfrm>
            <a:off x="6759575" y="181451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靠 岸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898525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29479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49926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/>
        </p:nvSpPr>
        <p:spPr>
          <a:xfrm>
            <a:off x="885825" y="32464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亚 军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38463" y="32464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摆 着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964113" y="32305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除 法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31" name="表格 30"/>
          <p:cNvGraphicFramePr>
            <a:graphicFrameLocks noGrp="1"/>
          </p:cNvGraphicFramePr>
          <p:nvPr/>
        </p:nvGraphicFramePr>
        <p:xfrm>
          <a:off x="6800850" y="32083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" name="矩形 31"/>
          <p:cNvSpPr/>
          <p:nvPr/>
        </p:nvSpPr>
        <p:spPr>
          <a:xfrm>
            <a:off x="6772275" y="32146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整 洁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556" name="矩形 2"/>
          <p:cNvSpPr/>
          <p:nvPr>
            <p:custDataLst>
              <p:tags r:id="rId11"/>
            </p:custDataLst>
          </p:nvPr>
        </p:nvSpPr>
        <p:spPr>
          <a:xfrm>
            <a:off x="885825" y="2706688"/>
            <a:ext cx="75596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yà  jūn     bǎi  zhe      chú  fǎ    zhěng jié</a:t>
            </a:r>
            <a:endParaRPr lang="en-US" altLang="zh-CN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4" grpId="0"/>
      <p:bldP spid="28" grpId="0"/>
      <p:bldP spid="29" grpId="0"/>
      <p:bldP spid="30" grpId="0"/>
      <p:bldP spid="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387" name="矩形 3"/>
          <p:cNvSpPr>
            <a:spLocks noChangeArrowheads="1"/>
          </p:cNvSpPr>
          <p:nvPr/>
        </p:nvSpPr>
        <p:spPr bwMode="auto">
          <a:xfrm>
            <a:off x="877888" y="1484313"/>
            <a:ext cx="86709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断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饮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遥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软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摇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银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错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球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很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惜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救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554730" y="159988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饮水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335405" y="227933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所以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338580" y="164750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中断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573780" y="224282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软硬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651818" y="163480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遥远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651818" y="227774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摇晃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338580" y="289528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银盘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338580" y="357790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很多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654993" y="289528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足球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557905" y="352869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可惜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557905" y="286194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对错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674043" y="353822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救命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9471" name="矩形 1"/>
          <p:cNvSpPr/>
          <p:nvPr/>
        </p:nvSpPr>
        <p:spPr>
          <a:xfrm>
            <a:off x="393700" y="892175"/>
            <a:ext cx="3530600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三、形近字组词。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左大括号 18"/>
          <p:cNvSpPr/>
          <p:nvPr>
            <p:custDataLst>
              <p:tags r:id="rId10"/>
            </p:custDataLst>
          </p:nvPr>
        </p:nvSpPr>
        <p:spPr>
          <a:xfrm>
            <a:off x="630555" y="1831658"/>
            <a:ext cx="160338" cy="822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左大括号 19"/>
          <p:cNvSpPr/>
          <p:nvPr>
            <p:custDataLst>
              <p:tags r:id="rId11"/>
            </p:custDataLst>
          </p:nvPr>
        </p:nvSpPr>
        <p:spPr>
          <a:xfrm>
            <a:off x="630555" y="3117533"/>
            <a:ext cx="160338" cy="822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3" name="左大括号 22"/>
          <p:cNvSpPr/>
          <p:nvPr>
            <p:custDataLst>
              <p:tags r:id="rId12"/>
            </p:custDataLst>
          </p:nvPr>
        </p:nvSpPr>
        <p:spPr>
          <a:xfrm>
            <a:off x="2818130" y="1866583"/>
            <a:ext cx="160338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4" name="左大括号 23"/>
          <p:cNvSpPr/>
          <p:nvPr>
            <p:custDataLst>
              <p:tags r:id="rId13"/>
            </p:custDataLst>
          </p:nvPr>
        </p:nvSpPr>
        <p:spPr>
          <a:xfrm>
            <a:off x="2808605" y="3157220"/>
            <a:ext cx="160338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5" name="左大括号 24"/>
          <p:cNvSpPr/>
          <p:nvPr>
            <p:custDataLst>
              <p:tags r:id="rId14"/>
            </p:custDataLst>
          </p:nvPr>
        </p:nvSpPr>
        <p:spPr>
          <a:xfrm>
            <a:off x="4967605" y="1861820"/>
            <a:ext cx="160338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6" name="左大括号 25"/>
          <p:cNvSpPr/>
          <p:nvPr>
            <p:custDataLst>
              <p:tags r:id="rId15"/>
            </p:custDataLst>
          </p:nvPr>
        </p:nvSpPr>
        <p:spPr>
          <a:xfrm>
            <a:off x="4950143" y="3136583"/>
            <a:ext cx="160338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411" name="矩形 3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15963" y="1841500"/>
            <a:ext cx="907732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线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显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遍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除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浅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晃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迟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涂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057525" y="19034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明显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209675" y="26574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深浅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209675" y="192563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白线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082925" y="259715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摇晃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800600" y="19034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一遍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800600" y="2566988"/>
            <a:ext cx="10731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迟到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446838" y="19415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除法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443663" y="257175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涂抹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3" name="左大括号 12"/>
          <p:cNvSpPr/>
          <p:nvPr>
            <p:custDataLst>
              <p:tags r:id="rId11"/>
            </p:custDataLst>
          </p:nvPr>
        </p:nvSpPr>
        <p:spPr>
          <a:xfrm>
            <a:off x="488950" y="2160588"/>
            <a:ext cx="160338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左大括号 15"/>
          <p:cNvSpPr/>
          <p:nvPr>
            <p:custDataLst>
              <p:tags r:id="rId12"/>
            </p:custDataLst>
          </p:nvPr>
        </p:nvSpPr>
        <p:spPr>
          <a:xfrm>
            <a:off x="2398713" y="2185988"/>
            <a:ext cx="160338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左大括号 16"/>
          <p:cNvSpPr/>
          <p:nvPr>
            <p:custDataLst>
              <p:tags r:id="rId13"/>
            </p:custDataLst>
          </p:nvPr>
        </p:nvSpPr>
        <p:spPr>
          <a:xfrm>
            <a:off x="4151313" y="2155825"/>
            <a:ext cx="161925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左大括号 17"/>
          <p:cNvSpPr/>
          <p:nvPr>
            <p:custDataLst>
              <p:tags r:id="rId14"/>
            </p:custDataLst>
          </p:nvPr>
        </p:nvSpPr>
        <p:spPr>
          <a:xfrm>
            <a:off x="5753100" y="2166938"/>
            <a:ext cx="160338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2" name="组合 1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3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5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7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8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10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11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06" name="矩形 3"/>
          <p:cNvSpPr/>
          <p:nvPr/>
        </p:nvSpPr>
        <p:spPr>
          <a:xfrm>
            <a:off x="539750" y="857250"/>
            <a:ext cx="7273925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</a:rPr>
              <a:t>四、多音字组词。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21532" name="TextBox 13"/>
          <p:cNvSpPr txBox="1"/>
          <p:nvPr>
            <p:custDataLst>
              <p:tags r:id="rId10"/>
            </p:custDataLst>
          </p:nvPr>
        </p:nvSpPr>
        <p:spPr>
          <a:xfrm>
            <a:off x="1289050" y="1887855"/>
            <a:ext cx="56959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磨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1"/>
            </p:custDataLst>
          </p:nvPr>
        </p:nvSpPr>
        <p:spPr>
          <a:xfrm>
            <a:off x="1814830" y="1657350"/>
            <a:ext cx="166370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535" name="TextBox 9"/>
          <p:cNvSpPr txBox="1"/>
          <p:nvPr>
            <p:custDataLst>
              <p:tags r:id="rId12"/>
            </p:custDataLst>
          </p:nvPr>
        </p:nvSpPr>
        <p:spPr>
          <a:xfrm>
            <a:off x="1948180" y="1421130"/>
            <a:ext cx="2606675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mó(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 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mò 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528" name="TextBox 13"/>
          <p:cNvSpPr txBox="1"/>
          <p:nvPr>
            <p:custDataLst>
              <p:tags r:id="rId13"/>
            </p:custDataLst>
          </p:nvPr>
        </p:nvSpPr>
        <p:spPr>
          <a:xfrm>
            <a:off x="5102225" y="1898015"/>
            <a:ext cx="56959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数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9" name="左大括号 28"/>
          <p:cNvSpPr/>
          <p:nvPr>
            <p:custDataLst>
              <p:tags r:id="rId14"/>
            </p:custDataLst>
          </p:nvPr>
        </p:nvSpPr>
        <p:spPr>
          <a:xfrm>
            <a:off x="5628005" y="1666875"/>
            <a:ext cx="166370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531" name="TextBox 29"/>
          <p:cNvSpPr txBox="1"/>
          <p:nvPr>
            <p:custDataLst>
              <p:tags r:id="rId15"/>
            </p:custDataLst>
          </p:nvPr>
        </p:nvSpPr>
        <p:spPr>
          <a:xfrm>
            <a:off x="5761355" y="1430655"/>
            <a:ext cx="307467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shǔ(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shù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524" name="TextBox 13"/>
          <p:cNvSpPr txBox="1"/>
          <p:nvPr>
            <p:custDataLst>
              <p:tags r:id="rId16"/>
            </p:custDataLst>
          </p:nvPr>
        </p:nvSpPr>
        <p:spPr>
          <a:xfrm>
            <a:off x="1289050" y="3498215"/>
            <a:ext cx="56959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舍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4" name="左大括号 33"/>
          <p:cNvSpPr/>
          <p:nvPr>
            <p:custDataLst>
              <p:tags r:id="rId17"/>
            </p:custDataLst>
          </p:nvPr>
        </p:nvSpPr>
        <p:spPr>
          <a:xfrm>
            <a:off x="1814830" y="3267075"/>
            <a:ext cx="166370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527" name="TextBox 34"/>
          <p:cNvSpPr txBox="1"/>
          <p:nvPr>
            <p:custDataLst>
              <p:tags r:id="rId18"/>
            </p:custDataLst>
          </p:nvPr>
        </p:nvSpPr>
        <p:spPr>
          <a:xfrm>
            <a:off x="1948180" y="3030855"/>
            <a:ext cx="2606675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shè(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shě(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520" name="TextBox 13"/>
          <p:cNvSpPr txBox="1"/>
          <p:nvPr>
            <p:custDataLst>
              <p:tags r:id="rId19"/>
            </p:custDataLst>
          </p:nvPr>
        </p:nvSpPr>
        <p:spPr>
          <a:xfrm>
            <a:off x="5102225" y="3507740"/>
            <a:ext cx="61150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9" name="左大括号 38"/>
          <p:cNvSpPr/>
          <p:nvPr>
            <p:custDataLst>
              <p:tags r:id="rId20"/>
            </p:custDataLst>
          </p:nvPr>
        </p:nvSpPr>
        <p:spPr>
          <a:xfrm>
            <a:off x="5665470" y="3276600"/>
            <a:ext cx="179070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523" name="TextBox 39"/>
          <p:cNvSpPr txBox="1"/>
          <p:nvPr>
            <p:custDataLst>
              <p:tags r:id="rId21"/>
            </p:custDataLst>
          </p:nvPr>
        </p:nvSpPr>
        <p:spPr>
          <a:xfrm>
            <a:off x="5808345" y="3040380"/>
            <a:ext cx="2795905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bì 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bei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2987358" y="218471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磨坊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6759575" y="228250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数学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2987358" y="156305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磨刀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2962275" y="314737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宿舍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6588125" y="1563370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数不清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2784475" y="3795078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舍不得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6928168" y="321945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臂力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7019925" y="39020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胳臂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2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535" name="TextBox 13"/>
          <p:cNvSpPr txBox="1"/>
          <p:nvPr>
            <p:custDataLst>
              <p:tags r:id="rId10"/>
            </p:custDataLst>
          </p:nvPr>
        </p:nvSpPr>
        <p:spPr>
          <a:xfrm>
            <a:off x="2051685" y="2413635"/>
            <a:ext cx="68389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左大括号 14"/>
          <p:cNvSpPr/>
          <p:nvPr>
            <p:custDataLst>
              <p:tags r:id="rId11"/>
            </p:custDataLst>
          </p:nvPr>
        </p:nvSpPr>
        <p:spPr>
          <a:xfrm>
            <a:off x="2850515" y="1800225"/>
            <a:ext cx="198120" cy="1557020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2538" name="TextBox 9"/>
          <p:cNvSpPr txBox="1"/>
          <p:nvPr>
            <p:custDataLst>
              <p:tags r:id="rId12"/>
            </p:custDataLst>
          </p:nvPr>
        </p:nvSpPr>
        <p:spPr>
          <a:xfrm>
            <a:off x="3048635" y="1563370"/>
            <a:ext cx="3129280" cy="20300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shēn 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cēn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cān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773613" y="241776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参差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4773613" y="17668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海参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773613" y="304165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参加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>
            <p:custDataLst>
              <p:tags r:id="rId1"/>
            </p:custDataLst>
          </p:nvPr>
        </p:nvSpPr>
        <p:spPr>
          <a:xfrm rot="15514456">
            <a:off x="8591550" y="4749800"/>
            <a:ext cx="63500" cy="64135"/>
          </a:xfrm>
          <a:custGeom>
            <a:avLst/>
            <a:gdLst>
              <a:gd name="connsiteX0" fmla="*/ 0 w 102616"/>
              <a:gd name="connsiteY0" fmla="*/ 61595 h 103759"/>
              <a:gd name="connsiteX1" fmla="*/ 61595 w 102616"/>
              <a:gd name="connsiteY1" fmla="*/ 0 h 103759"/>
              <a:gd name="connsiteX2" fmla="*/ 102616 w 102616"/>
              <a:gd name="connsiteY2" fmla="*/ 40005 h 103759"/>
              <a:gd name="connsiteX3" fmla="*/ 39878 w 102616"/>
              <a:gd name="connsiteY3" fmla="*/ 103759 h 103759"/>
              <a:gd name="connsiteX4" fmla="*/ 0 w 102616"/>
              <a:gd name="connsiteY4" fmla="*/ 61595 h 10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16" h="103759">
                <a:moveTo>
                  <a:pt x="0" y="61595"/>
                </a:moveTo>
                <a:lnTo>
                  <a:pt x="61595" y="0"/>
                </a:lnTo>
                <a:lnTo>
                  <a:pt x="102616" y="40005"/>
                </a:lnTo>
                <a:lnTo>
                  <a:pt x="39878" y="103759"/>
                </a:lnTo>
                <a:lnTo>
                  <a:pt x="0" y="61595"/>
                </a:lnTo>
              </a:path>
            </a:pathLst>
          </a:custGeom>
          <a:solidFill>
            <a:srgbClr val="F7F7DD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6" name="任意多边形: 形状 45"/>
          <p:cNvSpPr/>
          <p:nvPr>
            <p:custDataLst>
              <p:tags r:id="rId2"/>
            </p:custDataLst>
          </p:nvPr>
        </p:nvSpPr>
        <p:spPr>
          <a:xfrm rot="15514456">
            <a:off x="8584565" y="4332605"/>
            <a:ext cx="408940" cy="429260"/>
          </a:xfrm>
          <a:custGeom>
            <a:avLst/>
            <a:gdLst>
              <a:gd name="connsiteX0" fmla="*/ 11430 w 661543"/>
              <a:gd name="connsiteY0" fmla="*/ 181610 h 693928"/>
              <a:gd name="connsiteX1" fmla="*/ 0 w 661543"/>
              <a:gd name="connsiteY1" fmla="*/ 60579 h 693928"/>
              <a:gd name="connsiteX2" fmla="*/ 57404 w 661543"/>
              <a:gd name="connsiteY2" fmla="*/ 0 h 693928"/>
              <a:gd name="connsiteX3" fmla="*/ 168656 w 661543"/>
              <a:gd name="connsiteY3" fmla="*/ 8636 h 693928"/>
              <a:gd name="connsiteX4" fmla="*/ 661543 w 661543"/>
              <a:gd name="connsiteY4" fmla="*/ 445389 h 693928"/>
              <a:gd name="connsiteX5" fmla="*/ 421640 w 661543"/>
              <a:gd name="connsiteY5" fmla="*/ 693928 h 693928"/>
              <a:gd name="connsiteX6" fmla="*/ 11430 w 661543"/>
              <a:gd name="connsiteY6" fmla="*/ 181610 h 69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543" h="693928">
                <a:moveTo>
                  <a:pt x="11430" y="181610"/>
                </a:moveTo>
                <a:lnTo>
                  <a:pt x="0" y="60579"/>
                </a:lnTo>
                <a:lnTo>
                  <a:pt x="57404" y="0"/>
                </a:lnTo>
                <a:lnTo>
                  <a:pt x="168656" y="8636"/>
                </a:lnTo>
                <a:lnTo>
                  <a:pt x="661543" y="445389"/>
                </a:lnTo>
                <a:lnTo>
                  <a:pt x="421640" y="693928"/>
                </a:lnTo>
                <a:lnTo>
                  <a:pt x="11430" y="181610"/>
                </a:lnTo>
              </a:path>
            </a:pathLst>
          </a:custGeom>
          <a:solidFill>
            <a:srgbClr val="D0D0B0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 rot="15514456">
            <a:off x="8824595" y="4295775"/>
            <a:ext cx="166370" cy="170180"/>
          </a:xfrm>
          <a:custGeom>
            <a:avLst/>
            <a:gdLst>
              <a:gd name="connsiteX0" fmla="*/ 269113 w 269113"/>
              <a:gd name="connsiteY0" fmla="*/ 32512 h 275590"/>
              <a:gd name="connsiteX1" fmla="*/ 239903 w 269113"/>
              <a:gd name="connsiteY1" fmla="*/ 0 h 275590"/>
              <a:gd name="connsiteX2" fmla="*/ 0 w 269113"/>
              <a:gd name="connsiteY2" fmla="*/ 243205 h 275590"/>
              <a:gd name="connsiteX3" fmla="*/ 32385 w 269113"/>
              <a:gd name="connsiteY3" fmla="*/ 275590 h 275590"/>
              <a:gd name="connsiteX4" fmla="*/ 269113 w 269113"/>
              <a:gd name="connsiteY4" fmla="*/ 32512 h 27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113" h="275590">
                <a:moveTo>
                  <a:pt x="269113" y="32512"/>
                </a:moveTo>
                <a:lnTo>
                  <a:pt x="239903" y="0"/>
                </a:lnTo>
                <a:lnTo>
                  <a:pt x="0" y="243205"/>
                </a:lnTo>
                <a:lnTo>
                  <a:pt x="32385" y="275590"/>
                </a:lnTo>
                <a:lnTo>
                  <a:pt x="269113" y="32512"/>
                </a:lnTo>
              </a:path>
            </a:pathLst>
          </a:custGeom>
          <a:solidFill>
            <a:srgbClr val="F1F1E1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8" name="任意多边形: 形状 47"/>
          <p:cNvSpPr/>
          <p:nvPr>
            <p:custDataLst>
              <p:tags r:id="rId4"/>
            </p:custDataLst>
          </p:nvPr>
        </p:nvSpPr>
        <p:spPr>
          <a:xfrm rot="15514456">
            <a:off x="8608695" y="4528185"/>
            <a:ext cx="224790" cy="238760"/>
          </a:xfrm>
          <a:custGeom>
            <a:avLst/>
            <a:gdLst>
              <a:gd name="connsiteX0" fmla="*/ 363728 w 363728"/>
              <a:gd name="connsiteY0" fmla="*/ 182626 h 385826"/>
              <a:gd name="connsiteX1" fmla="*/ 171323 w 363728"/>
              <a:gd name="connsiteY1" fmla="*/ 385826 h 385826"/>
              <a:gd name="connsiteX2" fmla="*/ 0 w 363728"/>
              <a:gd name="connsiteY2" fmla="*/ 172974 h 385826"/>
              <a:gd name="connsiteX3" fmla="*/ 161544 w 363728"/>
              <a:gd name="connsiteY3" fmla="*/ 0 h 385826"/>
              <a:gd name="connsiteX4" fmla="*/ 363728 w 363728"/>
              <a:gd name="connsiteY4" fmla="*/ 182626 h 3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28" h="385826">
                <a:moveTo>
                  <a:pt x="363728" y="182626"/>
                </a:moveTo>
                <a:lnTo>
                  <a:pt x="171323" y="385826"/>
                </a:lnTo>
                <a:lnTo>
                  <a:pt x="0" y="172974"/>
                </a:lnTo>
                <a:lnTo>
                  <a:pt x="161544" y="0"/>
                </a:lnTo>
                <a:lnTo>
                  <a:pt x="363728" y="182626"/>
                </a:lnTo>
              </a:path>
            </a:pathLst>
          </a:cu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9" name="任意多边形: 形状 48"/>
          <p:cNvSpPr/>
          <p:nvPr>
            <p:custDataLst>
              <p:tags r:id="rId5"/>
            </p:custDataLst>
          </p:nvPr>
        </p:nvSpPr>
        <p:spPr>
          <a:xfrm rot="15514456">
            <a:off x="8432165" y="4817110"/>
            <a:ext cx="242570" cy="174625"/>
          </a:xfrm>
          <a:custGeom>
            <a:avLst/>
            <a:gdLst/>
            <a:ahLst/>
            <a:cxnLst/>
            <a:rect l="0" t="0" r="0" b="0"/>
            <a:pathLst>
              <a:path w="392304" h="281941">
                <a:moveTo>
                  <a:pt x="93980" y="68199"/>
                </a:moveTo>
                <a:cubicBezTo>
                  <a:pt x="117475" y="53594"/>
                  <a:pt x="140970" y="76327"/>
                  <a:pt x="119380" y="98933"/>
                </a:cubicBezTo>
                <a:lnTo>
                  <a:pt x="76708" y="143764"/>
                </a:lnTo>
                <a:cubicBezTo>
                  <a:pt x="62357" y="178308"/>
                  <a:pt x="94869" y="198628"/>
                  <a:pt x="117729" y="182626"/>
                </a:cubicBezTo>
                <a:lnTo>
                  <a:pt x="291338" y="16129"/>
                </a:lnTo>
                <a:cubicBezTo>
                  <a:pt x="356616" y="0"/>
                  <a:pt x="392303" y="33909"/>
                  <a:pt x="381508" y="99314"/>
                </a:cubicBezTo>
                <a:cubicBezTo>
                  <a:pt x="372110" y="128778"/>
                  <a:pt x="356616" y="136017"/>
                  <a:pt x="330708" y="163068"/>
                </a:cubicBezTo>
                <a:cubicBezTo>
                  <a:pt x="308229" y="187452"/>
                  <a:pt x="315468" y="204978"/>
                  <a:pt x="332867" y="220345"/>
                </a:cubicBezTo>
                <a:lnTo>
                  <a:pt x="364871" y="252095"/>
                </a:lnTo>
                <a:lnTo>
                  <a:pt x="335026" y="281940"/>
                </a:lnTo>
                <a:lnTo>
                  <a:pt x="292862" y="239014"/>
                </a:lnTo>
                <a:cubicBezTo>
                  <a:pt x="261747" y="206883"/>
                  <a:pt x="271526" y="172847"/>
                  <a:pt x="300482" y="142875"/>
                </a:cubicBezTo>
                <a:lnTo>
                  <a:pt x="341503" y="100711"/>
                </a:lnTo>
                <a:cubicBezTo>
                  <a:pt x="356616" y="73914"/>
                  <a:pt x="338836" y="41529"/>
                  <a:pt x="296164" y="58547"/>
                </a:cubicBezTo>
                <a:lnTo>
                  <a:pt x="149098" y="217424"/>
                </a:lnTo>
                <a:cubicBezTo>
                  <a:pt x="82677" y="262763"/>
                  <a:pt x="0" y="217424"/>
                  <a:pt x="44196" y="122301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1" name="任意多边形: 形状 40"/>
          <p:cNvSpPr/>
          <p:nvPr>
            <p:custDataLst>
              <p:tags r:id="rId6"/>
            </p:custDataLst>
          </p:nvPr>
        </p:nvSpPr>
        <p:spPr>
          <a:xfrm rot="1967152">
            <a:off x="8471535" y="4474845"/>
            <a:ext cx="543560" cy="545465"/>
          </a:xfrm>
          <a:custGeom>
            <a:avLst/>
            <a:gdLst/>
            <a:ahLst/>
            <a:cxnLst/>
            <a:rect l="0" t="0" r="0" b="0"/>
            <a:pathLst>
              <a:path w="1049275" h="1052323">
                <a:moveTo>
                  <a:pt x="993648" y="16510"/>
                </a:moveTo>
                <a:cubicBezTo>
                  <a:pt x="1039622" y="0"/>
                  <a:pt x="1049274" y="26289"/>
                  <a:pt x="1045591" y="68453"/>
                </a:cubicBezTo>
                <a:cubicBezTo>
                  <a:pt x="726059" y="414782"/>
                  <a:pt x="205740" y="1052322"/>
                  <a:pt x="137668" y="1045591"/>
                </a:cubicBezTo>
                <a:cubicBezTo>
                  <a:pt x="119762" y="1046861"/>
                  <a:pt x="81662" y="1002157"/>
                  <a:pt x="63374" y="981456"/>
                </a:cubicBezTo>
                <a:cubicBezTo>
                  <a:pt x="0" y="941832"/>
                  <a:pt x="652653" y="362331"/>
                  <a:pt x="993648" y="1651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2" name="任意多边形: 形状 41"/>
          <p:cNvSpPr/>
          <p:nvPr>
            <p:custDataLst>
              <p:tags r:id="rId7"/>
            </p:custDataLst>
          </p:nvPr>
        </p:nvSpPr>
        <p:spPr>
          <a:xfrm rot="1967152">
            <a:off x="8345170" y="4808855"/>
            <a:ext cx="78740" cy="77470"/>
          </a:xfrm>
          <a:custGeom>
            <a:avLst/>
            <a:gdLst>
              <a:gd name="connsiteX0" fmla="*/ 0 w 151638"/>
              <a:gd name="connsiteY0" fmla="*/ 101219 h 149860"/>
              <a:gd name="connsiteX1" fmla="*/ 46990 w 151638"/>
              <a:gd name="connsiteY1" fmla="*/ 149860 h 149860"/>
              <a:gd name="connsiteX2" fmla="*/ 151638 w 151638"/>
              <a:gd name="connsiteY2" fmla="*/ 46990 h 149860"/>
              <a:gd name="connsiteX3" fmla="*/ 102235 w 151638"/>
              <a:gd name="connsiteY3" fmla="*/ 0 h 149860"/>
              <a:gd name="connsiteX4" fmla="*/ 0 w 151638"/>
              <a:gd name="connsiteY4" fmla="*/ 101219 h 14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" h="149860">
                <a:moveTo>
                  <a:pt x="0" y="101219"/>
                </a:moveTo>
                <a:lnTo>
                  <a:pt x="46990" y="149860"/>
                </a:lnTo>
                <a:lnTo>
                  <a:pt x="151638" y="46990"/>
                </a:lnTo>
                <a:lnTo>
                  <a:pt x="102235" y="0"/>
                </a:lnTo>
                <a:lnTo>
                  <a:pt x="0" y="101219"/>
                </a:lnTo>
              </a:path>
            </a:pathLst>
          </a:custGeom>
          <a:solidFill>
            <a:schemeClr val="lt1">
              <a:lumMod val="85000"/>
            </a:schemeClr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3" name="任意多边形: 形状 42"/>
          <p:cNvSpPr/>
          <p:nvPr>
            <p:custDataLst>
              <p:tags r:id="rId8"/>
            </p:custDataLst>
          </p:nvPr>
        </p:nvSpPr>
        <p:spPr>
          <a:xfrm rot="1967152">
            <a:off x="8162925" y="4785360"/>
            <a:ext cx="173990" cy="187325"/>
          </a:xfrm>
          <a:custGeom>
            <a:avLst/>
            <a:gdLst/>
            <a:ahLst/>
            <a:cxnLst/>
            <a:rect l="0" t="0" r="0" b="0"/>
            <a:pathLst>
              <a:path w="336297" h="361189">
                <a:moveTo>
                  <a:pt x="0" y="345567"/>
                </a:moveTo>
                <a:lnTo>
                  <a:pt x="160782" y="46736"/>
                </a:lnTo>
                <a:cubicBezTo>
                  <a:pt x="196723" y="5969"/>
                  <a:pt x="229489" y="0"/>
                  <a:pt x="278003" y="14859"/>
                </a:cubicBezTo>
                <a:lnTo>
                  <a:pt x="324993" y="63500"/>
                </a:lnTo>
                <a:cubicBezTo>
                  <a:pt x="336296" y="118110"/>
                  <a:pt x="331089" y="161290"/>
                  <a:pt x="302260" y="188341"/>
                </a:cubicBezTo>
                <a:lnTo>
                  <a:pt x="17780" y="359283"/>
                </a:lnTo>
                <a:cubicBezTo>
                  <a:pt x="8128" y="361188"/>
                  <a:pt x="1651" y="357378"/>
                  <a:pt x="0" y="34556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6" name="TextBox 1"/>
          <p:cNvSpPr txBox="1"/>
          <p:nvPr/>
        </p:nvSpPr>
        <p:spPr>
          <a:xfrm>
            <a:off x="3635896" y="1884165"/>
            <a:ext cx="2232248" cy="7607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第五单元</a:t>
            </a:r>
            <a:endParaRPr lang="zh-CN" altLang="en-US" sz="3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2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96913" y="1250950"/>
            <a:ext cx="8345488" cy="332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瑰丽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交错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绽开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威武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庞大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茂密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欣赏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浩瀚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来临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理睬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五光十色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    ) 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整洁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各种各样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    )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404678" y="140208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交叉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928178" y="205613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威风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918653" y="139890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美丽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441190" y="204025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巨大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960553" y="137350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绽放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947853" y="202438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茂盛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450715" y="266096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浩荡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915478" y="332613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搭理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905953" y="266890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观赏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123815" y="3326130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五彩缤纷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947853" y="264350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到来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085715" y="3938905"/>
            <a:ext cx="1783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各式各样 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905953" y="393890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整齐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3568" name="矩形 1"/>
          <p:cNvSpPr/>
          <p:nvPr/>
        </p:nvSpPr>
        <p:spPr>
          <a:xfrm>
            <a:off x="169863" y="750888"/>
            <a:ext cx="5659437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五、写出下列词语的近义词。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7" grpId="0"/>
      <p:bldP spid="1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06" name="矩形 2"/>
          <p:cNvSpPr>
            <a:spLocks noChangeArrowheads="1"/>
          </p:cNvSpPr>
          <p:nvPr/>
        </p:nvSpPr>
        <p:spPr bwMode="auto">
          <a:xfrm>
            <a:off x="899478" y="1994853"/>
            <a:ext cx="8345488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庞大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茂密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富饶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浩瀚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寂寞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干净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美丽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整洁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617403" y="218535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稀疏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109153" y="278701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微小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099628" y="2117090"/>
            <a:ext cx="10718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微小 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666615" y="277272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喧闹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164705" y="213931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贫穷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164705" y="277304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肮脏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086928" y="337756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丑陋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644390" y="336327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杂乱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4587" name="矩形 1"/>
          <p:cNvSpPr/>
          <p:nvPr/>
        </p:nvSpPr>
        <p:spPr>
          <a:xfrm>
            <a:off x="491490" y="1243965"/>
            <a:ext cx="5422900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六、写出下列词语的反义词。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2"/>
          <p:cNvSpPr>
            <a:spLocks noChangeArrowheads="1"/>
          </p:cNvSpPr>
          <p:nvPr/>
        </p:nvSpPr>
        <p:spPr bwMode="auto">
          <a:xfrm>
            <a:off x="649288" y="1495425"/>
            <a:ext cx="8561388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的地方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条纹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树林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鸟粪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肥料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海洋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叶子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天空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大花坛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蘑菇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宝库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767138" y="1577975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彩色的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09625" y="1616075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可爱的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248400" y="1577975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茂盛的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709988" y="2228850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宝贵的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796925" y="2228850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厚厚的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229350" y="2241550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绿色的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3697288" y="2862263"/>
            <a:ext cx="187642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蓝蓝的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784225" y="2836863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嫩绿的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6143625" y="2862263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美丽的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9"/>
          <p:cNvSpPr>
            <a:spLocks noChangeArrowheads="1"/>
          </p:cNvSpPr>
          <p:nvPr/>
        </p:nvSpPr>
        <p:spPr bwMode="auto">
          <a:xfrm>
            <a:off x="809625" y="3500438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鲜嫩的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21"/>
          <p:cNvSpPr>
            <a:spLocks noChangeArrowheads="1"/>
          </p:cNvSpPr>
          <p:nvPr/>
        </p:nvSpPr>
        <p:spPr bwMode="auto">
          <a:xfrm>
            <a:off x="3709988" y="3500438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巨大的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614" name="矩形 2"/>
          <p:cNvSpPr/>
          <p:nvPr/>
        </p:nvSpPr>
        <p:spPr>
          <a:xfrm>
            <a:off x="220663" y="954088"/>
            <a:ext cx="4360862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七、照样子，写词语。</a:t>
            </a:r>
            <a:endParaRPr lang="zh-CN" altLang="en-US" sz="28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7" grpId="0"/>
      <p:bldP spid="18" grpId="0"/>
      <p:bldP spid="19" grpId="0"/>
      <p:bldP spid="20" grpId="0"/>
      <p:bldP spid="21" grpId="0"/>
      <p:bldP spid="22" grpId="0"/>
      <p:bldP spid="2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2"/>
          <p:cNvSpPr>
            <a:spLocks noChangeArrowheads="1"/>
          </p:cNvSpPr>
          <p:nvPr/>
        </p:nvSpPr>
        <p:spPr bwMode="auto">
          <a:xfrm>
            <a:off x="620713" y="1446213"/>
            <a:ext cx="89630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ABB式的词语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   ) (    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AABB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式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的词语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    ) (     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ABAC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式的词语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    ) (     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含数字的词语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    ) 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875213" y="1614488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圆溜溜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203575" y="2246313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飘飘摇摇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087688" y="1597025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懒洋洋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221288" y="2227263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祖祖辈辈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3108325" y="2889250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各种各样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6"/>
          <p:cNvSpPr>
            <a:spLocks noChangeArrowheads="1"/>
          </p:cNvSpPr>
          <p:nvPr/>
        </p:nvSpPr>
        <p:spPr bwMode="auto">
          <a:xfrm>
            <a:off x="5233988" y="2911475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又肥又厚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6"/>
          <p:cNvSpPr>
            <a:spLocks noChangeArrowheads="1"/>
          </p:cNvSpPr>
          <p:nvPr/>
        </p:nvSpPr>
        <p:spPr bwMode="auto">
          <a:xfrm>
            <a:off x="3100388" y="3478213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五光十色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658" name="矩形 2"/>
          <p:cNvSpPr/>
          <p:nvPr/>
        </p:nvSpPr>
        <p:spPr>
          <a:xfrm>
            <a:off x="206375" y="962025"/>
            <a:ext cx="4341813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九、按要求写词语。</a:t>
            </a:r>
            <a:endParaRPr lang="zh-CN" altLang="en-US" sz="28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  <p:bldP spid="7" grpId="0"/>
      <p:bldP spid="3" grpId="0"/>
      <p:bldP spid="8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65163" y="2597150"/>
            <a:ext cx="7739063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千万缕像利剑一样的金光，穿过树梢，照射在工人宿舍门前的草地上。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5603" name="矩形 3"/>
          <p:cNvSpPr>
            <a:spLocks noChangeArrowheads="1"/>
          </p:cNvSpPr>
          <p:nvPr/>
        </p:nvSpPr>
        <p:spPr bwMode="auto">
          <a:xfrm>
            <a:off x="415925" y="1476375"/>
            <a:ext cx="8147050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62255" marR="0" lvl="0" indent="-262255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1.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例：海底的岩石上长着各种各样的珊瑚，有的像绽开的花朵，有的像分枝的鹿角。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62255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太阳出来了，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______________________________________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62255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__________________________________________________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8676" name="矩形 1"/>
          <p:cNvSpPr/>
          <p:nvPr/>
        </p:nvSpPr>
        <p:spPr>
          <a:xfrm>
            <a:off x="192088" y="815975"/>
            <a:ext cx="388461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幼圆" charset="0"/>
                <a:ea typeface="幼圆" charset="0"/>
              </a:rPr>
              <a:t>一、照样子，写句子。</a:t>
            </a:r>
            <a:endParaRPr lang="zh-CN" altLang="en-US" sz="24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9698" name="矩形 3"/>
          <p:cNvSpPr/>
          <p:nvPr/>
        </p:nvSpPr>
        <p:spPr>
          <a:xfrm>
            <a:off x="736600" y="1246188"/>
            <a:ext cx="7967663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例：小鹿在溪边散步，它们有的俯下身子喝水，有的侧 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着脑袋欣赏自己映在水里的影子。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__________________________________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038225" y="2349500"/>
            <a:ext cx="4805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蜡烛上的火光欢快地舞蹈着。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0722" name="矩形 2"/>
          <p:cNvSpPr/>
          <p:nvPr/>
        </p:nvSpPr>
        <p:spPr>
          <a:xfrm>
            <a:off x="382588" y="931863"/>
            <a:ext cx="89630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二、填一填。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7652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74700" y="1463675"/>
            <a:ext cx="8178800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1.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天门中断楚江开，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，孤帆一片日边来。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2.</a:t>
            </a:r>
            <a:r>
              <a:rPr kumimoji="0" lang="en-US" altLang="zh-CN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，淡妆浓抹总相宜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3.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遥望洞庭山水色，</a:t>
            </a:r>
            <a:r>
              <a:rPr kumimoji="0" lang="en-US" altLang="zh-CN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   </a:t>
            </a:r>
            <a:r>
              <a:rPr kumimoji="0" lang="zh-CN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4.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两岸猿声啼不住，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kumimoji="0" lang="zh-CN" altLang="zh-CN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974725" y="2001838"/>
            <a:ext cx="23164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两岸青山相对出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533775" y="1463675"/>
            <a:ext cx="23164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碧水东流至此回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1069975" y="2552700"/>
            <a:ext cx="23164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欲把西湖比西子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559175" y="3089275"/>
            <a:ext cx="23164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白银盘里一青螺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559175" y="3614738"/>
            <a:ext cx="23164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轻舟已过万重山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  <p:bldP spid="27" grpId="0"/>
      <p:bldP spid="9" grpId="0"/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0962" name="矩形 1"/>
          <p:cNvSpPr>
            <a:spLocks noChangeArrowheads="1"/>
          </p:cNvSpPr>
          <p:nvPr/>
        </p:nvSpPr>
        <p:spPr bwMode="auto">
          <a:xfrm>
            <a:off x="746125" y="1812925"/>
            <a:ext cx="795337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天门山被长江从中断开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分为两座山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碧绿的江水向东流到这儿突然转了个弯儿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向北流去。两岸的青山相互对峙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一只小船从太阳升起的地方悠悠驶来。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1747" name="矩形 5"/>
          <p:cNvSpPr/>
          <p:nvPr/>
        </p:nvSpPr>
        <p:spPr>
          <a:xfrm>
            <a:off x="298450" y="1131888"/>
            <a:ext cx="8963025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一、用自己的话说说</a:t>
            </a:r>
            <a:r>
              <a:rPr lang="en-US" altLang="zh-CN" sz="28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望天门山</a:t>
            </a:r>
            <a:r>
              <a:rPr lang="en-US" altLang="zh-CN" sz="28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诗句的意思      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0962" name="矩形 1"/>
          <p:cNvSpPr>
            <a:spLocks noChangeArrowheads="1"/>
          </p:cNvSpPr>
          <p:nvPr/>
        </p:nvSpPr>
        <p:spPr bwMode="auto">
          <a:xfrm>
            <a:off x="573088" y="1527175"/>
            <a:ext cx="7953375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晴天，西湖水波荡漾，在阳光照耀下，光彩熠熠，美极了。下雨时，远处的山笼罩在烟雨之中，时隐时现，眼前一片迷茫，这朦胧的景色也是非常漂亮。如果要把西湖比作美女西施，晴天的西湖就如浓妆的西施，而雨天的西湖就像淡妆的西施，都是同样的美丽无比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2771" name="矩形 5"/>
          <p:cNvSpPr/>
          <p:nvPr/>
        </p:nvSpPr>
        <p:spPr>
          <a:xfrm>
            <a:off x="130175" y="860425"/>
            <a:ext cx="89630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幼圆" charset="0"/>
                <a:ea typeface="幼圆" charset="0"/>
              </a:rPr>
              <a:t>二、用自己的话说说</a:t>
            </a:r>
            <a:r>
              <a:rPr lang="en-US" altLang="zh-CN" sz="2400" dirty="0">
                <a:solidFill>
                  <a:schemeClr val="accent1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sz="2400" dirty="0">
                <a:solidFill>
                  <a:schemeClr val="accent1"/>
                </a:solidFill>
                <a:latin typeface="幼圆" charset="0"/>
                <a:ea typeface="幼圆" charset="0"/>
              </a:rPr>
              <a:t>饮湖上初晴后雨</a:t>
            </a:r>
            <a:r>
              <a:rPr lang="en-US" altLang="zh-CN" sz="2400" dirty="0">
                <a:solidFill>
                  <a:schemeClr val="accent1"/>
                </a:solidFill>
                <a:latin typeface="幼圆" charset="0"/>
                <a:ea typeface="幼圆" charset="0"/>
              </a:rPr>
              <a:t>》</a:t>
            </a:r>
            <a:r>
              <a:rPr lang="zh-CN" altLang="en-US" sz="2400" dirty="0">
                <a:solidFill>
                  <a:schemeClr val="accent1"/>
                </a:solidFill>
                <a:latin typeface="幼圆" charset="0"/>
                <a:ea typeface="幼圆" charset="0"/>
              </a:rPr>
              <a:t>诗句的意思</a:t>
            </a:r>
            <a:endParaRPr lang="zh-CN" altLang="en-US" sz="24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0962" name="矩形 1"/>
          <p:cNvSpPr>
            <a:spLocks noChangeArrowheads="1"/>
          </p:cNvSpPr>
          <p:nvPr/>
        </p:nvSpPr>
        <p:spPr bwMode="auto">
          <a:xfrm>
            <a:off x="724853" y="1773238"/>
            <a:ext cx="7953375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秋夜，皎洁明月的清光与清澈明净的洞庭湖的水色交相辉映，融为一体。因为没有风，湖面平静的像一面未经磨平的镜子，没有一丝波纹。月光下，洞庭山显得更加青翠，洞庭湖显得更加清澈远远望去，如同一只晶莹剔透的银盘里放了一颗小巧玲珑的青螺，十分惹人喜爱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3795" name="矩形 5"/>
          <p:cNvSpPr/>
          <p:nvPr/>
        </p:nvSpPr>
        <p:spPr>
          <a:xfrm>
            <a:off x="298450" y="1120775"/>
            <a:ext cx="89630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幼圆" charset="0"/>
                <a:ea typeface="幼圆" charset="0"/>
              </a:rPr>
              <a:t>三、用自己的话说说</a:t>
            </a:r>
            <a:r>
              <a:rPr lang="en-US" altLang="zh-CN" sz="2400" dirty="0">
                <a:solidFill>
                  <a:schemeClr val="accent1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sz="2400" dirty="0">
                <a:solidFill>
                  <a:schemeClr val="accent1"/>
                </a:solidFill>
                <a:latin typeface="幼圆" charset="0"/>
                <a:ea typeface="幼圆" charset="0"/>
              </a:rPr>
              <a:t>望洞庭</a:t>
            </a:r>
            <a:r>
              <a:rPr lang="en-US" altLang="zh-CN" sz="2400" dirty="0">
                <a:solidFill>
                  <a:schemeClr val="accent1"/>
                </a:solidFill>
                <a:latin typeface="幼圆" charset="0"/>
                <a:ea typeface="幼圆" charset="0"/>
              </a:rPr>
              <a:t>》</a:t>
            </a:r>
            <a:r>
              <a:rPr lang="zh-CN" altLang="en-US" sz="2400" dirty="0">
                <a:solidFill>
                  <a:schemeClr val="accent1"/>
                </a:solidFill>
                <a:latin typeface="幼圆" charset="0"/>
                <a:ea typeface="幼圆" charset="0"/>
              </a:rPr>
              <a:t>诗句的意思</a:t>
            </a:r>
            <a:endParaRPr lang="zh-CN" altLang="en-US" sz="24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>
            <p:custDataLst>
              <p:tags r:id="rId1"/>
            </p:custDataLst>
          </p:nvPr>
        </p:nvSpPr>
        <p:spPr>
          <a:xfrm rot="15514456">
            <a:off x="8591550" y="4749800"/>
            <a:ext cx="63500" cy="64135"/>
          </a:xfrm>
          <a:custGeom>
            <a:avLst/>
            <a:gdLst>
              <a:gd name="connsiteX0" fmla="*/ 0 w 102616"/>
              <a:gd name="connsiteY0" fmla="*/ 61595 h 103759"/>
              <a:gd name="connsiteX1" fmla="*/ 61595 w 102616"/>
              <a:gd name="connsiteY1" fmla="*/ 0 h 103759"/>
              <a:gd name="connsiteX2" fmla="*/ 102616 w 102616"/>
              <a:gd name="connsiteY2" fmla="*/ 40005 h 103759"/>
              <a:gd name="connsiteX3" fmla="*/ 39878 w 102616"/>
              <a:gd name="connsiteY3" fmla="*/ 103759 h 103759"/>
              <a:gd name="connsiteX4" fmla="*/ 0 w 102616"/>
              <a:gd name="connsiteY4" fmla="*/ 61595 h 10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16" h="103759">
                <a:moveTo>
                  <a:pt x="0" y="61595"/>
                </a:moveTo>
                <a:lnTo>
                  <a:pt x="61595" y="0"/>
                </a:lnTo>
                <a:lnTo>
                  <a:pt x="102616" y="40005"/>
                </a:lnTo>
                <a:lnTo>
                  <a:pt x="39878" y="103759"/>
                </a:lnTo>
                <a:lnTo>
                  <a:pt x="0" y="61595"/>
                </a:lnTo>
              </a:path>
            </a:pathLst>
          </a:custGeom>
          <a:solidFill>
            <a:srgbClr val="F7F7DD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6" name="任意多边形: 形状 45"/>
          <p:cNvSpPr/>
          <p:nvPr>
            <p:custDataLst>
              <p:tags r:id="rId2"/>
            </p:custDataLst>
          </p:nvPr>
        </p:nvSpPr>
        <p:spPr>
          <a:xfrm rot="15514456">
            <a:off x="8584565" y="4332605"/>
            <a:ext cx="408940" cy="429260"/>
          </a:xfrm>
          <a:custGeom>
            <a:avLst/>
            <a:gdLst>
              <a:gd name="connsiteX0" fmla="*/ 11430 w 661543"/>
              <a:gd name="connsiteY0" fmla="*/ 181610 h 693928"/>
              <a:gd name="connsiteX1" fmla="*/ 0 w 661543"/>
              <a:gd name="connsiteY1" fmla="*/ 60579 h 693928"/>
              <a:gd name="connsiteX2" fmla="*/ 57404 w 661543"/>
              <a:gd name="connsiteY2" fmla="*/ 0 h 693928"/>
              <a:gd name="connsiteX3" fmla="*/ 168656 w 661543"/>
              <a:gd name="connsiteY3" fmla="*/ 8636 h 693928"/>
              <a:gd name="connsiteX4" fmla="*/ 661543 w 661543"/>
              <a:gd name="connsiteY4" fmla="*/ 445389 h 693928"/>
              <a:gd name="connsiteX5" fmla="*/ 421640 w 661543"/>
              <a:gd name="connsiteY5" fmla="*/ 693928 h 693928"/>
              <a:gd name="connsiteX6" fmla="*/ 11430 w 661543"/>
              <a:gd name="connsiteY6" fmla="*/ 181610 h 69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543" h="693928">
                <a:moveTo>
                  <a:pt x="11430" y="181610"/>
                </a:moveTo>
                <a:lnTo>
                  <a:pt x="0" y="60579"/>
                </a:lnTo>
                <a:lnTo>
                  <a:pt x="57404" y="0"/>
                </a:lnTo>
                <a:lnTo>
                  <a:pt x="168656" y="8636"/>
                </a:lnTo>
                <a:lnTo>
                  <a:pt x="661543" y="445389"/>
                </a:lnTo>
                <a:lnTo>
                  <a:pt x="421640" y="693928"/>
                </a:lnTo>
                <a:lnTo>
                  <a:pt x="11430" y="181610"/>
                </a:lnTo>
              </a:path>
            </a:pathLst>
          </a:custGeom>
          <a:solidFill>
            <a:srgbClr val="D0D0B0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 rot="15514456">
            <a:off x="8824595" y="4295775"/>
            <a:ext cx="166370" cy="170180"/>
          </a:xfrm>
          <a:custGeom>
            <a:avLst/>
            <a:gdLst>
              <a:gd name="connsiteX0" fmla="*/ 269113 w 269113"/>
              <a:gd name="connsiteY0" fmla="*/ 32512 h 275590"/>
              <a:gd name="connsiteX1" fmla="*/ 239903 w 269113"/>
              <a:gd name="connsiteY1" fmla="*/ 0 h 275590"/>
              <a:gd name="connsiteX2" fmla="*/ 0 w 269113"/>
              <a:gd name="connsiteY2" fmla="*/ 243205 h 275590"/>
              <a:gd name="connsiteX3" fmla="*/ 32385 w 269113"/>
              <a:gd name="connsiteY3" fmla="*/ 275590 h 275590"/>
              <a:gd name="connsiteX4" fmla="*/ 269113 w 269113"/>
              <a:gd name="connsiteY4" fmla="*/ 32512 h 27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113" h="275590">
                <a:moveTo>
                  <a:pt x="269113" y="32512"/>
                </a:moveTo>
                <a:lnTo>
                  <a:pt x="239903" y="0"/>
                </a:lnTo>
                <a:lnTo>
                  <a:pt x="0" y="243205"/>
                </a:lnTo>
                <a:lnTo>
                  <a:pt x="32385" y="275590"/>
                </a:lnTo>
                <a:lnTo>
                  <a:pt x="269113" y="32512"/>
                </a:lnTo>
              </a:path>
            </a:pathLst>
          </a:custGeom>
          <a:solidFill>
            <a:srgbClr val="F1F1E1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8" name="任意多边形: 形状 47"/>
          <p:cNvSpPr/>
          <p:nvPr>
            <p:custDataLst>
              <p:tags r:id="rId4"/>
            </p:custDataLst>
          </p:nvPr>
        </p:nvSpPr>
        <p:spPr>
          <a:xfrm rot="15514456">
            <a:off x="8608695" y="4528185"/>
            <a:ext cx="224790" cy="238760"/>
          </a:xfrm>
          <a:custGeom>
            <a:avLst/>
            <a:gdLst>
              <a:gd name="connsiteX0" fmla="*/ 363728 w 363728"/>
              <a:gd name="connsiteY0" fmla="*/ 182626 h 385826"/>
              <a:gd name="connsiteX1" fmla="*/ 171323 w 363728"/>
              <a:gd name="connsiteY1" fmla="*/ 385826 h 385826"/>
              <a:gd name="connsiteX2" fmla="*/ 0 w 363728"/>
              <a:gd name="connsiteY2" fmla="*/ 172974 h 385826"/>
              <a:gd name="connsiteX3" fmla="*/ 161544 w 363728"/>
              <a:gd name="connsiteY3" fmla="*/ 0 h 385826"/>
              <a:gd name="connsiteX4" fmla="*/ 363728 w 363728"/>
              <a:gd name="connsiteY4" fmla="*/ 182626 h 3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28" h="385826">
                <a:moveTo>
                  <a:pt x="363728" y="182626"/>
                </a:moveTo>
                <a:lnTo>
                  <a:pt x="171323" y="385826"/>
                </a:lnTo>
                <a:lnTo>
                  <a:pt x="0" y="172974"/>
                </a:lnTo>
                <a:lnTo>
                  <a:pt x="161544" y="0"/>
                </a:lnTo>
                <a:lnTo>
                  <a:pt x="363728" y="182626"/>
                </a:lnTo>
              </a:path>
            </a:pathLst>
          </a:cu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9" name="任意多边形: 形状 48"/>
          <p:cNvSpPr/>
          <p:nvPr>
            <p:custDataLst>
              <p:tags r:id="rId5"/>
            </p:custDataLst>
          </p:nvPr>
        </p:nvSpPr>
        <p:spPr>
          <a:xfrm rot="15514456">
            <a:off x="8432165" y="4817110"/>
            <a:ext cx="242570" cy="174625"/>
          </a:xfrm>
          <a:custGeom>
            <a:avLst/>
            <a:gdLst/>
            <a:ahLst/>
            <a:cxnLst/>
            <a:rect l="0" t="0" r="0" b="0"/>
            <a:pathLst>
              <a:path w="392304" h="281941">
                <a:moveTo>
                  <a:pt x="93980" y="68199"/>
                </a:moveTo>
                <a:cubicBezTo>
                  <a:pt x="117475" y="53594"/>
                  <a:pt x="140970" y="76327"/>
                  <a:pt x="119380" y="98933"/>
                </a:cubicBezTo>
                <a:lnTo>
                  <a:pt x="76708" y="143764"/>
                </a:lnTo>
                <a:cubicBezTo>
                  <a:pt x="62357" y="178308"/>
                  <a:pt x="94869" y="198628"/>
                  <a:pt x="117729" y="182626"/>
                </a:cubicBezTo>
                <a:lnTo>
                  <a:pt x="291338" y="16129"/>
                </a:lnTo>
                <a:cubicBezTo>
                  <a:pt x="356616" y="0"/>
                  <a:pt x="392303" y="33909"/>
                  <a:pt x="381508" y="99314"/>
                </a:cubicBezTo>
                <a:cubicBezTo>
                  <a:pt x="372110" y="128778"/>
                  <a:pt x="356616" y="136017"/>
                  <a:pt x="330708" y="163068"/>
                </a:cubicBezTo>
                <a:cubicBezTo>
                  <a:pt x="308229" y="187452"/>
                  <a:pt x="315468" y="204978"/>
                  <a:pt x="332867" y="220345"/>
                </a:cubicBezTo>
                <a:lnTo>
                  <a:pt x="364871" y="252095"/>
                </a:lnTo>
                <a:lnTo>
                  <a:pt x="335026" y="281940"/>
                </a:lnTo>
                <a:lnTo>
                  <a:pt x="292862" y="239014"/>
                </a:lnTo>
                <a:cubicBezTo>
                  <a:pt x="261747" y="206883"/>
                  <a:pt x="271526" y="172847"/>
                  <a:pt x="300482" y="142875"/>
                </a:cubicBezTo>
                <a:lnTo>
                  <a:pt x="341503" y="100711"/>
                </a:lnTo>
                <a:cubicBezTo>
                  <a:pt x="356616" y="73914"/>
                  <a:pt x="338836" y="41529"/>
                  <a:pt x="296164" y="58547"/>
                </a:cubicBezTo>
                <a:lnTo>
                  <a:pt x="149098" y="217424"/>
                </a:lnTo>
                <a:cubicBezTo>
                  <a:pt x="82677" y="262763"/>
                  <a:pt x="0" y="217424"/>
                  <a:pt x="44196" y="122301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1" name="任意多边形: 形状 40"/>
          <p:cNvSpPr/>
          <p:nvPr>
            <p:custDataLst>
              <p:tags r:id="rId6"/>
            </p:custDataLst>
          </p:nvPr>
        </p:nvSpPr>
        <p:spPr>
          <a:xfrm rot="1967152">
            <a:off x="8471535" y="4474845"/>
            <a:ext cx="543560" cy="545465"/>
          </a:xfrm>
          <a:custGeom>
            <a:avLst/>
            <a:gdLst/>
            <a:ahLst/>
            <a:cxnLst/>
            <a:rect l="0" t="0" r="0" b="0"/>
            <a:pathLst>
              <a:path w="1049275" h="1052323">
                <a:moveTo>
                  <a:pt x="993648" y="16510"/>
                </a:moveTo>
                <a:cubicBezTo>
                  <a:pt x="1039622" y="0"/>
                  <a:pt x="1049274" y="26289"/>
                  <a:pt x="1045591" y="68453"/>
                </a:cubicBezTo>
                <a:cubicBezTo>
                  <a:pt x="726059" y="414782"/>
                  <a:pt x="205740" y="1052322"/>
                  <a:pt x="137668" y="1045591"/>
                </a:cubicBezTo>
                <a:cubicBezTo>
                  <a:pt x="119762" y="1046861"/>
                  <a:pt x="81662" y="1002157"/>
                  <a:pt x="63374" y="981456"/>
                </a:cubicBezTo>
                <a:cubicBezTo>
                  <a:pt x="0" y="941832"/>
                  <a:pt x="652653" y="362331"/>
                  <a:pt x="993648" y="1651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2" name="任意多边形: 形状 41"/>
          <p:cNvSpPr/>
          <p:nvPr>
            <p:custDataLst>
              <p:tags r:id="rId7"/>
            </p:custDataLst>
          </p:nvPr>
        </p:nvSpPr>
        <p:spPr>
          <a:xfrm rot="1967152">
            <a:off x="8345170" y="4808855"/>
            <a:ext cx="78740" cy="77470"/>
          </a:xfrm>
          <a:custGeom>
            <a:avLst/>
            <a:gdLst>
              <a:gd name="connsiteX0" fmla="*/ 0 w 151638"/>
              <a:gd name="connsiteY0" fmla="*/ 101219 h 149860"/>
              <a:gd name="connsiteX1" fmla="*/ 46990 w 151638"/>
              <a:gd name="connsiteY1" fmla="*/ 149860 h 149860"/>
              <a:gd name="connsiteX2" fmla="*/ 151638 w 151638"/>
              <a:gd name="connsiteY2" fmla="*/ 46990 h 149860"/>
              <a:gd name="connsiteX3" fmla="*/ 102235 w 151638"/>
              <a:gd name="connsiteY3" fmla="*/ 0 h 149860"/>
              <a:gd name="connsiteX4" fmla="*/ 0 w 151638"/>
              <a:gd name="connsiteY4" fmla="*/ 101219 h 14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" h="149860">
                <a:moveTo>
                  <a:pt x="0" y="101219"/>
                </a:moveTo>
                <a:lnTo>
                  <a:pt x="46990" y="149860"/>
                </a:lnTo>
                <a:lnTo>
                  <a:pt x="151638" y="46990"/>
                </a:lnTo>
                <a:lnTo>
                  <a:pt x="102235" y="0"/>
                </a:lnTo>
                <a:lnTo>
                  <a:pt x="0" y="101219"/>
                </a:lnTo>
              </a:path>
            </a:pathLst>
          </a:custGeom>
          <a:solidFill>
            <a:schemeClr val="lt1">
              <a:lumMod val="85000"/>
            </a:schemeClr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3" name="任意多边形: 形状 42"/>
          <p:cNvSpPr/>
          <p:nvPr>
            <p:custDataLst>
              <p:tags r:id="rId8"/>
            </p:custDataLst>
          </p:nvPr>
        </p:nvSpPr>
        <p:spPr>
          <a:xfrm rot="1967152">
            <a:off x="8162925" y="4785360"/>
            <a:ext cx="173990" cy="187325"/>
          </a:xfrm>
          <a:custGeom>
            <a:avLst/>
            <a:gdLst/>
            <a:ahLst/>
            <a:cxnLst/>
            <a:rect l="0" t="0" r="0" b="0"/>
            <a:pathLst>
              <a:path w="336297" h="361189">
                <a:moveTo>
                  <a:pt x="0" y="345567"/>
                </a:moveTo>
                <a:lnTo>
                  <a:pt x="160782" y="46736"/>
                </a:lnTo>
                <a:cubicBezTo>
                  <a:pt x="196723" y="5969"/>
                  <a:pt x="229489" y="0"/>
                  <a:pt x="278003" y="14859"/>
                </a:cubicBezTo>
                <a:lnTo>
                  <a:pt x="324993" y="63500"/>
                </a:lnTo>
                <a:cubicBezTo>
                  <a:pt x="336296" y="118110"/>
                  <a:pt x="331089" y="161290"/>
                  <a:pt x="302260" y="188341"/>
                </a:cubicBezTo>
                <a:lnTo>
                  <a:pt x="17780" y="359283"/>
                </a:lnTo>
                <a:cubicBezTo>
                  <a:pt x="8128" y="361188"/>
                  <a:pt x="1651" y="357378"/>
                  <a:pt x="0" y="34556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5" name="TextBox 3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67412" y="1851670"/>
            <a:ext cx="80137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sz="2800" dirty="0">
                <a:solidFill>
                  <a:schemeClr val="dk1"/>
                </a:solidFill>
                <a:latin typeface="幼圆" charset="0"/>
                <a:cs typeface="幼圆" charset="0"/>
              </a:rPr>
              <a:t>1.会认11个生字，会写22个生字，会写19个生词。</a:t>
            </a:r>
            <a:endParaRPr sz="28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>
              <a:lnSpc>
                <a:spcPct val="150000"/>
              </a:lnSpc>
              <a:defRPr/>
            </a:pPr>
            <a:r>
              <a:rPr sz="2800" dirty="0">
                <a:solidFill>
                  <a:schemeClr val="dk1"/>
                </a:solidFill>
                <a:latin typeface="幼圆" charset="0"/>
                <a:cs typeface="幼圆" charset="0"/>
              </a:rPr>
              <a:t>2.正确、流利地朗读课文。</a:t>
            </a:r>
            <a:endParaRPr sz="28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>
              <a:lnSpc>
                <a:spcPct val="150000"/>
              </a:lnSpc>
              <a:defRPr/>
            </a:pPr>
            <a:r>
              <a:rPr sz="2800" dirty="0">
                <a:solidFill>
                  <a:schemeClr val="dk1"/>
                </a:solidFill>
                <a:latin typeface="幼圆" charset="0"/>
                <a:cs typeface="幼圆" charset="0"/>
              </a:rPr>
              <a:t>3.联系上下文和生活经验，了解词语的意思。</a:t>
            </a:r>
            <a:endParaRPr sz="28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>
              <a:lnSpc>
                <a:spcPct val="150000"/>
              </a:lnSpc>
              <a:defRPr/>
            </a:pPr>
            <a:r>
              <a:rPr sz="2800" dirty="0">
                <a:solidFill>
                  <a:schemeClr val="dk1"/>
                </a:solidFill>
                <a:latin typeface="幼圆" charset="0"/>
                <a:cs typeface="幼圆" charset="0"/>
              </a:rPr>
              <a:t>4.学习课文的语言表达，积累语言。</a:t>
            </a:r>
            <a:endParaRPr sz="28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矩形 1"/>
          <p:cNvSpPr>
            <a:spLocks noChangeArrowheads="1"/>
          </p:cNvSpPr>
          <p:nvPr/>
        </p:nvSpPr>
        <p:spPr bwMode="auto">
          <a:xfrm>
            <a:off x="683568" y="1059582"/>
            <a:ext cx="2855913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</a:rPr>
              <a:t>单元复习目标：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>
            <a:spLocks noChangeArrowheads="1"/>
          </p:cNvSpPr>
          <p:nvPr/>
        </p:nvSpPr>
        <p:spPr bwMode="auto">
          <a:xfrm>
            <a:off x="806450" y="1501775"/>
            <a:ext cx="8045450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本文用生动、具体、形象的语言写出了西沙群岛是个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的可爱的地方。抒发了作者对祖国宝岛的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kumimoji="0" lang="en-US" altLang="zh-CN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之情。从而激发我们热爱祖国大好河山的思想感情。</a:t>
            </a:r>
            <a:endParaRPr kumimoji="0" lang="zh-CN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4819" name="矩形 3"/>
          <p:cNvSpPr/>
          <p:nvPr/>
        </p:nvSpPr>
        <p:spPr>
          <a:xfrm>
            <a:off x="468313" y="941388"/>
            <a:ext cx="8963025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富饶的西沙群岛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这篇课文主要讲了什么？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917825" y="2065338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物产丰富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954088" y="2076450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风景优美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409825" y="26257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喜爱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1"/>
          <p:cNvSpPr>
            <a:spLocks noChangeArrowheads="1"/>
          </p:cNvSpPr>
          <p:nvPr/>
        </p:nvSpPr>
        <p:spPr bwMode="auto">
          <a:xfrm>
            <a:off x="782638" y="1501775"/>
            <a:ext cx="8045450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本文是一篇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的美文。作者按照大海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——</a:t>
            </a:r>
            <a:r>
              <a:rPr kumimoji="0" lang="en-US" altLang="zh-CN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——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庭院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—— </a:t>
            </a:r>
            <a:r>
              <a:rPr kumimoji="0" lang="en-US" altLang="zh-CN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——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街道的顺序进行叙述，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描写海滨小城的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、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，抒发作者热爱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、热爱祖国河山的思想感情。</a:t>
            </a:r>
            <a:endParaRPr kumimoji="0" lang="zh-CN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5843" name="矩形 3"/>
          <p:cNvSpPr/>
          <p:nvPr/>
        </p:nvSpPr>
        <p:spPr>
          <a:xfrm>
            <a:off x="-7937" y="938213"/>
            <a:ext cx="89630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五、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海滨小城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这篇课文主要讲了什么？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589213" y="2149475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公园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990850" y="1562100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写景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483475" y="1562100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沙滩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504950" y="2671763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美丽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728913" y="2671763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整洁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654675" y="2671763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家乡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1" grpId="0"/>
      <p:bldP spid="9" grpId="0"/>
      <p:bldP spid="10" grpId="0"/>
      <p:bldP spid="1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1"/>
          <p:cNvSpPr>
            <a:spLocks noChangeArrowheads="1"/>
          </p:cNvSpPr>
          <p:nvPr/>
        </p:nvSpPr>
        <p:spPr bwMode="auto">
          <a:xfrm>
            <a:off x="806450" y="1501775"/>
            <a:ext cx="8045450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这篇课文以“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”为主线，记叙了我国东北小兴安岭的树海一年四季都是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的、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的，以及丰富的物产，赞美了小兴安岭是一座巨大的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，又是一座美丽的 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，让我们感受到了作者对祖国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的热爱之情。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6867" name="矩形 3"/>
          <p:cNvSpPr/>
          <p:nvPr/>
        </p:nvSpPr>
        <p:spPr>
          <a:xfrm>
            <a:off x="119063" y="890588"/>
            <a:ext cx="89630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六、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美丽的小兴安岭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这篇课文主要讲了什么？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690688" y="3219450"/>
            <a:ext cx="1097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大花园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435350" y="1547813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树木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252913" y="2112963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美丽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681663" y="2112963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诱人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888038" y="2670175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宝库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802438" y="3219450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壮丽山河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1" grpId="0"/>
      <p:bldP spid="9" grpId="0"/>
      <p:bldP spid="10" grpId="0"/>
      <p:bldP spid="1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/>
          <p:nvPr/>
        </p:nvSpPr>
        <p:spPr>
          <a:xfrm>
            <a:off x="3635896" y="1884165"/>
            <a:ext cx="2232248" cy="65357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第七单元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489570" y="1707654"/>
            <a:ext cx="80137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sz="2800" dirty="0">
                <a:latin typeface="宋体" panose="02010600030101010101" pitchFamily="2" charset="-122"/>
              </a:rPr>
              <a:t>1.会认20个生字，会写37个生字，会写33个生词。</a:t>
            </a:r>
            <a:endParaRPr sz="2800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sz="2800" dirty="0">
                <a:latin typeface="宋体" panose="02010600030101010101" pitchFamily="2" charset="-122"/>
              </a:rPr>
              <a:t>2.正确、流利地朗读课文。</a:t>
            </a:r>
            <a:endParaRPr sz="2800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sz="2800" dirty="0">
                <a:latin typeface="宋体" panose="02010600030101010101" pitchFamily="2" charset="-122"/>
              </a:rPr>
              <a:t>3.联系上下文和生活经验，了解词语的意思。</a:t>
            </a:r>
            <a:endParaRPr sz="2800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sz="2800" dirty="0">
                <a:latin typeface="宋体" panose="02010600030101010101" pitchFamily="2" charset="-122"/>
              </a:rPr>
              <a:t>4.学习课文的语言表达，积累语言。</a:t>
            </a:r>
            <a:endParaRPr sz="2800" dirty="0">
              <a:latin typeface="宋体" panose="02010600030101010101" pitchFamily="2" charset="-122"/>
            </a:endParaRPr>
          </a:p>
        </p:txBody>
      </p:sp>
      <p:sp>
        <p:nvSpPr>
          <p:cNvPr id="3" name="矩形 1"/>
          <p:cNvSpPr>
            <a:spLocks noChangeArrowheads="1"/>
          </p:cNvSpPr>
          <p:nvPr/>
        </p:nvSpPr>
        <p:spPr bwMode="auto">
          <a:xfrm>
            <a:off x="467544" y="915566"/>
            <a:ext cx="3165475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</a:rPr>
              <a:t>单元复习目标：</a:t>
            </a:r>
            <a:endParaRPr lang="en-US" altLang="zh-CN" sz="2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1"/>
          <p:cNvSpPr/>
          <p:nvPr/>
        </p:nvSpPr>
        <p:spPr>
          <a:xfrm>
            <a:off x="758825" y="1171575"/>
            <a:ext cx="8658225" cy="3415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 defTabSz="457200">
              <a:lnSpc>
                <a:spcPct val="150000"/>
              </a:lnSpc>
              <a:tabLst>
                <a:tab pos="3584575" algn="l"/>
              </a:tabLst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手风琴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(qíng  qín )	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一场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(chǎng    cǎng )  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indent="-450850" defTabSz="457200">
              <a:lnSpc>
                <a:spcPct val="150000"/>
              </a:lnSpc>
              <a:tabLst>
                <a:tab pos="3584575" algn="l"/>
              </a:tabLst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虫鸣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(mín   míng )	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雾蒙蒙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méng  néng )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  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indent="-450850" defTabSz="457200">
              <a:lnSpc>
                <a:spcPct val="150000"/>
              </a:lnSpc>
              <a:tabLst>
                <a:tab pos="3584575" algn="l"/>
              </a:tabLst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凝神静气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(níng  líng )	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舒畅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càng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chàng )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indent="-450850" defTabSz="457200">
              <a:lnSpc>
                <a:spcPct val="150000"/>
              </a:lnSpc>
              <a:tabLst>
                <a:tab pos="3584575" algn="l"/>
              </a:tabLst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瞬间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(zhùn   shùn )	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翅膀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chì       cì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)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indent="-450850" defTabSz="457200">
              <a:lnSpc>
                <a:spcPct val="150000"/>
              </a:lnSpc>
              <a:tabLst>
                <a:tab pos="3584575" algn="l"/>
              </a:tabLst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伸出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shēn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shēng )	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匆匆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(chōng    cōng ) 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indent="-450850" defTabSz="457200">
              <a:lnSpc>
                <a:spcPct val="150000"/>
              </a:lnSpc>
              <a:tabLst>
                <a:tab pos="3584575" algn="l"/>
              </a:tabLst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聪明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(cōn     cōng )	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扎伤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(zhā     zá )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822575" y="3279775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94475" y="2630488"/>
            <a:ext cx="6400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r>
              <a:rPr lang="en-US" altLang="zh-CN" sz="24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330450" y="2630488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838825" y="2122488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560638" y="2087563"/>
            <a:ext cx="6400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r>
              <a:rPr lang="en-US" altLang="zh-CN" sz="24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822575" y="4300538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408613" y="1611313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781300" y="1560513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180013" y="3171825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233988" y="4271963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836738" y="3743325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670358" y="3739833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79" name="矩形 1"/>
          <p:cNvSpPr/>
          <p:nvPr/>
        </p:nvSpPr>
        <p:spPr>
          <a:xfrm>
            <a:off x="104775" y="723900"/>
            <a:ext cx="76374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一、给带点的字选择正确的读音，在下面打“√”。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80" name="矩形 32"/>
          <p:cNvSpPr/>
          <p:nvPr/>
        </p:nvSpPr>
        <p:spPr>
          <a:xfrm>
            <a:off x="1463675" y="1519238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1" name="矩形 32"/>
          <p:cNvSpPr/>
          <p:nvPr/>
        </p:nvSpPr>
        <p:spPr>
          <a:xfrm>
            <a:off x="1152525" y="205581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2" name="矩形 32"/>
          <p:cNvSpPr/>
          <p:nvPr/>
        </p:nvSpPr>
        <p:spPr>
          <a:xfrm>
            <a:off x="823913" y="2579688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3" name="矩形 32"/>
          <p:cNvSpPr/>
          <p:nvPr/>
        </p:nvSpPr>
        <p:spPr>
          <a:xfrm>
            <a:off x="823913" y="3133725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4" name="矩形 32"/>
          <p:cNvSpPr/>
          <p:nvPr/>
        </p:nvSpPr>
        <p:spPr>
          <a:xfrm>
            <a:off x="823913" y="371951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5" name="矩形 32"/>
          <p:cNvSpPr/>
          <p:nvPr/>
        </p:nvSpPr>
        <p:spPr>
          <a:xfrm>
            <a:off x="823913" y="428625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6" name="矩形 32"/>
          <p:cNvSpPr/>
          <p:nvPr/>
        </p:nvSpPr>
        <p:spPr>
          <a:xfrm>
            <a:off x="4800600" y="1519238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7" name="矩形 33"/>
          <p:cNvSpPr/>
          <p:nvPr/>
        </p:nvSpPr>
        <p:spPr>
          <a:xfrm>
            <a:off x="4965700" y="205581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8" name="矩形 34"/>
          <p:cNvSpPr/>
          <p:nvPr/>
        </p:nvSpPr>
        <p:spPr>
          <a:xfrm>
            <a:off x="4748213" y="262096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9" name="矩形 35"/>
          <p:cNvSpPr/>
          <p:nvPr/>
        </p:nvSpPr>
        <p:spPr>
          <a:xfrm>
            <a:off x="4484688" y="316230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90" name="矩形 36"/>
          <p:cNvSpPr/>
          <p:nvPr/>
        </p:nvSpPr>
        <p:spPr>
          <a:xfrm>
            <a:off x="4484688" y="3748088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91" name="矩形 37"/>
          <p:cNvSpPr/>
          <p:nvPr/>
        </p:nvSpPr>
        <p:spPr>
          <a:xfrm>
            <a:off x="4460875" y="426720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20" grpId="0"/>
      <p:bldP spid="21" grpId="0"/>
      <p:bldP spid="22" grpId="0"/>
      <p:bldP spid="24" grpId="0"/>
      <p:bldP spid="26" grpId="0"/>
      <p:bldP spid="27" grpId="0"/>
      <p:bldP spid="2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/>
          <p:nvPr/>
        </p:nvSpPr>
        <p:spPr>
          <a:xfrm>
            <a:off x="482600" y="927100"/>
            <a:ext cx="20193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291" name="矩形 8"/>
          <p:cNvSpPr/>
          <p:nvPr/>
        </p:nvSpPr>
        <p:spPr>
          <a:xfrm>
            <a:off x="46038" y="1157288"/>
            <a:ext cx="845343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yǎn   zòu    róu  ruǎn    gǎn  shòu    jī dòng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909638" y="16938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959100" y="16938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5003800" y="16938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896938" y="17160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演 奏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49575" y="17160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柔 软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75225" y="170021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感 受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6811963" y="167798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矩形 23"/>
          <p:cNvSpPr/>
          <p:nvPr/>
        </p:nvSpPr>
        <p:spPr>
          <a:xfrm>
            <a:off x="6783388" y="16843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激 动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922338" y="309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2971800" y="309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5016500" y="309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/>
        </p:nvSpPr>
        <p:spPr>
          <a:xfrm>
            <a:off x="909638" y="311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打 击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62275" y="311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乐 器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987925" y="31003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雨 滴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31" name="表格 30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6824663" y="30781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" name="矩形 31"/>
          <p:cNvSpPr/>
          <p:nvPr/>
        </p:nvSpPr>
        <p:spPr>
          <a:xfrm>
            <a:off x="6796088" y="308451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敲 打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436" name="矩形 2"/>
          <p:cNvSpPr/>
          <p:nvPr/>
        </p:nvSpPr>
        <p:spPr>
          <a:xfrm>
            <a:off x="732155" y="2627630"/>
            <a:ext cx="792226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dǎ  jī        yuè  qì       yǔ  dī    qiāo  dǎ 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437" name="矩形 1"/>
          <p:cNvSpPr/>
          <p:nvPr/>
        </p:nvSpPr>
        <p:spPr>
          <a:xfrm>
            <a:off x="184150" y="731838"/>
            <a:ext cx="43989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二、根据拼音写词语。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4" grpId="0"/>
      <p:bldP spid="28" grpId="0"/>
      <p:bldP spid="29" grpId="0"/>
      <p:bldP spid="30" grpId="0"/>
      <p:bldP spid="3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矩形 8"/>
          <p:cNvSpPr/>
          <p:nvPr/>
        </p:nvSpPr>
        <p:spPr>
          <a:xfrm>
            <a:off x="677863" y="666750"/>
            <a:ext cx="8453437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0850" indent="-450850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yī chǎng    chóng míng   cháo shàng    bí    zǐ 	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885825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9352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49799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873125" y="184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 场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25763" y="184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虫 鸣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51413" y="18303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朝 上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6788150" y="18081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矩形 23"/>
          <p:cNvSpPr/>
          <p:nvPr/>
        </p:nvSpPr>
        <p:spPr>
          <a:xfrm>
            <a:off x="6759575" y="181451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鼻 子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898525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29479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49926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/>
        </p:nvSpPr>
        <p:spPr>
          <a:xfrm>
            <a:off x="885825" y="32464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指 着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38463" y="32464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总 是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964113" y="32305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抖 动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31" name="表格 30"/>
          <p:cNvGraphicFramePr>
            <a:graphicFrameLocks noGrp="1"/>
          </p:cNvGraphicFramePr>
          <p:nvPr/>
        </p:nvGraphicFramePr>
        <p:xfrm>
          <a:off x="6800850" y="32083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" name="矩形 31"/>
          <p:cNvSpPr/>
          <p:nvPr/>
        </p:nvSpPr>
        <p:spPr>
          <a:xfrm>
            <a:off x="6772275" y="32146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湿 气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460" name="矩形 2"/>
          <p:cNvSpPr/>
          <p:nvPr/>
        </p:nvSpPr>
        <p:spPr>
          <a:xfrm>
            <a:off x="755650" y="2715260"/>
            <a:ext cx="853884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zhǐ   zhe    zǒng  shì    dǒu  dòng   shī   qì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4" grpId="0"/>
      <p:bldP spid="28" grpId="0"/>
      <p:bldP spid="29" grpId="0"/>
      <p:bldP spid="30" grpId="0"/>
      <p:bldP spid="32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矩形 8"/>
          <p:cNvSpPr/>
          <p:nvPr/>
        </p:nvSpPr>
        <p:spPr>
          <a:xfrm>
            <a:off x="538163" y="1914525"/>
            <a:ext cx="8453437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0850" indent="-450850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yī  kē       hū   rán     hēi  àn     shēn chū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885825" y="30591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800" b="0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altLang="zh-CN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935288" y="30591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4979988" y="30591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873125" y="30813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 颗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25763" y="30813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忽 然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51413" y="30654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黑 暗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6788150" y="30432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矩形 23"/>
          <p:cNvSpPr/>
          <p:nvPr/>
        </p:nvSpPr>
        <p:spPr>
          <a:xfrm>
            <a:off x="6759575" y="30495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伸 出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41" name="表格 40"/>
          <p:cNvGraphicFramePr>
            <a:graphicFrameLocks noGrp="1"/>
          </p:cNvGraphicFramePr>
          <p:nvPr/>
        </p:nvGraphicFramePr>
        <p:xfrm>
          <a:off x="876300" y="17700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2" name="表格 41"/>
          <p:cNvGraphicFramePr>
            <a:graphicFrameLocks noGrp="1"/>
          </p:cNvGraphicFramePr>
          <p:nvPr/>
        </p:nvGraphicFramePr>
        <p:xfrm>
          <a:off x="2925763" y="17700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3" name="表格 42"/>
          <p:cNvGraphicFramePr>
            <a:graphicFrameLocks noGrp="1"/>
          </p:cNvGraphicFramePr>
          <p:nvPr/>
        </p:nvGraphicFramePr>
        <p:xfrm>
          <a:off x="4970463" y="17700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" name="矩形 43"/>
          <p:cNvSpPr/>
          <p:nvPr/>
        </p:nvSpPr>
        <p:spPr>
          <a:xfrm>
            <a:off x="863600" y="17922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猎 人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916238" y="17922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翅 膀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941888" y="177641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潮 湿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47" name="表格 46"/>
          <p:cNvGraphicFramePr>
            <a:graphicFrameLocks noGrp="1"/>
          </p:cNvGraphicFramePr>
          <p:nvPr/>
        </p:nvGraphicFramePr>
        <p:xfrm>
          <a:off x="6778625" y="175418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矩形 47"/>
          <p:cNvSpPr/>
          <p:nvPr/>
        </p:nvSpPr>
        <p:spPr>
          <a:xfrm>
            <a:off x="6750050" y="17605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带 刺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484" name="矩形 2"/>
          <p:cNvSpPr/>
          <p:nvPr/>
        </p:nvSpPr>
        <p:spPr>
          <a:xfrm>
            <a:off x="889000" y="906463"/>
            <a:ext cx="82296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liè  rén      chì bǎng    cháo shī    dài   cì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4" grpId="0"/>
      <p:bldP spid="44" grpId="0"/>
      <p:bldP spid="45" grpId="0"/>
      <p:bldP spid="46" grpId="0"/>
      <p:bldP spid="4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2" name="组合 1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3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5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7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8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9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11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5721350" y="3043238"/>
          <a:ext cx="720726" cy="731838"/>
        </p:xfrm>
        <a:graphic>
          <a:graphicData uri="http://schemas.openxmlformats.org/drawingml/2006/table">
            <a:tbl>
              <a:tblPr firstRow="1" bandRow="1"/>
              <a:tblGrid>
                <a:gridCol w="360363"/>
                <a:gridCol w="360363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90" marR="91490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90" marR="91490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90" marR="91490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490" marR="91490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4" name="矩形 8"/>
          <p:cNvSpPr/>
          <p:nvPr/>
        </p:nvSpPr>
        <p:spPr>
          <a:xfrm>
            <a:off x="500063" y="1952625"/>
            <a:ext cx="8453437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endParaRPr lang="en-US" altLang="zh-CN" sz="24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tōu  zǎo        zǎo  shù        wù  méng méng 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custDataLst>
              <p:tags r:id="rId10"/>
            </p:custDataLst>
          </p:nvPr>
        </p:nvGraphicFramePr>
        <p:xfrm>
          <a:off x="885825" y="30591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>
            <p:custDataLst>
              <p:tags r:id="rId11"/>
            </p:custDataLst>
          </p:nvPr>
        </p:nvGraphicFramePr>
        <p:xfrm>
          <a:off x="3240088" y="30591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873125" y="30813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偷 枣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227388" y="3059113"/>
            <a:ext cx="230346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枣 树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721350" y="3043238"/>
            <a:ext cx="2214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雾 蒙 蒙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6445250" y="30432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1" name="表格 40"/>
          <p:cNvGraphicFramePr>
            <a:graphicFrameLocks noGrp="1"/>
          </p:cNvGraphicFramePr>
          <p:nvPr>
            <p:custDataLst>
              <p:tags r:id="rId12"/>
            </p:custDataLst>
          </p:nvPr>
        </p:nvGraphicFramePr>
        <p:xfrm>
          <a:off x="876300" y="17700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2" name="表格 41"/>
          <p:cNvGraphicFramePr>
            <a:graphicFrameLocks noGrp="1"/>
          </p:cNvGraphicFramePr>
          <p:nvPr/>
        </p:nvGraphicFramePr>
        <p:xfrm>
          <a:off x="2925763" y="17700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3" name="表格 42"/>
          <p:cNvGraphicFramePr>
            <a:graphicFrameLocks noGrp="1"/>
          </p:cNvGraphicFramePr>
          <p:nvPr/>
        </p:nvGraphicFramePr>
        <p:xfrm>
          <a:off x="4970463" y="17700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" name="矩形 43"/>
          <p:cNvSpPr/>
          <p:nvPr/>
        </p:nvSpPr>
        <p:spPr>
          <a:xfrm>
            <a:off x="863600" y="17922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匆 匆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916238" y="17922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一 堆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941888" y="177641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水 沟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47" name="表格 46"/>
          <p:cNvGraphicFramePr>
            <a:graphicFrameLocks noGrp="1"/>
          </p:cNvGraphicFramePr>
          <p:nvPr/>
        </p:nvGraphicFramePr>
        <p:xfrm>
          <a:off x="6778625" y="175418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" name="矩形 47"/>
          <p:cNvSpPr/>
          <p:nvPr/>
        </p:nvSpPr>
        <p:spPr>
          <a:xfrm>
            <a:off x="6750050" y="17605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聪 明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501" name="矩形 2"/>
          <p:cNvSpPr/>
          <p:nvPr/>
        </p:nvSpPr>
        <p:spPr>
          <a:xfrm>
            <a:off x="711200" y="906463"/>
            <a:ext cx="82296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b="1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endParaRPr lang="en-US" altLang="en-US" sz="2400" b="1" dirty="0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r>
              <a:rPr lang="en-US" altLang="zh-CN" sz="24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cōng  cōng     yī   duī     shuǐ gōu    cōng míng</a:t>
            </a:r>
            <a:endParaRPr lang="en-US" altLang="en-US" sz="2400" dirty="0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endParaRPr lang="en-US" altLang="en-US" sz="2400" dirty="0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44" grpId="0"/>
      <p:bldP spid="45" grpId="0"/>
      <p:bldP spid="46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>
            <p:custDataLst>
              <p:tags r:id="rId1"/>
            </p:custDataLst>
          </p:nvPr>
        </p:nvSpPr>
        <p:spPr>
          <a:xfrm rot="15514456">
            <a:off x="8591550" y="4749800"/>
            <a:ext cx="63500" cy="64135"/>
          </a:xfrm>
          <a:custGeom>
            <a:avLst/>
            <a:gdLst>
              <a:gd name="connsiteX0" fmla="*/ 0 w 102616"/>
              <a:gd name="connsiteY0" fmla="*/ 61595 h 103759"/>
              <a:gd name="connsiteX1" fmla="*/ 61595 w 102616"/>
              <a:gd name="connsiteY1" fmla="*/ 0 h 103759"/>
              <a:gd name="connsiteX2" fmla="*/ 102616 w 102616"/>
              <a:gd name="connsiteY2" fmla="*/ 40005 h 103759"/>
              <a:gd name="connsiteX3" fmla="*/ 39878 w 102616"/>
              <a:gd name="connsiteY3" fmla="*/ 103759 h 103759"/>
              <a:gd name="connsiteX4" fmla="*/ 0 w 102616"/>
              <a:gd name="connsiteY4" fmla="*/ 61595 h 10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16" h="103759">
                <a:moveTo>
                  <a:pt x="0" y="61595"/>
                </a:moveTo>
                <a:lnTo>
                  <a:pt x="61595" y="0"/>
                </a:lnTo>
                <a:lnTo>
                  <a:pt x="102616" y="40005"/>
                </a:lnTo>
                <a:lnTo>
                  <a:pt x="39878" y="103759"/>
                </a:lnTo>
                <a:lnTo>
                  <a:pt x="0" y="61595"/>
                </a:lnTo>
              </a:path>
            </a:pathLst>
          </a:custGeom>
          <a:solidFill>
            <a:srgbClr val="F7F7DD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6" name="任意多边形: 形状 45"/>
          <p:cNvSpPr/>
          <p:nvPr>
            <p:custDataLst>
              <p:tags r:id="rId2"/>
            </p:custDataLst>
          </p:nvPr>
        </p:nvSpPr>
        <p:spPr>
          <a:xfrm rot="15514456">
            <a:off x="8584565" y="4332605"/>
            <a:ext cx="408940" cy="429260"/>
          </a:xfrm>
          <a:custGeom>
            <a:avLst/>
            <a:gdLst>
              <a:gd name="connsiteX0" fmla="*/ 11430 w 661543"/>
              <a:gd name="connsiteY0" fmla="*/ 181610 h 693928"/>
              <a:gd name="connsiteX1" fmla="*/ 0 w 661543"/>
              <a:gd name="connsiteY1" fmla="*/ 60579 h 693928"/>
              <a:gd name="connsiteX2" fmla="*/ 57404 w 661543"/>
              <a:gd name="connsiteY2" fmla="*/ 0 h 693928"/>
              <a:gd name="connsiteX3" fmla="*/ 168656 w 661543"/>
              <a:gd name="connsiteY3" fmla="*/ 8636 h 693928"/>
              <a:gd name="connsiteX4" fmla="*/ 661543 w 661543"/>
              <a:gd name="connsiteY4" fmla="*/ 445389 h 693928"/>
              <a:gd name="connsiteX5" fmla="*/ 421640 w 661543"/>
              <a:gd name="connsiteY5" fmla="*/ 693928 h 693928"/>
              <a:gd name="connsiteX6" fmla="*/ 11430 w 661543"/>
              <a:gd name="connsiteY6" fmla="*/ 181610 h 69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543" h="693928">
                <a:moveTo>
                  <a:pt x="11430" y="181610"/>
                </a:moveTo>
                <a:lnTo>
                  <a:pt x="0" y="60579"/>
                </a:lnTo>
                <a:lnTo>
                  <a:pt x="57404" y="0"/>
                </a:lnTo>
                <a:lnTo>
                  <a:pt x="168656" y="8636"/>
                </a:lnTo>
                <a:lnTo>
                  <a:pt x="661543" y="445389"/>
                </a:lnTo>
                <a:lnTo>
                  <a:pt x="421640" y="693928"/>
                </a:lnTo>
                <a:lnTo>
                  <a:pt x="11430" y="181610"/>
                </a:lnTo>
              </a:path>
            </a:pathLst>
          </a:custGeom>
          <a:solidFill>
            <a:srgbClr val="D0D0B0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 rot="15514456">
            <a:off x="8824595" y="4295775"/>
            <a:ext cx="166370" cy="170180"/>
          </a:xfrm>
          <a:custGeom>
            <a:avLst/>
            <a:gdLst>
              <a:gd name="connsiteX0" fmla="*/ 269113 w 269113"/>
              <a:gd name="connsiteY0" fmla="*/ 32512 h 275590"/>
              <a:gd name="connsiteX1" fmla="*/ 239903 w 269113"/>
              <a:gd name="connsiteY1" fmla="*/ 0 h 275590"/>
              <a:gd name="connsiteX2" fmla="*/ 0 w 269113"/>
              <a:gd name="connsiteY2" fmla="*/ 243205 h 275590"/>
              <a:gd name="connsiteX3" fmla="*/ 32385 w 269113"/>
              <a:gd name="connsiteY3" fmla="*/ 275590 h 275590"/>
              <a:gd name="connsiteX4" fmla="*/ 269113 w 269113"/>
              <a:gd name="connsiteY4" fmla="*/ 32512 h 27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113" h="275590">
                <a:moveTo>
                  <a:pt x="269113" y="32512"/>
                </a:moveTo>
                <a:lnTo>
                  <a:pt x="239903" y="0"/>
                </a:lnTo>
                <a:lnTo>
                  <a:pt x="0" y="243205"/>
                </a:lnTo>
                <a:lnTo>
                  <a:pt x="32385" y="275590"/>
                </a:lnTo>
                <a:lnTo>
                  <a:pt x="269113" y="32512"/>
                </a:lnTo>
              </a:path>
            </a:pathLst>
          </a:custGeom>
          <a:solidFill>
            <a:srgbClr val="F1F1E1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8" name="任意多边形: 形状 47"/>
          <p:cNvSpPr/>
          <p:nvPr>
            <p:custDataLst>
              <p:tags r:id="rId4"/>
            </p:custDataLst>
          </p:nvPr>
        </p:nvSpPr>
        <p:spPr>
          <a:xfrm rot="15514456">
            <a:off x="8608695" y="4528185"/>
            <a:ext cx="224790" cy="238760"/>
          </a:xfrm>
          <a:custGeom>
            <a:avLst/>
            <a:gdLst>
              <a:gd name="connsiteX0" fmla="*/ 363728 w 363728"/>
              <a:gd name="connsiteY0" fmla="*/ 182626 h 385826"/>
              <a:gd name="connsiteX1" fmla="*/ 171323 w 363728"/>
              <a:gd name="connsiteY1" fmla="*/ 385826 h 385826"/>
              <a:gd name="connsiteX2" fmla="*/ 0 w 363728"/>
              <a:gd name="connsiteY2" fmla="*/ 172974 h 385826"/>
              <a:gd name="connsiteX3" fmla="*/ 161544 w 363728"/>
              <a:gd name="connsiteY3" fmla="*/ 0 h 385826"/>
              <a:gd name="connsiteX4" fmla="*/ 363728 w 363728"/>
              <a:gd name="connsiteY4" fmla="*/ 182626 h 3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28" h="385826">
                <a:moveTo>
                  <a:pt x="363728" y="182626"/>
                </a:moveTo>
                <a:lnTo>
                  <a:pt x="171323" y="385826"/>
                </a:lnTo>
                <a:lnTo>
                  <a:pt x="0" y="172974"/>
                </a:lnTo>
                <a:lnTo>
                  <a:pt x="161544" y="0"/>
                </a:lnTo>
                <a:lnTo>
                  <a:pt x="363728" y="182626"/>
                </a:lnTo>
              </a:path>
            </a:pathLst>
          </a:cu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9" name="任意多边形: 形状 48"/>
          <p:cNvSpPr/>
          <p:nvPr>
            <p:custDataLst>
              <p:tags r:id="rId5"/>
            </p:custDataLst>
          </p:nvPr>
        </p:nvSpPr>
        <p:spPr>
          <a:xfrm rot="15514456">
            <a:off x="8432165" y="4817110"/>
            <a:ext cx="242570" cy="174625"/>
          </a:xfrm>
          <a:custGeom>
            <a:avLst/>
            <a:gdLst/>
            <a:ahLst/>
            <a:cxnLst/>
            <a:rect l="0" t="0" r="0" b="0"/>
            <a:pathLst>
              <a:path w="392304" h="281941">
                <a:moveTo>
                  <a:pt x="93980" y="68199"/>
                </a:moveTo>
                <a:cubicBezTo>
                  <a:pt x="117475" y="53594"/>
                  <a:pt x="140970" y="76327"/>
                  <a:pt x="119380" y="98933"/>
                </a:cubicBezTo>
                <a:lnTo>
                  <a:pt x="76708" y="143764"/>
                </a:lnTo>
                <a:cubicBezTo>
                  <a:pt x="62357" y="178308"/>
                  <a:pt x="94869" y="198628"/>
                  <a:pt x="117729" y="182626"/>
                </a:cubicBezTo>
                <a:lnTo>
                  <a:pt x="291338" y="16129"/>
                </a:lnTo>
                <a:cubicBezTo>
                  <a:pt x="356616" y="0"/>
                  <a:pt x="392303" y="33909"/>
                  <a:pt x="381508" y="99314"/>
                </a:cubicBezTo>
                <a:cubicBezTo>
                  <a:pt x="372110" y="128778"/>
                  <a:pt x="356616" y="136017"/>
                  <a:pt x="330708" y="163068"/>
                </a:cubicBezTo>
                <a:cubicBezTo>
                  <a:pt x="308229" y="187452"/>
                  <a:pt x="315468" y="204978"/>
                  <a:pt x="332867" y="220345"/>
                </a:cubicBezTo>
                <a:lnTo>
                  <a:pt x="364871" y="252095"/>
                </a:lnTo>
                <a:lnTo>
                  <a:pt x="335026" y="281940"/>
                </a:lnTo>
                <a:lnTo>
                  <a:pt x="292862" y="239014"/>
                </a:lnTo>
                <a:cubicBezTo>
                  <a:pt x="261747" y="206883"/>
                  <a:pt x="271526" y="172847"/>
                  <a:pt x="300482" y="142875"/>
                </a:cubicBezTo>
                <a:lnTo>
                  <a:pt x="341503" y="100711"/>
                </a:lnTo>
                <a:cubicBezTo>
                  <a:pt x="356616" y="73914"/>
                  <a:pt x="338836" y="41529"/>
                  <a:pt x="296164" y="58547"/>
                </a:cubicBezTo>
                <a:lnTo>
                  <a:pt x="149098" y="217424"/>
                </a:lnTo>
                <a:cubicBezTo>
                  <a:pt x="82677" y="262763"/>
                  <a:pt x="0" y="217424"/>
                  <a:pt x="44196" y="122301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1" name="任意多边形: 形状 40"/>
          <p:cNvSpPr/>
          <p:nvPr>
            <p:custDataLst>
              <p:tags r:id="rId6"/>
            </p:custDataLst>
          </p:nvPr>
        </p:nvSpPr>
        <p:spPr>
          <a:xfrm rot="1967152">
            <a:off x="8471535" y="4474845"/>
            <a:ext cx="543560" cy="545465"/>
          </a:xfrm>
          <a:custGeom>
            <a:avLst/>
            <a:gdLst/>
            <a:ahLst/>
            <a:cxnLst/>
            <a:rect l="0" t="0" r="0" b="0"/>
            <a:pathLst>
              <a:path w="1049275" h="1052323">
                <a:moveTo>
                  <a:pt x="993648" y="16510"/>
                </a:moveTo>
                <a:cubicBezTo>
                  <a:pt x="1039622" y="0"/>
                  <a:pt x="1049274" y="26289"/>
                  <a:pt x="1045591" y="68453"/>
                </a:cubicBezTo>
                <a:cubicBezTo>
                  <a:pt x="726059" y="414782"/>
                  <a:pt x="205740" y="1052322"/>
                  <a:pt x="137668" y="1045591"/>
                </a:cubicBezTo>
                <a:cubicBezTo>
                  <a:pt x="119762" y="1046861"/>
                  <a:pt x="81662" y="1002157"/>
                  <a:pt x="63374" y="981456"/>
                </a:cubicBezTo>
                <a:cubicBezTo>
                  <a:pt x="0" y="941832"/>
                  <a:pt x="652653" y="362331"/>
                  <a:pt x="993648" y="1651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2" name="任意多边形: 形状 41"/>
          <p:cNvSpPr/>
          <p:nvPr>
            <p:custDataLst>
              <p:tags r:id="rId7"/>
            </p:custDataLst>
          </p:nvPr>
        </p:nvSpPr>
        <p:spPr>
          <a:xfrm rot="1967152">
            <a:off x="8345170" y="4808855"/>
            <a:ext cx="78740" cy="77470"/>
          </a:xfrm>
          <a:custGeom>
            <a:avLst/>
            <a:gdLst>
              <a:gd name="connsiteX0" fmla="*/ 0 w 151638"/>
              <a:gd name="connsiteY0" fmla="*/ 101219 h 149860"/>
              <a:gd name="connsiteX1" fmla="*/ 46990 w 151638"/>
              <a:gd name="connsiteY1" fmla="*/ 149860 h 149860"/>
              <a:gd name="connsiteX2" fmla="*/ 151638 w 151638"/>
              <a:gd name="connsiteY2" fmla="*/ 46990 h 149860"/>
              <a:gd name="connsiteX3" fmla="*/ 102235 w 151638"/>
              <a:gd name="connsiteY3" fmla="*/ 0 h 149860"/>
              <a:gd name="connsiteX4" fmla="*/ 0 w 151638"/>
              <a:gd name="connsiteY4" fmla="*/ 101219 h 14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" h="149860">
                <a:moveTo>
                  <a:pt x="0" y="101219"/>
                </a:moveTo>
                <a:lnTo>
                  <a:pt x="46990" y="149860"/>
                </a:lnTo>
                <a:lnTo>
                  <a:pt x="151638" y="46990"/>
                </a:lnTo>
                <a:lnTo>
                  <a:pt x="102235" y="0"/>
                </a:lnTo>
                <a:lnTo>
                  <a:pt x="0" y="101219"/>
                </a:lnTo>
              </a:path>
            </a:pathLst>
          </a:custGeom>
          <a:solidFill>
            <a:schemeClr val="lt1">
              <a:lumMod val="85000"/>
            </a:schemeClr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3" name="任意多边形: 形状 42"/>
          <p:cNvSpPr/>
          <p:nvPr>
            <p:custDataLst>
              <p:tags r:id="rId8"/>
            </p:custDataLst>
          </p:nvPr>
        </p:nvSpPr>
        <p:spPr>
          <a:xfrm rot="1967152">
            <a:off x="8162925" y="4785360"/>
            <a:ext cx="173990" cy="187325"/>
          </a:xfrm>
          <a:custGeom>
            <a:avLst/>
            <a:gdLst/>
            <a:ahLst/>
            <a:cxnLst/>
            <a:rect l="0" t="0" r="0" b="0"/>
            <a:pathLst>
              <a:path w="336297" h="361189">
                <a:moveTo>
                  <a:pt x="0" y="345567"/>
                </a:moveTo>
                <a:lnTo>
                  <a:pt x="160782" y="46736"/>
                </a:lnTo>
                <a:cubicBezTo>
                  <a:pt x="196723" y="5969"/>
                  <a:pt x="229489" y="0"/>
                  <a:pt x="278003" y="14859"/>
                </a:cubicBezTo>
                <a:lnTo>
                  <a:pt x="324993" y="63500"/>
                </a:lnTo>
                <a:cubicBezTo>
                  <a:pt x="336296" y="118110"/>
                  <a:pt x="331089" y="161290"/>
                  <a:pt x="302260" y="188341"/>
                </a:cubicBezTo>
                <a:lnTo>
                  <a:pt x="17780" y="359283"/>
                </a:lnTo>
                <a:cubicBezTo>
                  <a:pt x="8128" y="361188"/>
                  <a:pt x="1651" y="357378"/>
                  <a:pt x="0" y="34556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11266" name="矩形 11"/>
          <p:cNvSpPr/>
          <p:nvPr/>
        </p:nvSpPr>
        <p:spPr>
          <a:xfrm>
            <a:off x="714375" y="915988"/>
            <a:ext cx="7273925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  <a:buNone/>
            </a:pP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船篷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(péng   pén ) 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鹦鹉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(yīn     yīng )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　 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漂亮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(biào  piào  )    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吞下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(tūn      dūn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　　  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蒲公英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(bǔ   pú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　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合拢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(lǒng    nǒng )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盛开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(chéng   shèng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哈欠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(hā       huā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256213" y="3506788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4813" y="3536950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348288" y="2944813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defTabSz="914400">
              <a:buClrTx/>
              <a:buSzTx/>
              <a:buFontTx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451100" y="2381250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defTabSz="914400">
              <a:buClrTx/>
              <a:buSzTx/>
              <a:buFontTx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365750" y="2417763"/>
            <a:ext cx="4953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 defTabSz="914400">
              <a:buClrTx/>
              <a:buSzTx/>
              <a:buFontTx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451100" y="2949575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defTabSz="914400">
              <a:buClrTx/>
              <a:buSzTx/>
              <a:buFontTx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516053" y="1707515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defTabSz="914400">
              <a:buClrTx/>
              <a:buSzTx/>
              <a:buFontTx/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577975" y="1852613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√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75" name="矩形 1"/>
          <p:cNvSpPr/>
          <p:nvPr/>
        </p:nvSpPr>
        <p:spPr>
          <a:xfrm>
            <a:off x="325438" y="998538"/>
            <a:ext cx="87344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一、给带点的字选择正确的读音，在下面打“√”。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76" name="矩形 1"/>
          <p:cNvSpPr/>
          <p:nvPr/>
        </p:nvSpPr>
        <p:spPr>
          <a:xfrm>
            <a:off x="1111250" y="1843088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77" name="矩形 1"/>
          <p:cNvSpPr/>
          <p:nvPr/>
        </p:nvSpPr>
        <p:spPr>
          <a:xfrm>
            <a:off x="769938" y="234950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78" name="矩形 1"/>
          <p:cNvSpPr/>
          <p:nvPr/>
        </p:nvSpPr>
        <p:spPr>
          <a:xfrm>
            <a:off x="784225" y="2879725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79" name="矩形 1"/>
          <p:cNvSpPr/>
          <p:nvPr/>
        </p:nvSpPr>
        <p:spPr>
          <a:xfrm>
            <a:off x="784225" y="3468688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80" name="矩形 1"/>
          <p:cNvSpPr/>
          <p:nvPr/>
        </p:nvSpPr>
        <p:spPr>
          <a:xfrm>
            <a:off x="4513263" y="349726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81" name="矩形 1"/>
          <p:cNvSpPr/>
          <p:nvPr/>
        </p:nvSpPr>
        <p:spPr>
          <a:xfrm>
            <a:off x="4786313" y="2879725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82" name="矩形 1"/>
          <p:cNvSpPr/>
          <p:nvPr/>
        </p:nvSpPr>
        <p:spPr>
          <a:xfrm>
            <a:off x="4489450" y="241776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283" name="矩形 1"/>
          <p:cNvSpPr/>
          <p:nvPr/>
        </p:nvSpPr>
        <p:spPr>
          <a:xfrm>
            <a:off x="4467225" y="1843088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603" name="矩形 3"/>
          <p:cNvSpPr>
            <a:spLocks noChangeArrowheads="1"/>
          </p:cNvSpPr>
          <p:nvPr/>
        </p:nvSpPr>
        <p:spPr bwMode="auto">
          <a:xfrm>
            <a:off x="1108075" y="1468438"/>
            <a:ext cx="72739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奏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受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滴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凑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爱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摘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场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鸣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潮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扬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鸡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朝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629025" y="15605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接受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674813" y="216693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凑齐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690688" y="15605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演奏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603625" y="217805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爱心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576888" y="15605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滴水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576888" y="212725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采摘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690688" y="28082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一场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614488" y="34909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飞扬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580063" y="28209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潮湿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613150" y="34893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母鸡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613150" y="28225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鸣叫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599113" y="34639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朝上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7423" name="矩形 1"/>
          <p:cNvSpPr/>
          <p:nvPr/>
        </p:nvSpPr>
        <p:spPr>
          <a:xfrm>
            <a:off x="250825" y="914400"/>
            <a:ext cx="4351338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三、形近字组词。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左大括号 18"/>
          <p:cNvSpPr/>
          <p:nvPr>
            <p:custDataLst>
              <p:tags r:id="rId10"/>
            </p:custDataLst>
          </p:nvPr>
        </p:nvSpPr>
        <p:spPr>
          <a:xfrm>
            <a:off x="968375" y="3052763"/>
            <a:ext cx="158750" cy="822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左大括号 19"/>
          <p:cNvSpPr/>
          <p:nvPr>
            <p:custDataLst>
              <p:tags r:id="rId11"/>
            </p:custDataLst>
          </p:nvPr>
        </p:nvSpPr>
        <p:spPr>
          <a:xfrm>
            <a:off x="2982913" y="1797050"/>
            <a:ext cx="158750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" name="左大括号 20"/>
          <p:cNvSpPr/>
          <p:nvPr>
            <p:custDataLst>
              <p:tags r:id="rId12"/>
            </p:custDataLst>
          </p:nvPr>
        </p:nvSpPr>
        <p:spPr>
          <a:xfrm>
            <a:off x="3000375" y="3052763"/>
            <a:ext cx="158750" cy="822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2" name="左大括号 21"/>
          <p:cNvSpPr/>
          <p:nvPr>
            <p:custDataLst>
              <p:tags r:id="rId13"/>
            </p:custDataLst>
          </p:nvPr>
        </p:nvSpPr>
        <p:spPr>
          <a:xfrm>
            <a:off x="4967288" y="1797050"/>
            <a:ext cx="158750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3" name="左大括号 22"/>
          <p:cNvSpPr/>
          <p:nvPr>
            <p:custDataLst>
              <p:tags r:id="rId14"/>
            </p:custDataLst>
          </p:nvPr>
        </p:nvSpPr>
        <p:spPr>
          <a:xfrm>
            <a:off x="4967288" y="3052763"/>
            <a:ext cx="158750" cy="822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627" name="矩形 3"/>
          <p:cNvSpPr>
            <a:spLocks noChangeArrowheads="1"/>
          </p:cNvSpPr>
          <p:nvPr/>
        </p:nvSpPr>
        <p:spPr bwMode="auto">
          <a:xfrm>
            <a:off x="1168400" y="1258888"/>
            <a:ext cx="72739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湿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猎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堆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显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猪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准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迟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偷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追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愉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  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746500" y="13938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猎人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747838" y="201295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明显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738313" y="13811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淋湿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746500" y="201136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猪肉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657850" y="13858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土堆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657850" y="20478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准确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751013" y="270510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迟到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751013" y="33369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追上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733800" y="265430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小偷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733800" y="32861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愉快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7" name="左大括号 16"/>
          <p:cNvSpPr/>
          <p:nvPr>
            <p:custDataLst>
              <p:tags r:id="rId10"/>
            </p:custDataLst>
          </p:nvPr>
        </p:nvSpPr>
        <p:spPr>
          <a:xfrm>
            <a:off x="1046163" y="2865438"/>
            <a:ext cx="158750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左大括号 17"/>
          <p:cNvSpPr/>
          <p:nvPr>
            <p:custDataLst>
              <p:tags r:id="rId11"/>
            </p:custDataLst>
          </p:nvPr>
        </p:nvSpPr>
        <p:spPr>
          <a:xfrm>
            <a:off x="3060700" y="1579563"/>
            <a:ext cx="158750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左大括号 18"/>
          <p:cNvSpPr/>
          <p:nvPr>
            <p:custDataLst>
              <p:tags r:id="rId12"/>
            </p:custDataLst>
          </p:nvPr>
        </p:nvSpPr>
        <p:spPr>
          <a:xfrm>
            <a:off x="3060700" y="2817813"/>
            <a:ext cx="158750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左大括号 19"/>
          <p:cNvSpPr/>
          <p:nvPr>
            <p:custDataLst>
              <p:tags r:id="rId13"/>
            </p:custDataLst>
          </p:nvPr>
        </p:nvSpPr>
        <p:spPr>
          <a:xfrm>
            <a:off x="5016500" y="1546225"/>
            <a:ext cx="158750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2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5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58" name="矩形 3"/>
          <p:cNvSpPr/>
          <p:nvPr/>
        </p:nvSpPr>
        <p:spPr>
          <a:xfrm>
            <a:off x="493713" y="923925"/>
            <a:ext cx="7273925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</a:rPr>
              <a:t>四、多音字组词。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9470" name="TextBox 13"/>
          <p:cNvSpPr txBox="1"/>
          <p:nvPr>
            <p:custDataLst>
              <p:tags r:id="rId10"/>
            </p:custDataLst>
          </p:nvPr>
        </p:nvSpPr>
        <p:spPr>
          <a:xfrm>
            <a:off x="1195705" y="2286000"/>
            <a:ext cx="56959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乐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1"/>
            </p:custDataLst>
          </p:nvPr>
        </p:nvSpPr>
        <p:spPr>
          <a:xfrm>
            <a:off x="1720850" y="2054225"/>
            <a:ext cx="167005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473" name="TextBox 9"/>
          <p:cNvSpPr txBox="1"/>
          <p:nvPr>
            <p:custDataLst>
              <p:tags r:id="rId12"/>
            </p:custDataLst>
          </p:nvPr>
        </p:nvSpPr>
        <p:spPr>
          <a:xfrm>
            <a:off x="1854200" y="1818005"/>
            <a:ext cx="295846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lè  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yuè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466" name="TextBox 13"/>
          <p:cNvSpPr txBox="1"/>
          <p:nvPr>
            <p:custDataLst>
              <p:tags r:id="rId13"/>
            </p:custDataLst>
          </p:nvPr>
        </p:nvSpPr>
        <p:spPr>
          <a:xfrm>
            <a:off x="4932680" y="2286635"/>
            <a:ext cx="56959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背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9" name="左大括号 28"/>
          <p:cNvSpPr/>
          <p:nvPr>
            <p:custDataLst>
              <p:tags r:id="rId14"/>
            </p:custDataLst>
          </p:nvPr>
        </p:nvSpPr>
        <p:spPr>
          <a:xfrm>
            <a:off x="5457825" y="2056130"/>
            <a:ext cx="167005" cy="947420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469" name="TextBox 29"/>
          <p:cNvSpPr txBox="1"/>
          <p:nvPr>
            <p:custDataLst>
              <p:tags r:id="rId15"/>
            </p:custDataLst>
          </p:nvPr>
        </p:nvSpPr>
        <p:spPr>
          <a:xfrm>
            <a:off x="5591175" y="1819275"/>
            <a:ext cx="309245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bèi  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bēi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3275013" y="259905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乐器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7019925" y="257143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背上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3047683" y="1923098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乐呵呵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7019925" y="205390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背心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8674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96888" y="1158875"/>
            <a:ext cx="8751888" cy="332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美妙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雄伟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轻快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快乐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喜欢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兀立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惊动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舒畅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惊愕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朦胧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忽然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注视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猜测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立刻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蹑手蹑脚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294188" y="124936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宏伟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741488" y="19399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欢乐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744663" y="127000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奇妙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279900" y="187483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喜爱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821488" y="130333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明快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808788" y="19415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直立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744663" y="25685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惊扰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6811963" y="25749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惊讶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279900" y="25558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畅快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736725" y="31908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模糊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297363" y="31734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突然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804025" y="319246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凝视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1739900" y="38195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推测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4246563" y="384175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立即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7308850" y="3830638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轻手轻脚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0498" name="矩形 1"/>
          <p:cNvSpPr/>
          <p:nvPr/>
        </p:nvSpPr>
        <p:spPr>
          <a:xfrm>
            <a:off x="103188" y="623888"/>
            <a:ext cx="7432675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五、写出下列词语的近义词。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4" grpId="0"/>
      <p:bldP spid="15" grpId="0"/>
      <p:bldP spid="17" grpId="0"/>
      <p:bldP spid="18" grpId="0"/>
      <p:bldP spid="19" grpId="0"/>
      <p:bldP spid="21" grpId="0"/>
      <p:bldP spid="2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9699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03263" y="1571625"/>
            <a:ext cx="8912225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温柔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热闹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快乐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喜欢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沉重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高兴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聪明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高级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683125" y="172720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冷清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958975" y="23209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讨厌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987550" y="168910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暴躁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683125" y="23717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轻松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227888" y="168910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悲伤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7240588" y="23145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伤心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962150" y="29495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愚蠢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686300" y="30003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低级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1515" name="矩形 1"/>
          <p:cNvSpPr/>
          <p:nvPr/>
        </p:nvSpPr>
        <p:spPr>
          <a:xfrm>
            <a:off x="215900" y="973138"/>
            <a:ext cx="6069013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六、写出下列词语的反义词。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2" grpId="0"/>
      <p:bldP spid="1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0722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20725" y="1943100"/>
            <a:ext cx="896302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声音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乐曲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音乐会  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时刻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月光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546475" y="2044700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雄伟的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96938" y="2082800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美妙的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896938" y="2686050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快活的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061075" y="2044700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热闹的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" name="矩形 19"/>
          <p:cNvSpPr>
            <a:spLocks noChangeArrowheads="1"/>
          </p:cNvSpPr>
          <p:nvPr/>
        </p:nvSpPr>
        <p:spPr bwMode="auto">
          <a:xfrm>
            <a:off x="3546475" y="2686050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朦胧的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2536" name="矩形 2"/>
          <p:cNvSpPr/>
          <p:nvPr/>
        </p:nvSpPr>
        <p:spPr>
          <a:xfrm>
            <a:off x="241300" y="1241425"/>
            <a:ext cx="4770438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七、照样子，写词语。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" grpId="0"/>
      <p:bldP spid="21" grpId="0"/>
      <p:bldP spid="2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1746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08025" y="1887538"/>
            <a:ext cx="851852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呼吸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的呼吸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问  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猜测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987800" y="2011363"/>
            <a:ext cx="126682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深深地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014413" y="1990725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舒畅地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987800" y="2624138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暗暗地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014413" y="2674938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惊愕地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3559" name="矩形 1"/>
          <p:cNvSpPr/>
          <p:nvPr/>
        </p:nvSpPr>
        <p:spPr>
          <a:xfrm>
            <a:off x="211138" y="962025"/>
            <a:ext cx="4905375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八、照样子，写词语。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21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770" name="矩形 2"/>
          <p:cNvSpPr>
            <a:spLocks noChangeArrowheads="1"/>
          </p:cNvSpPr>
          <p:nvPr/>
        </p:nvSpPr>
        <p:spPr bwMode="auto">
          <a:xfrm>
            <a:off x="411163" y="1879600"/>
            <a:ext cx="8345488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树林    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鸟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树      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树枝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965575" y="2005013"/>
            <a:ext cx="538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只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511300" y="1987550"/>
            <a:ext cx="716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片 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975100" y="2597150"/>
            <a:ext cx="538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根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495425" y="2641600"/>
            <a:ext cx="538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棵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4583" name="矩形 1"/>
          <p:cNvSpPr/>
          <p:nvPr/>
        </p:nvSpPr>
        <p:spPr>
          <a:xfrm>
            <a:off x="160338" y="922338"/>
            <a:ext cx="4562475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</a:rPr>
              <a:t>九、照样子，写词语。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7" grpId="0"/>
      <p:bldP spid="18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2"/>
          <p:cNvSpPr>
            <a:spLocks noChangeArrowheads="1"/>
          </p:cNvSpPr>
          <p:nvPr/>
        </p:nvSpPr>
        <p:spPr bwMode="auto">
          <a:xfrm>
            <a:off x="706438" y="1920875"/>
            <a:ext cx="8963025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ABB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式的词语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   )(        )(        )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AABB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式的词语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    )(        )(         )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ABAC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式词语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     )(          )(         )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678363" y="2046288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圆乎乎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024188" y="2682875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轻轻柔柔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990850" y="2046288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哗啦啦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862513" y="2657475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敲敲打打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653213" y="2682875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滴滴答答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484938" y="2046288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热腾腾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655888" y="3278188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爬来爬去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824413" y="3328988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蹑手蹑脚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867525" y="3328988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晃来晃去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612" name="矩形 1"/>
          <p:cNvSpPr/>
          <p:nvPr/>
        </p:nvSpPr>
        <p:spPr>
          <a:xfrm>
            <a:off x="207963" y="1249363"/>
            <a:ext cx="5053012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十、照样子，写词语。</a:t>
            </a:r>
            <a:endParaRPr lang="zh-CN" altLang="en-US" sz="28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1" grpId="0"/>
      <p:bldP spid="12" grpId="0"/>
      <p:bldP spid="14" grpId="0"/>
      <p:bldP spid="1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矩形 3"/>
          <p:cNvSpPr>
            <a:spLocks noChangeArrowheads="1"/>
          </p:cNvSpPr>
          <p:nvPr/>
        </p:nvSpPr>
        <p:spPr bwMode="auto">
          <a:xfrm>
            <a:off x="582930" y="1203008"/>
            <a:ext cx="8345488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例：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我茫然地望着凝神静气的像树一样兀立的父亲。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363855" marR="0" lvl="0" indent="-363855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秋天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枣树上挂满了一颗颗红枣儿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风儿一吹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轻轻摆动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,_______________________________________________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52893" y="2260283"/>
            <a:ext cx="839787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如同无数颗飘香的玛瑙晃来晃去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看着就让人眼馋。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6628" name="矩形 1"/>
          <p:cNvSpPr/>
          <p:nvPr/>
        </p:nvSpPr>
        <p:spPr>
          <a:xfrm>
            <a:off x="251143" y="555308"/>
            <a:ext cx="4106862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一、照样子，写句子。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578" name="矩形 3"/>
          <p:cNvSpPr>
            <a:spLocks noChangeArrowheads="1"/>
          </p:cNvSpPr>
          <p:nvPr/>
        </p:nvSpPr>
        <p:spPr bwMode="auto">
          <a:xfrm>
            <a:off x="560070" y="3089593"/>
            <a:ext cx="839152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例：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我在歌唱，我很快乐！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聪明的小东西，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___________________________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52495" y="3846830"/>
            <a:ext cx="409448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偷枣的本事可真高明啊！</a:t>
            </a:r>
            <a:endParaRPr lang="zh-CN" altLang="en-US" sz="28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>
            <p:custDataLst>
              <p:tags r:id="rId1"/>
            </p:custDataLst>
          </p:nvPr>
        </p:nvSpPr>
        <p:spPr>
          <a:xfrm rot="15514456">
            <a:off x="8591550" y="4749800"/>
            <a:ext cx="63500" cy="64135"/>
          </a:xfrm>
          <a:custGeom>
            <a:avLst/>
            <a:gdLst>
              <a:gd name="connsiteX0" fmla="*/ 0 w 102616"/>
              <a:gd name="connsiteY0" fmla="*/ 61595 h 103759"/>
              <a:gd name="connsiteX1" fmla="*/ 61595 w 102616"/>
              <a:gd name="connsiteY1" fmla="*/ 0 h 103759"/>
              <a:gd name="connsiteX2" fmla="*/ 102616 w 102616"/>
              <a:gd name="connsiteY2" fmla="*/ 40005 h 103759"/>
              <a:gd name="connsiteX3" fmla="*/ 39878 w 102616"/>
              <a:gd name="connsiteY3" fmla="*/ 103759 h 103759"/>
              <a:gd name="connsiteX4" fmla="*/ 0 w 102616"/>
              <a:gd name="connsiteY4" fmla="*/ 61595 h 10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16" h="103759">
                <a:moveTo>
                  <a:pt x="0" y="61595"/>
                </a:moveTo>
                <a:lnTo>
                  <a:pt x="61595" y="0"/>
                </a:lnTo>
                <a:lnTo>
                  <a:pt x="102616" y="40005"/>
                </a:lnTo>
                <a:lnTo>
                  <a:pt x="39878" y="103759"/>
                </a:lnTo>
                <a:lnTo>
                  <a:pt x="0" y="61595"/>
                </a:lnTo>
              </a:path>
            </a:pathLst>
          </a:custGeom>
          <a:solidFill>
            <a:srgbClr val="F7F7DD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6" name="任意多边形: 形状 45"/>
          <p:cNvSpPr/>
          <p:nvPr>
            <p:custDataLst>
              <p:tags r:id="rId2"/>
            </p:custDataLst>
          </p:nvPr>
        </p:nvSpPr>
        <p:spPr>
          <a:xfrm rot="15514456">
            <a:off x="8584565" y="4332605"/>
            <a:ext cx="408940" cy="429260"/>
          </a:xfrm>
          <a:custGeom>
            <a:avLst/>
            <a:gdLst>
              <a:gd name="connsiteX0" fmla="*/ 11430 w 661543"/>
              <a:gd name="connsiteY0" fmla="*/ 181610 h 693928"/>
              <a:gd name="connsiteX1" fmla="*/ 0 w 661543"/>
              <a:gd name="connsiteY1" fmla="*/ 60579 h 693928"/>
              <a:gd name="connsiteX2" fmla="*/ 57404 w 661543"/>
              <a:gd name="connsiteY2" fmla="*/ 0 h 693928"/>
              <a:gd name="connsiteX3" fmla="*/ 168656 w 661543"/>
              <a:gd name="connsiteY3" fmla="*/ 8636 h 693928"/>
              <a:gd name="connsiteX4" fmla="*/ 661543 w 661543"/>
              <a:gd name="connsiteY4" fmla="*/ 445389 h 693928"/>
              <a:gd name="connsiteX5" fmla="*/ 421640 w 661543"/>
              <a:gd name="connsiteY5" fmla="*/ 693928 h 693928"/>
              <a:gd name="connsiteX6" fmla="*/ 11430 w 661543"/>
              <a:gd name="connsiteY6" fmla="*/ 181610 h 69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543" h="693928">
                <a:moveTo>
                  <a:pt x="11430" y="181610"/>
                </a:moveTo>
                <a:lnTo>
                  <a:pt x="0" y="60579"/>
                </a:lnTo>
                <a:lnTo>
                  <a:pt x="57404" y="0"/>
                </a:lnTo>
                <a:lnTo>
                  <a:pt x="168656" y="8636"/>
                </a:lnTo>
                <a:lnTo>
                  <a:pt x="661543" y="445389"/>
                </a:lnTo>
                <a:lnTo>
                  <a:pt x="421640" y="693928"/>
                </a:lnTo>
                <a:lnTo>
                  <a:pt x="11430" y="181610"/>
                </a:lnTo>
              </a:path>
            </a:pathLst>
          </a:custGeom>
          <a:solidFill>
            <a:srgbClr val="D0D0B0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 rot="15514456">
            <a:off x="8824595" y="4295775"/>
            <a:ext cx="166370" cy="170180"/>
          </a:xfrm>
          <a:custGeom>
            <a:avLst/>
            <a:gdLst>
              <a:gd name="connsiteX0" fmla="*/ 269113 w 269113"/>
              <a:gd name="connsiteY0" fmla="*/ 32512 h 275590"/>
              <a:gd name="connsiteX1" fmla="*/ 239903 w 269113"/>
              <a:gd name="connsiteY1" fmla="*/ 0 h 275590"/>
              <a:gd name="connsiteX2" fmla="*/ 0 w 269113"/>
              <a:gd name="connsiteY2" fmla="*/ 243205 h 275590"/>
              <a:gd name="connsiteX3" fmla="*/ 32385 w 269113"/>
              <a:gd name="connsiteY3" fmla="*/ 275590 h 275590"/>
              <a:gd name="connsiteX4" fmla="*/ 269113 w 269113"/>
              <a:gd name="connsiteY4" fmla="*/ 32512 h 27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113" h="275590">
                <a:moveTo>
                  <a:pt x="269113" y="32512"/>
                </a:moveTo>
                <a:lnTo>
                  <a:pt x="239903" y="0"/>
                </a:lnTo>
                <a:lnTo>
                  <a:pt x="0" y="243205"/>
                </a:lnTo>
                <a:lnTo>
                  <a:pt x="32385" y="275590"/>
                </a:lnTo>
                <a:lnTo>
                  <a:pt x="269113" y="32512"/>
                </a:lnTo>
              </a:path>
            </a:pathLst>
          </a:custGeom>
          <a:solidFill>
            <a:srgbClr val="F1F1E1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8" name="任意多边形: 形状 47"/>
          <p:cNvSpPr/>
          <p:nvPr>
            <p:custDataLst>
              <p:tags r:id="rId4"/>
            </p:custDataLst>
          </p:nvPr>
        </p:nvSpPr>
        <p:spPr>
          <a:xfrm rot="15514456">
            <a:off x="8608695" y="4528185"/>
            <a:ext cx="224790" cy="238760"/>
          </a:xfrm>
          <a:custGeom>
            <a:avLst/>
            <a:gdLst>
              <a:gd name="connsiteX0" fmla="*/ 363728 w 363728"/>
              <a:gd name="connsiteY0" fmla="*/ 182626 h 385826"/>
              <a:gd name="connsiteX1" fmla="*/ 171323 w 363728"/>
              <a:gd name="connsiteY1" fmla="*/ 385826 h 385826"/>
              <a:gd name="connsiteX2" fmla="*/ 0 w 363728"/>
              <a:gd name="connsiteY2" fmla="*/ 172974 h 385826"/>
              <a:gd name="connsiteX3" fmla="*/ 161544 w 363728"/>
              <a:gd name="connsiteY3" fmla="*/ 0 h 385826"/>
              <a:gd name="connsiteX4" fmla="*/ 363728 w 363728"/>
              <a:gd name="connsiteY4" fmla="*/ 182626 h 3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28" h="385826">
                <a:moveTo>
                  <a:pt x="363728" y="182626"/>
                </a:moveTo>
                <a:lnTo>
                  <a:pt x="171323" y="385826"/>
                </a:lnTo>
                <a:lnTo>
                  <a:pt x="0" y="172974"/>
                </a:lnTo>
                <a:lnTo>
                  <a:pt x="161544" y="0"/>
                </a:lnTo>
                <a:lnTo>
                  <a:pt x="363728" y="182626"/>
                </a:lnTo>
              </a:path>
            </a:pathLst>
          </a:cu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9" name="任意多边形: 形状 48"/>
          <p:cNvSpPr/>
          <p:nvPr>
            <p:custDataLst>
              <p:tags r:id="rId5"/>
            </p:custDataLst>
          </p:nvPr>
        </p:nvSpPr>
        <p:spPr>
          <a:xfrm rot="15514456">
            <a:off x="8432165" y="4817110"/>
            <a:ext cx="242570" cy="174625"/>
          </a:xfrm>
          <a:custGeom>
            <a:avLst/>
            <a:gdLst/>
            <a:ahLst/>
            <a:cxnLst/>
            <a:rect l="0" t="0" r="0" b="0"/>
            <a:pathLst>
              <a:path w="392304" h="281941">
                <a:moveTo>
                  <a:pt x="93980" y="68199"/>
                </a:moveTo>
                <a:cubicBezTo>
                  <a:pt x="117475" y="53594"/>
                  <a:pt x="140970" y="76327"/>
                  <a:pt x="119380" y="98933"/>
                </a:cubicBezTo>
                <a:lnTo>
                  <a:pt x="76708" y="143764"/>
                </a:lnTo>
                <a:cubicBezTo>
                  <a:pt x="62357" y="178308"/>
                  <a:pt x="94869" y="198628"/>
                  <a:pt x="117729" y="182626"/>
                </a:cubicBezTo>
                <a:lnTo>
                  <a:pt x="291338" y="16129"/>
                </a:lnTo>
                <a:cubicBezTo>
                  <a:pt x="356616" y="0"/>
                  <a:pt x="392303" y="33909"/>
                  <a:pt x="381508" y="99314"/>
                </a:cubicBezTo>
                <a:cubicBezTo>
                  <a:pt x="372110" y="128778"/>
                  <a:pt x="356616" y="136017"/>
                  <a:pt x="330708" y="163068"/>
                </a:cubicBezTo>
                <a:cubicBezTo>
                  <a:pt x="308229" y="187452"/>
                  <a:pt x="315468" y="204978"/>
                  <a:pt x="332867" y="220345"/>
                </a:cubicBezTo>
                <a:lnTo>
                  <a:pt x="364871" y="252095"/>
                </a:lnTo>
                <a:lnTo>
                  <a:pt x="335026" y="281940"/>
                </a:lnTo>
                <a:lnTo>
                  <a:pt x="292862" y="239014"/>
                </a:lnTo>
                <a:cubicBezTo>
                  <a:pt x="261747" y="206883"/>
                  <a:pt x="271526" y="172847"/>
                  <a:pt x="300482" y="142875"/>
                </a:cubicBezTo>
                <a:lnTo>
                  <a:pt x="341503" y="100711"/>
                </a:lnTo>
                <a:cubicBezTo>
                  <a:pt x="356616" y="73914"/>
                  <a:pt x="338836" y="41529"/>
                  <a:pt x="296164" y="58547"/>
                </a:cubicBezTo>
                <a:lnTo>
                  <a:pt x="149098" y="217424"/>
                </a:lnTo>
                <a:cubicBezTo>
                  <a:pt x="82677" y="262763"/>
                  <a:pt x="0" y="217424"/>
                  <a:pt x="44196" y="122301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1" name="任意多边形: 形状 40"/>
          <p:cNvSpPr/>
          <p:nvPr>
            <p:custDataLst>
              <p:tags r:id="rId6"/>
            </p:custDataLst>
          </p:nvPr>
        </p:nvSpPr>
        <p:spPr>
          <a:xfrm rot="1967152">
            <a:off x="8471535" y="4474845"/>
            <a:ext cx="543560" cy="545465"/>
          </a:xfrm>
          <a:custGeom>
            <a:avLst/>
            <a:gdLst/>
            <a:ahLst/>
            <a:cxnLst/>
            <a:rect l="0" t="0" r="0" b="0"/>
            <a:pathLst>
              <a:path w="1049275" h="1052323">
                <a:moveTo>
                  <a:pt x="993648" y="16510"/>
                </a:moveTo>
                <a:cubicBezTo>
                  <a:pt x="1039622" y="0"/>
                  <a:pt x="1049274" y="26289"/>
                  <a:pt x="1045591" y="68453"/>
                </a:cubicBezTo>
                <a:cubicBezTo>
                  <a:pt x="726059" y="414782"/>
                  <a:pt x="205740" y="1052322"/>
                  <a:pt x="137668" y="1045591"/>
                </a:cubicBezTo>
                <a:cubicBezTo>
                  <a:pt x="119762" y="1046861"/>
                  <a:pt x="81662" y="1002157"/>
                  <a:pt x="63374" y="981456"/>
                </a:cubicBezTo>
                <a:cubicBezTo>
                  <a:pt x="0" y="941832"/>
                  <a:pt x="652653" y="362331"/>
                  <a:pt x="993648" y="1651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2" name="任意多边形: 形状 41"/>
          <p:cNvSpPr/>
          <p:nvPr>
            <p:custDataLst>
              <p:tags r:id="rId7"/>
            </p:custDataLst>
          </p:nvPr>
        </p:nvSpPr>
        <p:spPr>
          <a:xfrm rot="1967152">
            <a:off x="8345170" y="4808855"/>
            <a:ext cx="78740" cy="77470"/>
          </a:xfrm>
          <a:custGeom>
            <a:avLst/>
            <a:gdLst>
              <a:gd name="connsiteX0" fmla="*/ 0 w 151638"/>
              <a:gd name="connsiteY0" fmla="*/ 101219 h 149860"/>
              <a:gd name="connsiteX1" fmla="*/ 46990 w 151638"/>
              <a:gd name="connsiteY1" fmla="*/ 149860 h 149860"/>
              <a:gd name="connsiteX2" fmla="*/ 151638 w 151638"/>
              <a:gd name="connsiteY2" fmla="*/ 46990 h 149860"/>
              <a:gd name="connsiteX3" fmla="*/ 102235 w 151638"/>
              <a:gd name="connsiteY3" fmla="*/ 0 h 149860"/>
              <a:gd name="connsiteX4" fmla="*/ 0 w 151638"/>
              <a:gd name="connsiteY4" fmla="*/ 101219 h 14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" h="149860">
                <a:moveTo>
                  <a:pt x="0" y="101219"/>
                </a:moveTo>
                <a:lnTo>
                  <a:pt x="46990" y="149860"/>
                </a:lnTo>
                <a:lnTo>
                  <a:pt x="151638" y="46990"/>
                </a:lnTo>
                <a:lnTo>
                  <a:pt x="102235" y="0"/>
                </a:lnTo>
                <a:lnTo>
                  <a:pt x="0" y="101219"/>
                </a:lnTo>
              </a:path>
            </a:pathLst>
          </a:custGeom>
          <a:solidFill>
            <a:schemeClr val="lt1">
              <a:lumMod val="85000"/>
            </a:schemeClr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3" name="任意多边形: 形状 42"/>
          <p:cNvSpPr/>
          <p:nvPr>
            <p:custDataLst>
              <p:tags r:id="rId8"/>
            </p:custDataLst>
          </p:nvPr>
        </p:nvSpPr>
        <p:spPr>
          <a:xfrm rot="1967152">
            <a:off x="8162925" y="4785360"/>
            <a:ext cx="173990" cy="187325"/>
          </a:xfrm>
          <a:custGeom>
            <a:avLst/>
            <a:gdLst/>
            <a:ahLst/>
            <a:cxnLst/>
            <a:rect l="0" t="0" r="0" b="0"/>
            <a:pathLst>
              <a:path w="336297" h="361189">
                <a:moveTo>
                  <a:pt x="0" y="345567"/>
                </a:moveTo>
                <a:lnTo>
                  <a:pt x="160782" y="46736"/>
                </a:lnTo>
                <a:cubicBezTo>
                  <a:pt x="196723" y="5969"/>
                  <a:pt x="229489" y="0"/>
                  <a:pt x="278003" y="14859"/>
                </a:cubicBezTo>
                <a:lnTo>
                  <a:pt x="324993" y="63500"/>
                </a:lnTo>
                <a:cubicBezTo>
                  <a:pt x="336296" y="118110"/>
                  <a:pt x="331089" y="161290"/>
                  <a:pt x="302260" y="188341"/>
                </a:cubicBezTo>
                <a:lnTo>
                  <a:pt x="17780" y="359283"/>
                </a:lnTo>
                <a:cubicBezTo>
                  <a:pt x="8128" y="361188"/>
                  <a:pt x="1651" y="357378"/>
                  <a:pt x="0" y="34556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12290" name="矩形 8"/>
          <p:cNvSpPr/>
          <p:nvPr/>
        </p:nvSpPr>
        <p:spPr>
          <a:xfrm>
            <a:off x="-36512" y="1491615"/>
            <a:ext cx="845343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dā  chuán    zǔ   fù     chuán cāng   shā  lā   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903288" y="208057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2952750" y="208057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4997450" y="208057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890588" y="210280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搭 船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43225" y="210280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祖 父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68875" y="208692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船 舱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6805613" y="206470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矩形 23"/>
          <p:cNvSpPr/>
          <p:nvPr/>
        </p:nvSpPr>
        <p:spPr>
          <a:xfrm>
            <a:off x="6777038" y="207105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沙 啦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>
            <p:custDataLst>
              <p:tags r:id="rId10"/>
            </p:custDataLst>
          </p:nvPr>
        </p:nvGraphicFramePr>
        <p:xfrm>
          <a:off x="915988" y="348075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2965450" y="348075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5010150" y="348075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/>
        </p:nvSpPr>
        <p:spPr>
          <a:xfrm>
            <a:off x="903288" y="350297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船 夫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55925" y="350297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翠 绿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981575" y="348710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漂 亮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31" name="表格 30"/>
          <p:cNvGraphicFramePr>
            <a:graphicFrameLocks noGrp="1"/>
          </p:cNvGraphicFramePr>
          <p:nvPr/>
        </p:nvGraphicFramePr>
        <p:xfrm>
          <a:off x="6818313" y="346487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" name="矩形 31"/>
          <p:cNvSpPr/>
          <p:nvPr/>
        </p:nvSpPr>
        <p:spPr>
          <a:xfrm>
            <a:off x="6789738" y="347122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长 嘴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435" name="矩形 2"/>
          <p:cNvSpPr/>
          <p:nvPr>
            <p:custDataLst>
              <p:tags r:id="rId11"/>
            </p:custDataLst>
          </p:nvPr>
        </p:nvSpPr>
        <p:spPr>
          <a:xfrm>
            <a:off x="738188" y="3014028"/>
            <a:ext cx="78028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chuán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fū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cuì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lǜ      piāo liàng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cháng zuǐ </a:t>
            </a:r>
            <a:endParaRPr lang="en-US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436" name="矩形 1"/>
          <p:cNvSpPr/>
          <p:nvPr/>
        </p:nvSpPr>
        <p:spPr>
          <a:xfrm>
            <a:off x="93663" y="1180465"/>
            <a:ext cx="391318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二、根据拼音写词语。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4" grpId="0"/>
      <p:bldP spid="28" grpId="0"/>
      <p:bldP spid="29" grpId="0"/>
      <p:bldP spid="30" grpId="0"/>
      <p:bldP spid="3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2"/>
          <p:cNvSpPr/>
          <p:nvPr/>
        </p:nvSpPr>
        <p:spPr>
          <a:xfrm>
            <a:off x="179705" y="411163"/>
            <a:ext cx="89630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二、填一填。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6869" name="矩形 1"/>
          <p:cNvSpPr>
            <a:spLocks noChangeArrowheads="1"/>
          </p:cNvSpPr>
          <p:nvPr/>
        </p:nvSpPr>
        <p:spPr bwMode="auto">
          <a:xfrm>
            <a:off x="57468" y="909638"/>
            <a:ext cx="9086850" cy="396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marR="0" lvl="0" indent="-4572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1.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当微风拂过，那声音轻轻柔柔的，好像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，让人感   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受到大自然的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；当狂风吹起，整座森林都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起来，  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合奏出一首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，那声音充满力量，令人感受到大自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然的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小溪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地流向河流，河流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地流向大海，大海哗啦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啦地 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。从一首轻快的，唱到波澜壮阔的海洋大    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合唱。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6167755" y="987425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呢喃细语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762568" y="1538288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温柔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7401243" y="1538288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激动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2413318" y="2101850"/>
            <a:ext cx="17068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雄壮的乐曲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1803718" y="3181350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淙淙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1830705" y="2613025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威力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910080" y="3757613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汹涌澎湃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045393" y="3181350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潺潺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  <p:bldP spid="28" grpId="0"/>
      <p:bldP spid="29" grpId="0"/>
      <p:bldP spid="32" grpId="0"/>
      <p:bldP spid="33" grpId="0"/>
      <p:bldP spid="13" grpId="0"/>
      <p:bldP spid="1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7891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30250" y="1730375"/>
            <a:ext cx="908685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marR="0" lvl="0" indent="-4572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3.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荷叶罗裙一色裁，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7200" marR="0" lvl="0" indent="-4572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，闻歌始觉有人来。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578225" y="1781175"/>
            <a:ext cx="2387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芙蓉向脸两边开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1073150" y="2306638"/>
            <a:ext cx="24688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乱入池中看不见 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9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0722" name="矩形 5"/>
          <p:cNvSpPr/>
          <p:nvPr/>
        </p:nvSpPr>
        <p:spPr>
          <a:xfrm>
            <a:off x="50800" y="920750"/>
            <a:ext cx="8963025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一、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大自然的声音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这篇课文主要讲了什么？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  </a:t>
            </a:r>
            <a:endParaRPr lang="en-US" altLang="zh-CN" sz="28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矩形 1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08000" y="1584325"/>
            <a:ext cx="8247063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本文采用</a:t>
            </a:r>
            <a:r>
              <a:rPr kumimoji="0" lang="zh-CN" altLang="en-US" sz="28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的修辞手法形象生动地描述大自然中“</a:t>
            </a:r>
            <a:r>
              <a:rPr kumimoji="0" lang="zh-CN" altLang="en-US" sz="28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”“</a:t>
            </a:r>
            <a:r>
              <a:rPr kumimoji="0" lang="zh-CN" altLang="en-US" sz="28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”“</a:t>
            </a:r>
            <a:r>
              <a:rPr kumimoji="0" lang="zh-CN" altLang="en-US" sz="28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”这几位音乐家的演奏，让人不由自主地感慨：大自然的声音是多么美妙动听啊！表达了作者对大自然的</a:t>
            </a:r>
            <a:r>
              <a:rPr kumimoji="0" lang="zh-CN" altLang="en-US" sz="28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之情。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416175" y="16906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拟人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" name="矩形 13"/>
          <p:cNvSpPr>
            <a:spLocks noChangeArrowheads="1"/>
          </p:cNvSpPr>
          <p:nvPr/>
        </p:nvSpPr>
        <p:spPr bwMode="auto">
          <a:xfrm>
            <a:off x="2841625" y="2303463"/>
            <a:ext cx="538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水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1693863" y="2328863"/>
            <a:ext cx="538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风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13"/>
          <p:cNvSpPr>
            <a:spLocks noChangeArrowheads="1"/>
          </p:cNvSpPr>
          <p:nvPr/>
        </p:nvSpPr>
        <p:spPr bwMode="auto">
          <a:xfrm>
            <a:off x="3963988" y="232886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动物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322888" y="3613150"/>
            <a:ext cx="19608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热爱和赞美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4825" grpId="0"/>
      <p:bldP spid="9" grpId="0"/>
      <p:bldP spid="10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5"/>
          <p:cNvSpPr/>
          <p:nvPr/>
        </p:nvSpPr>
        <p:spPr>
          <a:xfrm>
            <a:off x="130175" y="995363"/>
            <a:ext cx="8963025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二、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父亲、树林和鸟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这篇课文主要讲了什么？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22275" y="1685925"/>
            <a:ext cx="8526463" cy="20300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6223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本文叙述了父亲带“我”从滹沱河岸上的树林表走过，亲身感受到父亲喜欢</a:t>
            </a:r>
            <a:r>
              <a:rPr kumimoji="0" lang="zh-CN" altLang="en-US" sz="28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 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和</a:t>
            </a:r>
            <a:r>
              <a:rPr kumimoji="0" lang="zh-CN" altLang="en-US" sz="28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    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的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事，表达了</a:t>
            </a:r>
            <a:r>
              <a:rPr kumimoji="0" lang="zh-CN" altLang="en-US" sz="28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     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的思想感情。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129338" y="2417763"/>
            <a:ext cx="19608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爱歌唱的鸟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矩形 13"/>
          <p:cNvSpPr>
            <a:spLocks noChangeArrowheads="1"/>
          </p:cNvSpPr>
          <p:nvPr/>
        </p:nvSpPr>
        <p:spPr bwMode="auto">
          <a:xfrm>
            <a:off x="2373313" y="3067050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爱鸟护鸟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4929188" y="240506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树林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  <p:bldP spid="3482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5"/>
          <p:cNvSpPr/>
          <p:nvPr/>
        </p:nvSpPr>
        <p:spPr>
          <a:xfrm>
            <a:off x="68263" y="903288"/>
            <a:ext cx="8963025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三、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带刺的朋友</a:t>
            </a:r>
            <a:r>
              <a:rPr lang="en-US" altLang="zh-CN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这篇课文主要讲了什么？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</a:t>
            </a:r>
            <a:endParaRPr lang="en-US" altLang="zh-CN" sz="28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68300" y="1473200"/>
            <a:ext cx="8526463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622300" algn="l" defTabSz="4572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本文语言生动、明快，条理清楚，用词准确。特别是细致描写</a:t>
            </a:r>
            <a:r>
              <a:rPr kumimoji="0" lang="zh-CN" altLang="en-US" sz="28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    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，充分表现了刺猬</a:t>
            </a:r>
            <a:r>
              <a:rPr kumimoji="0" lang="zh-CN" altLang="en-US" sz="28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   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。从字里行间表达了对刺猬的</a:t>
            </a:r>
            <a:r>
              <a:rPr kumimoji="0" lang="zh-CN" altLang="en-US" sz="2800" i="0" u="sng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  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Calibri" panose="020F0502020204030204" pitchFamily="34" charset="0"/>
              </a:rPr>
              <a:t>之情。表达了作者对大自然的热爱之情。 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959600" y="2198688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Calibri" panose="020F0502020204030204" pitchFamily="34" charset="0"/>
              </a:rPr>
              <a:t>本事高明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2581275" y="2198688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刺猬偷枣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843463" y="285115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Calibri" panose="020F0502020204030204" pitchFamily="34" charset="0"/>
              </a:rPr>
              <a:t>喜爱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4825" grpId="0"/>
      <p:bldP spid="9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/>
          <p:nvPr/>
        </p:nvSpPr>
        <p:spPr>
          <a:xfrm>
            <a:off x="3635896" y="1884165"/>
            <a:ext cx="2232248" cy="65357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第八单元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>
            <a:spLocks noChangeArrowheads="1"/>
          </p:cNvSpPr>
          <p:nvPr/>
        </p:nvSpPr>
        <p:spPr bwMode="auto">
          <a:xfrm>
            <a:off x="396875" y="1922335"/>
            <a:ext cx="8747125" cy="2122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sz="2200" dirty="0">
                <a:latin typeface="宋体" panose="02010600030101010101" pitchFamily="2" charset="-122"/>
              </a:rPr>
              <a:t>1.会认40个生字，会写31个生字，会写28个生词。</a:t>
            </a:r>
            <a:endParaRPr sz="2200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sz="2200" dirty="0">
                <a:latin typeface="宋体" panose="02010600030101010101" pitchFamily="2" charset="-122"/>
              </a:rPr>
              <a:t>2.正确、流利地朗读课文。</a:t>
            </a:r>
            <a:endParaRPr sz="2200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sz="2200" dirty="0">
                <a:latin typeface="宋体" panose="02010600030101010101" pitchFamily="2" charset="-122"/>
              </a:rPr>
              <a:t>3.联系上下文和生活经验，了解词语的意思。</a:t>
            </a:r>
            <a:endParaRPr sz="2200" dirty="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  <a:defRPr/>
            </a:pPr>
            <a:r>
              <a:rPr sz="2200" dirty="0">
                <a:latin typeface="宋体" panose="02010600030101010101" pitchFamily="2" charset="-122"/>
              </a:rPr>
              <a:t>4.学习课文的语言表达，积累语言。</a:t>
            </a:r>
            <a:endParaRPr sz="2200" dirty="0">
              <a:latin typeface="宋体" panose="02010600030101010101" pitchFamily="2" charset="-122"/>
            </a:endParaRPr>
          </a:p>
        </p:txBody>
      </p:sp>
      <p:sp>
        <p:nvSpPr>
          <p:cNvPr id="3" name="矩形 1"/>
          <p:cNvSpPr>
            <a:spLocks noChangeArrowheads="1"/>
          </p:cNvSpPr>
          <p:nvPr/>
        </p:nvSpPr>
        <p:spPr bwMode="auto">
          <a:xfrm>
            <a:off x="365125" y="1139825"/>
            <a:ext cx="2339102" cy="559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</a:rPr>
              <a:t>单元复习目标：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1"/>
          <p:cNvSpPr/>
          <p:nvPr/>
        </p:nvSpPr>
        <p:spPr>
          <a:xfrm>
            <a:off x="760413" y="1384300"/>
            <a:ext cx="7273925" cy="28613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登上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dēng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dēng 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 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  观众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zhòng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ch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òng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)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掌声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hǎn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z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hǎng 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落下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lào 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luò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调来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(cān  diào )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普通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(tōng tōn )</a:t>
            </a:r>
            <a:endParaRPr lang="zh-CN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勇气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(yǒng  yǒu )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师傅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(fèng  fù )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受刑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xíng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xín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处置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chǔ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ch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ù )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778500" y="3387725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74800" y="3378200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030788" y="2816225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435225" y="2865438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888038" y="2289175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32088" y="2287588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33963" y="1785938"/>
            <a:ext cx="6400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671638" y="1719263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651000" y="4011613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949825" y="4002088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77" name="矩形 1"/>
          <p:cNvSpPr/>
          <p:nvPr/>
        </p:nvSpPr>
        <p:spPr>
          <a:xfrm>
            <a:off x="234950" y="733425"/>
            <a:ext cx="755491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一、给带点的字选择正确的读音，在下面打“√”。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78" name="矩形 1"/>
          <p:cNvSpPr/>
          <p:nvPr/>
        </p:nvSpPr>
        <p:spPr>
          <a:xfrm>
            <a:off x="847725" y="177006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79" name="矩形 1"/>
          <p:cNvSpPr/>
          <p:nvPr/>
        </p:nvSpPr>
        <p:spPr>
          <a:xfrm>
            <a:off x="857250" y="229076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0" name="矩形 1"/>
          <p:cNvSpPr/>
          <p:nvPr/>
        </p:nvSpPr>
        <p:spPr>
          <a:xfrm>
            <a:off x="846138" y="283210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1" name="矩形 1"/>
          <p:cNvSpPr/>
          <p:nvPr/>
        </p:nvSpPr>
        <p:spPr>
          <a:xfrm>
            <a:off x="846138" y="335280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2" name="矩形 1"/>
          <p:cNvSpPr/>
          <p:nvPr/>
        </p:nvSpPr>
        <p:spPr>
          <a:xfrm>
            <a:off x="1168400" y="391160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3" name="矩形 1"/>
          <p:cNvSpPr/>
          <p:nvPr/>
        </p:nvSpPr>
        <p:spPr>
          <a:xfrm>
            <a:off x="4494213" y="1711325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4" name="矩形 1"/>
          <p:cNvSpPr/>
          <p:nvPr/>
        </p:nvSpPr>
        <p:spPr>
          <a:xfrm>
            <a:off x="4225925" y="2282825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5" name="矩形 1"/>
          <p:cNvSpPr/>
          <p:nvPr/>
        </p:nvSpPr>
        <p:spPr>
          <a:xfrm>
            <a:off x="4514850" y="282416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286" name="矩形 1"/>
          <p:cNvSpPr/>
          <p:nvPr/>
        </p:nvSpPr>
        <p:spPr>
          <a:xfrm>
            <a:off x="4171950" y="391160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3" name="矩形 1"/>
          <p:cNvSpPr/>
          <p:nvPr/>
        </p:nvSpPr>
        <p:spPr>
          <a:xfrm>
            <a:off x="4514850" y="3423285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14" grpId="0"/>
      <p:bldP spid="24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1"/>
          <p:cNvSpPr/>
          <p:nvPr/>
        </p:nvSpPr>
        <p:spPr>
          <a:xfrm>
            <a:off x="714375" y="1249363"/>
            <a:ext cx="7273925" cy="34150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不肯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kěn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g   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kěn</a:t>
            </a:r>
            <a:r>
              <a:rPr lang="zh-CN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差点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chà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chāi</a:t>
            </a:r>
            <a:r>
              <a:rPr lang="zh-CN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灯泡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(pào    bào)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战斗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(dòu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tòu </a:t>
            </a:r>
            <a:r>
              <a:rPr lang="zh-CN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zh-CN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齐会镇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zhèn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zhèn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g)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血丝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xuè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xiān )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白求恩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ēn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g  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ēn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弹片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dàn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tán )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迅速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(xùn   xún)</a:t>
            </a:r>
            <a:r>
              <a:rPr lang="zh-CN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indent="-450850">
              <a:lnSpc>
                <a:spcPct val="150000"/>
              </a:lnSpc>
            </a:pP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72063" y="3225800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defTabSz="914400">
              <a:buClrTx/>
              <a:buSzTx/>
              <a:buFontTx/>
            </a:pP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11425" y="3297238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968875" y="2762250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89138" y="2692400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68875" y="2159000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590675" y="2230438"/>
            <a:ext cx="9239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968875" y="1595438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 defTabSz="914400">
              <a:buClrTx/>
              <a:buSzTx/>
              <a:buFontTx/>
            </a:pP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513013" y="1671638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89088" y="3910013"/>
            <a:ext cx="4876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en-US" altLang="zh-CN" sz="24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300" name="矩形 1"/>
          <p:cNvSpPr/>
          <p:nvPr/>
        </p:nvSpPr>
        <p:spPr>
          <a:xfrm>
            <a:off x="1111250" y="164465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301" name="矩形 1"/>
          <p:cNvSpPr/>
          <p:nvPr/>
        </p:nvSpPr>
        <p:spPr>
          <a:xfrm>
            <a:off x="1111250" y="2136775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302" name="矩形 1"/>
          <p:cNvSpPr/>
          <p:nvPr/>
        </p:nvSpPr>
        <p:spPr>
          <a:xfrm>
            <a:off x="1431925" y="2719388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303" name="矩形 1"/>
          <p:cNvSpPr/>
          <p:nvPr/>
        </p:nvSpPr>
        <p:spPr>
          <a:xfrm>
            <a:off x="4179888" y="164465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304" name="矩形 1"/>
          <p:cNvSpPr/>
          <p:nvPr/>
        </p:nvSpPr>
        <p:spPr>
          <a:xfrm>
            <a:off x="1452563" y="3232150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305" name="矩形 1"/>
          <p:cNvSpPr/>
          <p:nvPr/>
        </p:nvSpPr>
        <p:spPr>
          <a:xfrm>
            <a:off x="779463" y="390366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306" name="矩形 1"/>
          <p:cNvSpPr/>
          <p:nvPr/>
        </p:nvSpPr>
        <p:spPr>
          <a:xfrm>
            <a:off x="4489450" y="2136775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307" name="矩形 1"/>
          <p:cNvSpPr/>
          <p:nvPr/>
        </p:nvSpPr>
        <p:spPr>
          <a:xfrm>
            <a:off x="4148138" y="269716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308" name="矩形 1"/>
          <p:cNvSpPr/>
          <p:nvPr/>
        </p:nvSpPr>
        <p:spPr>
          <a:xfrm>
            <a:off x="4203700" y="3357563"/>
            <a:ext cx="3352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•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13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/>
          <p:nvPr/>
        </p:nvSpPr>
        <p:spPr>
          <a:xfrm>
            <a:off x="482600" y="927100"/>
            <a:ext cx="20193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endParaRPr lang="zh-CN" altLang="en-US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315" name="矩形 8"/>
          <p:cNvSpPr/>
          <p:nvPr/>
        </p:nvSpPr>
        <p:spPr>
          <a:xfrm>
            <a:off x="217488" y="1141413"/>
            <a:ext cx="845343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9525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tíng  yuàn    dēng shàng    diē dǎo    guān zhòng 	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909638" y="16938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2959100" y="16938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5003800" y="16938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896938" y="17160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庭 院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49575" y="17160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登 上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75225" y="170021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跌 倒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6811963" y="167798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矩形 23"/>
          <p:cNvSpPr/>
          <p:nvPr/>
        </p:nvSpPr>
        <p:spPr>
          <a:xfrm>
            <a:off x="6783388" y="16843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观 众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922338" y="309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2971800" y="309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5016500" y="309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/>
        </p:nvSpPr>
        <p:spPr>
          <a:xfrm>
            <a:off x="909638" y="311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放 弃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62275" y="311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坚 持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987925" y="31003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掌 声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31" name="表格 30"/>
          <p:cNvGraphicFramePr>
            <a:graphicFrameLocks noGrp="1"/>
          </p:cNvGraphicFramePr>
          <p:nvPr/>
        </p:nvGraphicFramePr>
        <p:xfrm>
          <a:off x="6824663" y="30781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" name="矩形 31"/>
          <p:cNvSpPr/>
          <p:nvPr/>
        </p:nvSpPr>
        <p:spPr>
          <a:xfrm>
            <a:off x="6796088" y="308451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班 长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460" name="矩形 2"/>
          <p:cNvSpPr/>
          <p:nvPr/>
        </p:nvSpPr>
        <p:spPr>
          <a:xfrm>
            <a:off x="795655" y="2602230"/>
            <a:ext cx="78041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fàng  qì     jiān chí     zhǎng shēng  bān zhǎng 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461" name="矩形 1"/>
          <p:cNvSpPr/>
          <p:nvPr/>
        </p:nvSpPr>
        <p:spPr>
          <a:xfrm>
            <a:off x="217488" y="835025"/>
            <a:ext cx="48879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二、根据拼音写词语。</a:t>
            </a:r>
            <a:endParaRPr lang="zh-CN" altLang="en-US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4" grpId="0"/>
      <p:bldP spid="28" grpId="0"/>
      <p:bldP spid="29" grpId="0"/>
      <p:bldP spid="30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>
            <p:custDataLst>
              <p:tags r:id="rId1"/>
            </p:custDataLst>
          </p:nvPr>
        </p:nvSpPr>
        <p:spPr>
          <a:xfrm rot="15514456">
            <a:off x="8591550" y="4749800"/>
            <a:ext cx="63500" cy="64135"/>
          </a:xfrm>
          <a:custGeom>
            <a:avLst/>
            <a:gdLst>
              <a:gd name="connsiteX0" fmla="*/ 0 w 102616"/>
              <a:gd name="connsiteY0" fmla="*/ 61595 h 103759"/>
              <a:gd name="connsiteX1" fmla="*/ 61595 w 102616"/>
              <a:gd name="connsiteY1" fmla="*/ 0 h 103759"/>
              <a:gd name="connsiteX2" fmla="*/ 102616 w 102616"/>
              <a:gd name="connsiteY2" fmla="*/ 40005 h 103759"/>
              <a:gd name="connsiteX3" fmla="*/ 39878 w 102616"/>
              <a:gd name="connsiteY3" fmla="*/ 103759 h 103759"/>
              <a:gd name="connsiteX4" fmla="*/ 0 w 102616"/>
              <a:gd name="connsiteY4" fmla="*/ 61595 h 10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16" h="103759">
                <a:moveTo>
                  <a:pt x="0" y="61595"/>
                </a:moveTo>
                <a:lnTo>
                  <a:pt x="61595" y="0"/>
                </a:lnTo>
                <a:lnTo>
                  <a:pt x="102616" y="40005"/>
                </a:lnTo>
                <a:lnTo>
                  <a:pt x="39878" y="103759"/>
                </a:lnTo>
                <a:lnTo>
                  <a:pt x="0" y="61595"/>
                </a:lnTo>
              </a:path>
            </a:pathLst>
          </a:custGeom>
          <a:solidFill>
            <a:srgbClr val="F7F7DD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6" name="任意多边形: 形状 45"/>
          <p:cNvSpPr/>
          <p:nvPr>
            <p:custDataLst>
              <p:tags r:id="rId2"/>
            </p:custDataLst>
          </p:nvPr>
        </p:nvSpPr>
        <p:spPr>
          <a:xfrm rot="15514456">
            <a:off x="8584565" y="4332605"/>
            <a:ext cx="408940" cy="429260"/>
          </a:xfrm>
          <a:custGeom>
            <a:avLst/>
            <a:gdLst>
              <a:gd name="connsiteX0" fmla="*/ 11430 w 661543"/>
              <a:gd name="connsiteY0" fmla="*/ 181610 h 693928"/>
              <a:gd name="connsiteX1" fmla="*/ 0 w 661543"/>
              <a:gd name="connsiteY1" fmla="*/ 60579 h 693928"/>
              <a:gd name="connsiteX2" fmla="*/ 57404 w 661543"/>
              <a:gd name="connsiteY2" fmla="*/ 0 h 693928"/>
              <a:gd name="connsiteX3" fmla="*/ 168656 w 661543"/>
              <a:gd name="connsiteY3" fmla="*/ 8636 h 693928"/>
              <a:gd name="connsiteX4" fmla="*/ 661543 w 661543"/>
              <a:gd name="connsiteY4" fmla="*/ 445389 h 693928"/>
              <a:gd name="connsiteX5" fmla="*/ 421640 w 661543"/>
              <a:gd name="connsiteY5" fmla="*/ 693928 h 693928"/>
              <a:gd name="connsiteX6" fmla="*/ 11430 w 661543"/>
              <a:gd name="connsiteY6" fmla="*/ 181610 h 69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543" h="693928">
                <a:moveTo>
                  <a:pt x="11430" y="181610"/>
                </a:moveTo>
                <a:lnTo>
                  <a:pt x="0" y="60579"/>
                </a:lnTo>
                <a:lnTo>
                  <a:pt x="57404" y="0"/>
                </a:lnTo>
                <a:lnTo>
                  <a:pt x="168656" y="8636"/>
                </a:lnTo>
                <a:lnTo>
                  <a:pt x="661543" y="445389"/>
                </a:lnTo>
                <a:lnTo>
                  <a:pt x="421640" y="693928"/>
                </a:lnTo>
                <a:lnTo>
                  <a:pt x="11430" y="181610"/>
                </a:lnTo>
              </a:path>
            </a:pathLst>
          </a:custGeom>
          <a:solidFill>
            <a:srgbClr val="D0D0B0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 rot="15514456">
            <a:off x="8824595" y="4295775"/>
            <a:ext cx="166370" cy="170180"/>
          </a:xfrm>
          <a:custGeom>
            <a:avLst/>
            <a:gdLst>
              <a:gd name="connsiteX0" fmla="*/ 269113 w 269113"/>
              <a:gd name="connsiteY0" fmla="*/ 32512 h 275590"/>
              <a:gd name="connsiteX1" fmla="*/ 239903 w 269113"/>
              <a:gd name="connsiteY1" fmla="*/ 0 h 275590"/>
              <a:gd name="connsiteX2" fmla="*/ 0 w 269113"/>
              <a:gd name="connsiteY2" fmla="*/ 243205 h 275590"/>
              <a:gd name="connsiteX3" fmla="*/ 32385 w 269113"/>
              <a:gd name="connsiteY3" fmla="*/ 275590 h 275590"/>
              <a:gd name="connsiteX4" fmla="*/ 269113 w 269113"/>
              <a:gd name="connsiteY4" fmla="*/ 32512 h 27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113" h="275590">
                <a:moveTo>
                  <a:pt x="269113" y="32512"/>
                </a:moveTo>
                <a:lnTo>
                  <a:pt x="239903" y="0"/>
                </a:lnTo>
                <a:lnTo>
                  <a:pt x="0" y="243205"/>
                </a:lnTo>
                <a:lnTo>
                  <a:pt x="32385" y="275590"/>
                </a:lnTo>
                <a:lnTo>
                  <a:pt x="269113" y="32512"/>
                </a:lnTo>
              </a:path>
            </a:pathLst>
          </a:custGeom>
          <a:solidFill>
            <a:srgbClr val="F1F1E1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8" name="任意多边形: 形状 47"/>
          <p:cNvSpPr/>
          <p:nvPr>
            <p:custDataLst>
              <p:tags r:id="rId4"/>
            </p:custDataLst>
          </p:nvPr>
        </p:nvSpPr>
        <p:spPr>
          <a:xfrm rot="15514456">
            <a:off x="8608695" y="4528185"/>
            <a:ext cx="224790" cy="238760"/>
          </a:xfrm>
          <a:custGeom>
            <a:avLst/>
            <a:gdLst>
              <a:gd name="connsiteX0" fmla="*/ 363728 w 363728"/>
              <a:gd name="connsiteY0" fmla="*/ 182626 h 385826"/>
              <a:gd name="connsiteX1" fmla="*/ 171323 w 363728"/>
              <a:gd name="connsiteY1" fmla="*/ 385826 h 385826"/>
              <a:gd name="connsiteX2" fmla="*/ 0 w 363728"/>
              <a:gd name="connsiteY2" fmla="*/ 172974 h 385826"/>
              <a:gd name="connsiteX3" fmla="*/ 161544 w 363728"/>
              <a:gd name="connsiteY3" fmla="*/ 0 h 385826"/>
              <a:gd name="connsiteX4" fmla="*/ 363728 w 363728"/>
              <a:gd name="connsiteY4" fmla="*/ 182626 h 3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28" h="385826">
                <a:moveTo>
                  <a:pt x="363728" y="182626"/>
                </a:moveTo>
                <a:lnTo>
                  <a:pt x="171323" y="385826"/>
                </a:lnTo>
                <a:lnTo>
                  <a:pt x="0" y="172974"/>
                </a:lnTo>
                <a:lnTo>
                  <a:pt x="161544" y="0"/>
                </a:lnTo>
                <a:lnTo>
                  <a:pt x="363728" y="182626"/>
                </a:lnTo>
              </a:path>
            </a:pathLst>
          </a:cu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9" name="任意多边形: 形状 48"/>
          <p:cNvSpPr/>
          <p:nvPr>
            <p:custDataLst>
              <p:tags r:id="rId5"/>
            </p:custDataLst>
          </p:nvPr>
        </p:nvSpPr>
        <p:spPr>
          <a:xfrm rot="15514456">
            <a:off x="8432165" y="4817110"/>
            <a:ext cx="242570" cy="174625"/>
          </a:xfrm>
          <a:custGeom>
            <a:avLst/>
            <a:gdLst/>
            <a:ahLst/>
            <a:cxnLst/>
            <a:rect l="0" t="0" r="0" b="0"/>
            <a:pathLst>
              <a:path w="392304" h="281941">
                <a:moveTo>
                  <a:pt x="93980" y="68199"/>
                </a:moveTo>
                <a:cubicBezTo>
                  <a:pt x="117475" y="53594"/>
                  <a:pt x="140970" y="76327"/>
                  <a:pt x="119380" y="98933"/>
                </a:cubicBezTo>
                <a:lnTo>
                  <a:pt x="76708" y="143764"/>
                </a:lnTo>
                <a:cubicBezTo>
                  <a:pt x="62357" y="178308"/>
                  <a:pt x="94869" y="198628"/>
                  <a:pt x="117729" y="182626"/>
                </a:cubicBezTo>
                <a:lnTo>
                  <a:pt x="291338" y="16129"/>
                </a:lnTo>
                <a:cubicBezTo>
                  <a:pt x="356616" y="0"/>
                  <a:pt x="392303" y="33909"/>
                  <a:pt x="381508" y="99314"/>
                </a:cubicBezTo>
                <a:cubicBezTo>
                  <a:pt x="372110" y="128778"/>
                  <a:pt x="356616" y="136017"/>
                  <a:pt x="330708" y="163068"/>
                </a:cubicBezTo>
                <a:cubicBezTo>
                  <a:pt x="308229" y="187452"/>
                  <a:pt x="315468" y="204978"/>
                  <a:pt x="332867" y="220345"/>
                </a:cubicBezTo>
                <a:lnTo>
                  <a:pt x="364871" y="252095"/>
                </a:lnTo>
                <a:lnTo>
                  <a:pt x="335026" y="281940"/>
                </a:lnTo>
                <a:lnTo>
                  <a:pt x="292862" y="239014"/>
                </a:lnTo>
                <a:cubicBezTo>
                  <a:pt x="261747" y="206883"/>
                  <a:pt x="271526" y="172847"/>
                  <a:pt x="300482" y="142875"/>
                </a:cubicBezTo>
                <a:lnTo>
                  <a:pt x="341503" y="100711"/>
                </a:lnTo>
                <a:cubicBezTo>
                  <a:pt x="356616" y="73914"/>
                  <a:pt x="338836" y="41529"/>
                  <a:pt x="296164" y="58547"/>
                </a:cubicBezTo>
                <a:lnTo>
                  <a:pt x="149098" y="217424"/>
                </a:lnTo>
                <a:cubicBezTo>
                  <a:pt x="82677" y="262763"/>
                  <a:pt x="0" y="217424"/>
                  <a:pt x="44196" y="122301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1" name="任意多边形: 形状 40"/>
          <p:cNvSpPr/>
          <p:nvPr>
            <p:custDataLst>
              <p:tags r:id="rId6"/>
            </p:custDataLst>
          </p:nvPr>
        </p:nvSpPr>
        <p:spPr>
          <a:xfrm rot="1967152">
            <a:off x="8471535" y="4474845"/>
            <a:ext cx="543560" cy="545465"/>
          </a:xfrm>
          <a:custGeom>
            <a:avLst/>
            <a:gdLst/>
            <a:ahLst/>
            <a:cxnLst/>
            <a:rect l="0" t="0" r="0" b="0"/>
            <a:pathLst>
              <a:path w="1049275" h="1052323">
                <a:moveTo>
                  <a:pt x="993648" y="16510"/>
                </a:moveTo>
                <a:cubicBezTo>
                  <a:pt x="1039622" y="0"/>
                  <a:pt x="1049274" y="26289"/>
                  <a:pt x="1045591" y="68453"/>
                </a:cubicBezTo>
                <a:cubicBezTo>
                  <a:pt x="726059" y="414782"/>
                  <a:pt x="205740" y="1052322"/>
                  <a:pt x="137668" y="1045591"/>
                </a:cubicBezTo>
                <a:cubicBezTo>
                  <a:pt x="119762" y="1046861"/>
                  <a:pt x="81662" y="1002157"/>
                  <a:pt x="63374" y="981456"/>
                </a:cubicBezTo>
                <a:cubicBezTo>
                  <a:pt x="0" y="941832"/>
                  <a:pt x="652653" y="362331"/>
                  <a:pt x="993648" y="1651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2" name="任意多边形: 形状 41"/>
          <p:cNvSpPr/>
          <p:nvPr>
            <p:custDataLst>
              <p:tags r:id="rId7"/>
            </p:custDataLst>
          </p:nvPr>
        </p:nvSpPr>
        <p:spPr>
          <a:xfrm rot="1967152">
            <a:off x="8345170" y="4808855"/>
            <a:ext cx="78740" cy="77470"/>
          </a:xfrm>
          <a:custGeom>
            <a:avLst/>
            <a:gdLst>
              <a:gd name="connsiteX0" fmla="*/ 0 w 151638"/>
              <a:gd name="connsiteY0" fmla="*/ 101219 h 149860"/>
              <a:gd name="connsiteX1" fmla="*/ 46990 w 151638"/>
              <a:gd name="connsiteY1" fmla="*/ 149860 h 149860"/>
              <a:gd name="connsiteX2" fmla="*/ 151638 w 151638"/>
              <a:gd name="connsiteY2" fmla="*/ 46990 h 149860"/>
              <a:gd name="connsiteX3" fmla="*/ 102235 w 151638"/>
              <a:gd name="connsiteY3" fmla="*/ 0 h 149860"/>
              <a:gd name="connsiteX4" fmla="*/ 0 w 151638"/>
              <a:gd name="connsiteY4" fmla="*/ 101219 h 14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" h="149860">
                <a:moveTo>
                  <a:pt x="0" y="101219"/>
                </a:moveTo>
                <a:lnTo>
                  <a:pt x="46990" y="149860"/>
                </a:lnTo>
                <a:lnTo>
                  <a:pt x="151638" y="46990"/>
                </a:lnTo>
                <a:lnTo>
                  <a:pt x="102235" y="0"/>
                </a:lnTo>
                <a:lnTo>
                  <a:pt x="0" y="101219"/>
                </a:lnTo>
              </a:path>
            </a:pathLst>
          </a:custGeom>
          <a:solidFill>
            <a:schemeClr val="lt1">
              <a:lumMod val="85000"/>
            </a:schemeClr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3" name="任意多边形: 形状 42"/>
          <p:cNvSpPr/>
          <p:nvPr>
            <p:custDataLst>
              <p:tags r:id="rId8"/>
            </p:custDataLst>
          </p:nvPr>
        </p:nvSpPr>
        <p:spPr>
          <a:xfrm rot="1967152">
            <a:off x="8162925" y="4785360"/>
            <a:ext cx="173990" cy="187325"/>
          </a:xfrm>
          <a:custGeom>
            <a:avLst/>
            <a:gdLst/>
            <a:ahLst/>
            <a:cxnLst/>
            <a:rect l="0" t="0" r="0" b="0"/>
            <a:pathLst>
              <a:path w="336297" h="361189">
                <a:moveTo>
                  <a:pt x="0" y="345567"/>
                </a:moveTo>
                <a:lnTo>
                  <a:pt x="160782" y="46736"/>
                </a:lnTo>
                <a:cubicBezTo>
                  <a:pt x="196723" y="5969"/>
                  <a:pt x="229489" y="0"/>
                  <a:pt x="278003" y="14859"/>
                </a:cubicBezTo>
                <a:lnTo>
                  <a:pt x="324993" y="63500"/>
                </a:lnTo>
                <a:cubicBezTo>
                  <a:pt x="336296" y="118110"/>
                  <a:pt x="331089" y="161290"/>
                  <a:pt x="302260" y="188341"/>
                </a:cubicBezTo>
                <a:lnTo>
                  <a:pt x="17780" y="359283"/>
                </a:lnTo>
                <a:cubicBezTo>
                  <a:pt x="8128" y="361188"/>
                  <a:pt x="1651" y="357378"/>
                  <a:pt x="0" y="34556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13315" name="矩形 8"/>
          <p:cNvSpPr/>
          <p:nvPr/>
        </p:nvSpPr>
        <p:spPr>
          <a:xfrm>
            <a:off x="677863" y="666750"/>
            <a:ext cx="8453437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tūn xià     shèng  kāi    wán shuǎ     hā  qiàn 	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885825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29352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49799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873125" y="184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吞 下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25763" y="184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盛 开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51413" y="18303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玩 耍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>
            <p:custDataLst>
              <p:tags r:id="rId9"/>
            </p:custDataLst>
          </p:nvPr>
        </p:nvGraphicFramePr>
        <p:xfrm>
          <a:off x="6788150" y="18081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矩形 23"/>
          <p:cNvSpPr/>
          <p:nvPr/>
        </p:nvSpPr>
        <p:spPr>
          <a:xfrm>
            <a:off x="6759575" y="181451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哈 欠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898525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29479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49926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/>
        </p:nvSpPr>
        <p:spPr>
          <a:xfrm>
            <a:off x="885825" y="32464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钓 鱼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38463" y="32464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观 察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964113" y="32305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有 趣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graphicFrame>
        <p:nvGraphicFramePr>
          <p:cNvPr id="31" name="表格 30"/>
          <p:cNvGraphicFramePr>
            <a:graphicFrameLocks noGrp="1"/>
          </p:cNvGraphicFramePr>
          <p:nvPr/>
        </p:nvGraphicFramePr>
        <p:xfrm>
          <a:off x="6800850" y="32083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幼圆" charset="0"/>
                        <a:ea typeface="宋体" panose="02010600030101010101" pitchFamily="2" charset="-122"/>
                        <a:cs typeface="幼圆" charset="0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" name="矩形 31"/>
          <p:cNvSpPr/>
          <p:nvPr/>
        </p:nvSpPr>
        <p:spPr>
          <a:xfrm>
            <a:off x="6772275" y="32146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喜 爱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460" name="矩形 2"/>
          <p:cNvSpPr/>
          <p:nvPr>
            <p:custDataLst>
              <p:tags r:id="rId10"/>
            </p:custDataLst>
          </p:nvPr>
        </p:nvSpPr>
        <p:spPr>
          <a:xfrm>
            <a:off x="835025" y="2706688"/>
            <a:ext cx="749808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diào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yú 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guān chá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yǒu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qù 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xǐ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ài </a:t>
            </a:r>
            <a:endParaRPr lang="en-US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4" grpId="0"/>
      <p:bldP spid="28" grpId="0"/>
      <p:bldP spid="29" grpId="0"/>
      <p:bldP spid="30" grpId="0"/>
      <p:bldP spid="3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矩形 8"/>
          <p:cNvSpPr/>
          <p:nvPr/>
        </p:nvSpPr>
        <p:spPr>
          <a:xfrm>
            <a:off x="669925" y="1225550"/>
            <a:ext cx="845343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chén  mò     tuǐ  jiǎo     tóu  xiàng  diào lái 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885825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29352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49799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873125" y="184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沉 默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25763" y="184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腿 脚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51413" y="18303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投 向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6788150" y="18081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矩形 23"/>
          <p:cNvSpPr/>
          <p:nvPr/>
        </p:nvSpPr>
        <p:spPr>
          <a:xfrm>
            <a:off x="6759575" y="181451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调 来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898525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29479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49926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/>
        </p:nvSpPr>
        <p:spPr>
          <a:xfrm>
            <a:off x="885825" y="32464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热 烈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38463" y="32464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讲 述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964113" y="32305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普 通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31" name="表格 30"/>
          <p:cNvGraphicFramePr>
            <a:graphicFrameLocks noGrp="1"/>
          </p:cNvGraphicFramePr>
          <p:nvPr/>
        </p:nvGraphicFramePr>
        <p:xfrm>
          <a:off x="6800850" y="32083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" name="矩形 31"/>
          <p:cNvSpPr/>
          <p:nvPr/>
        </p:nvSpPr>
        <p:spPr>
          <a:xfrm>
            <a:off x="6772275" y="32146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勇 气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484" name="矩形 2"/>
          <p:cNvSpPr/>
          <p:nvPr/>
        </p:nvSpPr>
        <p:spPr>
          <a:xfrm>
            <a:off x="771525" y="2706688"/>
            <a:ext cx="75596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rè  liè      jiǎng shù     pǔ  tōng   yǒng  qì </a:t>
            </a:r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4" grpId="0"/>
      <p:bldP spid="28" grpId="0"/>
      <p:bldP spid="29" grpId="0"/>
      <p:bldP spid="30" grpId="0"/>
      <p:bldP spid="32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矩形 8"/>
          <p:cNvSpPr/>
          <p:nvPr/>
        </p:nvSpPr>
        <p:spPr>
          <a:xfrm>
            <a:off x="677863" y="666750"/>
            <a:ext cx="8453437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0850" indent="-450850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lǐ   fà      duó  mén     táo  pǎo     mà  rén 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885825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29352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49799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873125" y="184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理 发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25763" y="18462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夺 门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51413" y="18303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逃 跑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3" name="表格 22"/>
          <p:cNvGraphicFramePr>
            <a:graphicFrameLocks noGrp="1"/>
          </p:cNvGraphicFramePr>
          <p:nvPr/>
        </p:nvGraphicFramePr>
        <p:xfrm>
          <a:off x="6788150" y="18081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矩形 23"/>
          <p:cNvSpPr/>
          <p:nvPr/>
        </p:nvSpPr>
        <p:spPr>
          <a:xfrm>
            <a:off x="6759575" y="181451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骂 人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/>
        </p:nvGraphicFramePr>
        <p:xfrm>
          <a:off x="898525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表格 25"/>
          <p:cNvGraphicFramePr>
            <a:graphicFrameLocks noGrp="1"/>
          </p:cNvGraphicFramePr>
          <p:nvPr/>
        </p:nvGraphicFramePr>
        <p:xfrm>
          <a:off x="29479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49926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矩形 27"/>
          <p:cNvSpPr/>
          <p:nvPr/>
        </p:nvSpPr>
        <p:spPr>
          <a:xfrm>
            <a:off x="885825" y="32464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双 倍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938463" y="324643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不 肯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964113" y="3230563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短 发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31" name="表格 30"/>
          <p:cNvGraphicFramePr>
            <a:graphicFrameLocks noGrp="1"/>
          </p:cNvGraphicFramePr>
          <p:nvPr/>
        </p:nvGraphicFramePr>
        <p:xfrm>
          <a:off x="6800850" y="32083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sz="18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" name="矩形 31"/>
          <p:cNvSpPr/>
          <p:nvPr/>
        </p:nvSpPr>
        <p:spPr>
          <a:xfrm>
            <a:off x="6772275" y="3214688"/>
            <a:ext cx="145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/>
            <a:r>
              <a:rPr lang="zh-CN" altLang="en-US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厘 米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5508" name="矩形 2"/>
          <p:cNvSpPr/>
          <p:nvPr/>
        </p:nvSpPr>
        <p:spPr>
          <a:xfrm>
            <a:off x="555625" y="2706688"/>
            <a:ext cx="75596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shuāng  bèi    bú  kěn      duǎn  f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à</a:t>
            </a: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     lí  mǐ 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4" grpId="0"/>
      <p:bldP spid="28" grpId="0"/>
      <p:bldP spid="29" grpId="0"/>
      <p:bldP spid="30" grpId="0"/>
      <p:bldP spid="32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矩形 3"/>
          <p:cNvSpPr>
            <a:spLocks noChangeArrowheads="1"/>
          </p:cNvSpPr>
          <p:nvPr/>
        </p:nvSpPr>
        <p:spPr bwMode="auto">
          <a:xfrm>
            <a:off x="1023938" y="1489075"/>
            <a:ext cx="86709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司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庭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持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同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)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挺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)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诗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掌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)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没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)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通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常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)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投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痛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    )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767138" y="160813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家庭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579563" y="22463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同学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544638" y="16144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司机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760788" y="22383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挺好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899150" y="16525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坚持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886450" y="23209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诗人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582738" y="290036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掌声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582738" y="36083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经常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851525" y="286226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通过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757613" y="353695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投入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770313" y="284480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没有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870575" y="350520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痛快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23" name="矩形 1"/>
          <p:cNvSpPr/>
          <p:nvPr/>
        </p:nvSpPr>
        <p:spPr>
          <a:xfrm>
            <a:off x="303213" y="927100"/>
            <a:ext cx="4075112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三、形近字组词。</a:t>
            </a:r>
            <a:endParaRPr lang="zh-CN" altLang="en-US" sz="28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左大括号 17"/>
          <p:cNvSpPr/>
          <p:nvPr/>
        </p:nvSpPr>
        <p:spPr>
          <a:xfrm>
            <a:off x="863600" y="1828800"/>
            <a:ext cx="160338" cy="820738"/>
          </a:xfrm>
          <a:prstGeom prst="leftBrac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左大括号 18"/>
          <p:cNvSpPr/>
          <p:nvPr/>
        </p:nvSpPr>
        <p:spPr>
          <a:xfrm>
            <a:off x="863600" y="3087688"/>
            <a:ext cx="160338" cy="820738"/>
          </a:xfrm>
          <a:prstGeom prst="leftBrac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左大括号 21"/>
          <p:cNvSpPr/>
          <p:nvPr/>
        </p:nvSpPr>
        <p:spPr>
          <a:xfrm>
            <a:off x="3048000" y="1828800"/>
            <a:ext cx="160338" cy="820738"/>
          </a:xfrm>
          <a:prstGeom prst="leftBrac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左大括号 22"/>
          <p:cNvSpPr/>
          <p:nvPr/>
        </p:nvSpPr>
        <p:spPr>
          <a:xfrm>
            <a:off x="3048000" y="3048000"/>
            <a:ext cx="160338" cy="820738"/>
          </a:xfrm>
          <a:prstGeom prst="leftBrac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左大括号 25"/>
          <p:cNvSpPr/>
          <p:nvPr/>
        </p:nvSpPr>
        <p:spPr>
          <a:xfrm>
            <a:off x="5199063" y="1792288"/>
            <a:ext cx="160338" cy="820738"/>
          </a:xfrm>
          <a:prstGeom prst="leftBrac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左大括号 26"/>
          <p:cNvSpPr/>
          <p:nvPr/>
        </p:nvSpPr>
        <p:spPr>
          <a:xfrm>
            <a:off x="5153025" y="3111500"/>
            <a:ext cx="160338" cy="820738"/>
          </a:xfrm>
          <a:prstGeom prst="leftBrac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627" name="矩形 3"/>
          <p:cNvSpPr>
            <a:spLocks noChangeArrowheads="1"/>
          </p:cNvSpPr>
          <p:nvPr/>
        </p:nvSpPr>
        <p:spPr bwMode="auto">
          <a:xfrm>
            <a:off x="1273175" y="1825625"/>
            <a:ext cx="907732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逃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泡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腿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挑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饱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  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943350" y="19462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灯泡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839913" y="25892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挑选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839913" y="19589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逃跑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956050" y="25892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吃饱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122988" y="19415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小腿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135688" y="2579688"/>
            <a:ext cx="107315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翅膀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左大括号 10"/>
          <p:cNvSpPr/>
          <p:nvPr>
            <p:custDataLst>
              <p:tags r:id="rId10"/>
            </p:custDataLst>
          </p:nvPr>
        </p:nvSpPr>
        <p:spPr>
          <a:xfrm>
            <a:off x="1130300" y="2147888"/>
            <a:ext cx="160338" cy="822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左大括号 11"/>
          <p:cNvSpPr/>
          <p:nvPr>
            <p:custDataLst>
              <p:tags r:id="rId11"/>
            </p:custDataLst>
          </p:nvPr>
        </p:nvSpPr>
        <p:spPr>
          <a:xfrm>
            <a:off x="3254375" y="2147888"/>
            <a:ext cx="160338" cy="822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左大括号 12"/>
          <p:cNvSpPr/>
          <p:nvPr>
            <p:custDataLst>
              <p:tags r:id="rId12"/>
            </p:custDataLst>
          </p:nvPr>
        </p:nvSpPr>
        <p:spPr>
          <a:xfrm>
            <a:off x="5381625" y="2147888"/>
            <a:ext cx="160338" cy="822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2" name="组合 1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3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5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7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8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10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11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58" name="矩形 3"/>
          <p:cNvSpPr/>
          <p:nvPr/>
        </p:nvSpPr>
        <p:spPr>
          <a:xfrm>
            <a:off x="317500" y="692150"/>
            <a:ext cx="7273925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</a:rPr>
              <a:t>四、多音字组词。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9484" name="TextBox 13"/>
          <p:cNvSpPr txBox="1"/>
          <p:nvPr>
            <p:custDataLst>
              <p:tags r:id="rId10"/>
            </p:custDataLst>
          </p:nvPr>
        </p:nvSpPr>
        <p:spPr>
          <a:xfrm>
            <a:off x="987425" y="1863090"/>
            <a:ext cx="56959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处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9487" name="TextBox 9"/>
          <p:cNvSpPr txBox="1"/>
          <p:nvPr>
            <p:custDataLst>
              <p:tags r:id="rId11"/>
            </p:custDataLst>
          </p:nvPr>
        </p:nvSpPr>
        <p:spPr>
          <a:xfrm>
            <a:off x="1646555" y="1395730"/>
            <a:ext cx="2606675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chǔ 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chù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480" name="TextBox 13"/>
          <p:cNvSpPr txBox="1"/>
          <p:nvPr>
            <p:custDataLst>
              <p:tags r:id="rId12"/>
            </p:custDataLst>
          </p:nvPr>
        </p:nvSpPr>
        <p:spPr>
          <a:xfrm>
            <a:off x="5102225" y="1898015"/>
            <a:ext cx="56959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斗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9" name="左大括号 28"/>
          <p:cNvSpPr/>
          <p:nvPr>
            <p:custDataLst>
              <p:tags r:id="rId13"/>
            </p:custDataLst>
          </p:nvPr>
        </p:nvSpPr>
        <p:spPr>
          <a:xfrm>
            <a:off x="5628005" y="1666875"/>
            <a:ext cx="166370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483" name="TextBox 29"/>
          <p:cNvSpPr txBox="1"/>
          <p:nvPr>
            <p:custDataLst>
              <p:tags r:id="rId14"/>
            </p:custDataLst>
          </p:nvPr>
        </p:nvSpPr>
        <p:spPr>
          <a:xfrm>
            <a:off x="5761355" y="1430655"/>
            <a:ext cx="2606675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dǒu(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dòu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476" name="TextBox 13"/>
          <p:cNvSpPr txBox="1"/>
          <p:nvPr>
            <p:custDataLst>
              <p:tags r:id="rId15"/>
            </p:custDataLst>
          </p:nvPr>
        </p:nvSpPr>
        <p:spPr>
          <a:xfrm>
            <a:off x="987425" y="3472815"/>
            <a:ext cx="56959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弹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4" name="左大括号 33"/>
          <p:cNvSpPr/>
          <p:nvPr>
            <p:custDataLst>
              <p:tags r:id="rId16"/>
            </p:custDataLst>
          </p:nvPr>
        </p:nvSpPr>
        <p:spPr>
          <a:xfrm>
            <a:off x="1513205" y="3241675"/>
            <a:ext cx="166370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479" name="TextBox 34"/>
          <p:cNvSpPr txBox="1"/>
          <p:nvPr>
            <p:custDataLst>
              <p:tags r:id="rId17"/>
            </p:custDataLst>
          </p:nvPr>
        </p:nvSpPr>
        <p:spPr>
          <a:xfrm>
            <a:off x="1646555" y="3005455"/>
            <a:ext cx="285877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dàn(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tán(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472" name="TextBox 13"/>
          <p:cNvSpPr txBox="1"/>
          <p:nvPr>
            <p:custDataLst>
              <p:tags r:id="rId18"/>
            </p:custDataLst>
          </p:nvPr>
        </p:nvSpPr>
        <p:spPr>
          <a:xfrm>
            <a:off x="5102225" y="3507740"/>
            <a:ext cx="56959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调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9" name="左大括号 38"/>
          <p:cNvSpPr/>
          <p:nvPr>
            <p:custDataLst>
              <p:tags r:id="rId19"/>
            </p:custDataLst>
          </p:nvPr>
        </p:nvSpPr>
        <p:spPr>
          <a:xfrm>
            <a:off x="5628005" y="3276600"/>
            <a:ext cx="166370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475" name="TextBox 39"/>
          <p:cNvSpPr txBox="1"/>
          <p:nvPr>
            <p:custDataLst>
              <p:tags r:id="rId20"/>
            </p:custDataLst>
          </p:nvPr>
        </p:nvSpPr>
        <p:spPr>
          <a:xfrm>
            <a:off x="5761355" y="3040380"/>
            <a:ext cx="294195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diào(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tiáo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2793048" y="213899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到处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6697345" y="22113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战斗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2793048" y="150399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处置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2793048" y="312959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子弹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6697345" y="15636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一斗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2793048" y="374872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弹琴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7020560" y="324135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调动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7020560" y="384778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调节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2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2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3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95" name="TextBox 13"/>
          <p:cNvSpPr txBox="1"/>
          <p:nvPr>
            <p:custDataLst>
              <p:tags r:id="rId10"/>
            </p:custDataLst>
          </p:nvPr>
        </p:nvSpPr>
        <p:spPr>
          <a:xfrm>
            <a:off x="861695" y="2459990"/>
            <a:ext cx="56959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落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1"/>
            </p:custDataLst>
          </p:nvPr>
        </p:nvSpPr>
        <p:spPr>
          <a:xfrm>
            <a:off x="1443990" y="1846580"/>
            <a:ext cx="167005" cy="1645920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498" name="TextBox 9"/>
          <p:cNvSpPr txBox="1"/>
          <p:nvPr>
            <p:custDataLst>
              <p:tags r:id="rId12"/>
            </p:custDataLst>
          </p:nvPr>
        </p:nvSpPr>
        <p:spPr>
          <a:xfrm>
            <a:off x="1691640" y="1609725"/>
            <a:ext cx="3298825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lào 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luò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là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3060700" y="235743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落叶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3022600" y="170656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落下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2771775" y="3006725"/>
            <a:ext cx="16052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丢三落四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0491" name="TextBox 13"/>
          <p:cNvSpPr txBox="1"/>
          <p:nvPr>
            <p:custDataLst>
              <p:tags r:id="rId13"/>
            </p:custDataLst>
          </p:nvPr>
        </p:nvSpPr>
        <p:spPr>
          <a:xfrm>
            <a:off x="4532630" y="2459990"/>
            <a:ext cx="56959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差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左大括号 14"/>
          <p:cNvSpPr/>
          <p:nvPr>
            <p:custDataLst>
              <p:tags r:id="rId14"/>
            </p:custDataLst>
          </p:nvPr>
        </p:nvSpPr>
        <p:spPr>
          <a:xfrm>
            <a:off x="5114925" y="1846580"/>
            <a:ext cx="167005" cy="1645920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494" name="TextBox 9"/>
          <p:cNvSpPr txBox="1"/>
          <p:nvPr>
            <p:custDataLst>
              <p:tags r:id="rId15"/>
            </p:custDataLst>
          </p:nvPr>
        </p:nvSpPr>
        <p:spPr>
          <a:xfrm>
            <a:off x="5362575" y="1609725"/>
            <a:ext cx="3529965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chà  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chā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chāi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 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>
              <a:lnSpc>
                <a:spcPct val="150000"/>
              </a:lnSpc>
            </a:pP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876415" y="2346643"/>
            <a:ext cx="12496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差不多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876415" y="169576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说差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876415" y="297053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出差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1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3" grpId="0"/>
      <p:bldP spid="45" grpId="0"/>
      <p:bldP spid="17" grpId="0"/>
      <p:bldP spid="18" grpId="0"/>
      <p:bldP spid="19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9698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54038" y="1165225"/>
            <a:ext cx="8632825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轮流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立刻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热烈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zh-CN" altLang="zh-CN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讲述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动听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忧郁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鼓励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监督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欢迎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愿意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随便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连忙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激烈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敏捷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沉思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恳求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迅速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825875" y="1271588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立即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668463" y="1825625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讲解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685925" y="1270000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轮换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849688" y="1806575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好听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040438" y="1260475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强烈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062663" y="1797050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忧虑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851275" y="2376488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监视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643063" y="2943225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乐意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684338" y="2387600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鼓舞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821113" y="2935288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随意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040438" y="2387600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迎接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787775" y="3470275"/>
            <a:ext cx="9448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快捷 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663700" y="3463925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猛烈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" name="矩形 17"/>
          <p:cNvSpPr>
            <a:spLocks noChangeArrowheads="1"/>
          </p:cNvSpPr>
          <p:nvPr/>
        </p:nvSpPr>
        <p:spPr bwMode="auto">
          <a:xfrm>
            <a:off x="1643063" y="4027488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请求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3" name="矩形 16"/>
          <p:cNvSpPr>
            <a:spLocks noChangeArrowheads="1"/>
          </p:cNvSpPr>
          <p:nvPr/>
        </p:nvSpPr>
        <p:spPr bwMode="auto">
          <a:xfrm>
            <a:off x="3806825" y="4016375"/>
            <a:ext cx="9448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快速 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矩形 14"/>
          <p:cNvSpPr>
            <a:spLocks noChangeArrowheads="1"/>
          </p:cNvSpPr>
          <p:nvPr/>
        </p:nvSpPr>
        <p:spPr bwMode="auto">
          <a:xfrm>
            <a:off x="6053138" y="2946400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急忙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9" name="矩形 14"/>
          <p:cNvSpPr>
            <a:spLocks noChangeArrowheads="1"/>
          </p:cNvSpPr>
          <p:nvPr/>
        </p:nvSpPr>
        <p:spPr bwMode="auto">
          <a:xfrm>
            <a:off x="6032500" y="3471863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思索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1524" name="矩形 19"/>
          <p:cNvSpPr/>
          <p:nvPr/>
        </p:nvSpPr>
        <p:spPr>
          <a:xfrm>
            <a:off x="128588" y="547688"/>
            <a:ext cx="49784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幼圆" charset="0"/>
                <a:ea typeface="幼圆" charset="0"/>
              </a:rPr>
              <a:t>五、写出下列词语的近义词。</a:t>
            </a:r>
            <a:endParaRPr lang="zh-CN" altLang="en-US" sz="24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2" grpId="0"/>
      <p:bldP spid="3" grpId="0"/>
      <p:bldP spid="10" grpId="0"/>
      <p:bldP spid="19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0722" name="矩形 2"/>
          <p:cNvSpPr>
            <a:spLocks noChangeArrowheads="1"/>
          </p:cNvSpPr>
          <p:nvPr/>
        </p:nvSpPr>
        <p:spPr bwMode="auto">
          <a:xfrm>
            <a:off x="709613" y="1411288"/>
            <a:ext cx="8658225" cy="3322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犹豫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热烈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忧郁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欢迎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痛苦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随便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熟练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干净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镇定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敏捷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危险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胜利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结束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—(    )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440238" y="15382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冷清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995488" y="21812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拒绝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985963" y="1511300"/>
            <a:ext cx="10718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果断 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489450" y="212566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欢乐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916738" y="15081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开朗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935788" y="215900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拘束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973263" y="278765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生疏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467225" y="283845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肮脏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" name="矩形 5"/>
          <p:cNvSpPr>
            <a:spLocks noChangeArrowheads="1"/>
          </p:cNvSpPr>
          <p:nvPr/>
        </p:nvSpPr>
        <p:spPr bwMode="auto">
          <a:xfrm>
            <a:off x="1973263" y="3435350"/>
            <a:ext cx="10718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缓慢 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矩形 5"/>
          <p:cNvSpPr>
            <a:spLocks noChangeArrowheads="1"/>
          </p:cNvSpPr>
          <p:nvPr/>
        </p:nvSpPr>
        <p:spPr bwMode="auto">
          <a:xfrm>
            <a:off x="1982788" y="4111625"/>
            <a:ext cx="10718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开始 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矩形 5"/>
          <p:cNvSpPr>
            <a:spLocks noChangeArrowheads="1"/>
          </p:cNvSpPr>
          <p:nvPr/>
        </p:nvSpPr>
        <p:spPr bwMode="auto">
          <a:xfrm>
            <a:off x="4419600" y="3467100"/>
            <a:ext cx="10718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安全 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矩形 5"/>
          <p:cNvSpPr>
            <a:spLocks noChangeArrowheads="1"/>
          </p:cNvSpPr>
          <p:nvPr/>
        </p:nvSpPr>
        <p:spPr bwMode="auto">
          <a:xfrm>
            <a:off x="6921500" y="2827338"/>
            <a:ext cx="10718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慌张 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矩形 5"/>
          <p:cNvSpPr>
            <a:spLocks noChangeArrowheads="1"/>
          </p:cNvSpPr>
          <p:nvPr/>
        </p:nvSpPr>
        <p:spPr bwMode="auto">
          <a:xfrm>
            <a:off x="6946900" y="3475038"/>
            <a:ext cx="10718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失败 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2544" name="矩形 14"/>
          <p:cNvSpPr/>
          <p:nvPr/>
        </p:nvSpPr>
        <p:spPr>
          <a:xfrm>
            <a:off x="30163" y="606425"/>
            <a:ext cx="4803775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</a:rPr>
              <a:t>六、写出下列词语的反义词。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2" grpId="0"/>
      <p:bldP spid="3" grpId="0"/>
      <p:bldP spid="10" grpId="0"/>
      <p:bldP spid="13" grpId="0"/>
      <p:bldP spid="14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1746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71513" y="2018983"/>
            <a:ext cx="8561388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的掌声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(      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的剃刀   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789238" y="276987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锃亮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789238" y="207772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热烈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3557" name="矩形 1"/>
          <p:cNvSpPr/>
          <p:nvPr/>
        </p:nvSpPr>
        <p:spPr>
          <a:xfrm>
            <a:off x="539750" y="1203008"/>
            <a:ext cx="5191125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七、照样子，写词语。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770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033463" y="1597025"/>
            <a:ext cx="8750300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头发  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熊皮    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小庙   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弹片  一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战士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725863" y="1674813"/>
            <a:ext cx="538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张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541463" y="1709738"/>
            <a:ext cx="538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堆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662363" y="2389188"/>
            <a:ext cx="538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名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557338" y="2311400"/>
            <a:ext cx="538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块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194425" y="1716088"/>
            <a:ext cx="538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座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4584" name="矩形 1"/>
          <p:cNvSpPr/>
          <p:nvPr/>
        </p:nvSpPr>
        <p:spPr>
          <a:xfrm>
            <a:off x="293688" y="649288"/>
            <a:ext cx="4217987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</a:rPr>
              <a:t>八、照样子，写词语。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>
            <p:custDataLst>
              <p:tags r:id="rId1"/>
            </p:custDataLst>
          </p:nvPr>
        </p:nvSpPr>
        <p:spPr>
          <a:xfrm rot="15514456">
            <a:off x="8591550" y="4749800"/>
            <a:ext cx="63500" cy="64135"/>
          </a:xfrm>
          <a:custGeom>
            <a:avLst/>
            <a:gdLst>
              <a:gd name="connsiteX0" fmla="*/ 0 w 102616"/>
              <a:gd name="connsiteY0" fmla="*/ 61595 h 103759"/>
              <a:gd name="connsiteX1" fmla="*/ 61595 w 102616"/>
              <a:gd name="connsiteY1" fmla="*/ 0 h 103759"/>
              <a:gd name="connsiteX2" fmla="*/ 102616 w 102616"/>
              <a:gd name="connsiteY2" fmla="*/ 40005 h 103759"/>
              <a:gd name="connsiteX3" fmla="*/ 39878 w 102616"/>
              <a:gd name="connsiteY3" fmla="*/ 103759 h 103759"/>
              <a:gd name="connsiteX4" fmla="*/ 0 w 102616"/>
              <a:gd name="connsiteY4" fmla="*/ 61595 h 10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16" h="103759">
                <a:moveTo>
                  <a:pt x="0" y="61595"/>
                </a:moveTo>
                <a:lnTo>
                  <a:pt x="61595" y="0"/>
                </a:lnTo>
                <a:lnTo>
                  <a:pt x="102616" y="40005"/>
                </a:lnTo>
                <a:lnTo>
                  <a:pt x="39878" y="103759"/>
                </a:lnTo>
                <a:lnTo>
                  <a:pt x="0" y="61595"/>
                </a:lnTo>
              </a:path>
            </a:pathLst>
          </a:custGeom>
          <a:solidFill>
            <a:srgbClr val="F7F7DD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6" name="任意多边形: 形状 45"/>
          <p:cNvSpPr/>
          <p:nvPr>
            <p:custDataLst>
              <p:tags r:id="rId2"/>
            </p:custDataLst>
          </p:nvPr>
        </p:nvSpPr>
        <p:spPr>
          <a:xfrm rot="15514456">
            <a:off x="8584565" y="4332605"/>
            <a:ext cx="408940" cy="429260"/>
          </a:xfrm>
          <a:custGeom>
            <a:avLst/>
            <a:gdLst>
              <a:gd name="connsiteX0" fmla="*/ 11430 w 661543"/>
              <a:gd name="connsiteY0" fmla="*/ 181610 h 693928"/>
              <a:gd name="connsiteX1" fmla="*/ 0 w 661543"/>
              <a:gd name="connsiteY1" fmla="*/ 60579 h 693928"/>
              <a:gd name="connsiteX2" fmla="*/ 57404 w 661543"/>
              <a:gd name="connsiteY2" fmla="*/ 0 h 693928"/>
              <a:gd name="connsiteX3" fmla="*/ 168656 w 661543"/>
              <a:gd name="connsiteY3" fmla="*/ 8636 h 693928"/>
              <a:gd name="connsiteX4" fmla="*/ 661543 w 661543"/>
              <a:gd name="connsiteY4" fmla="*/ 445389 h 693928"/>
              <a:gd name="connsiteX5" fmla="*/ 421640 w 661543"/>
              <a:gd name="connsiteY5" fmla="*/ 693928 h 693928"/>
              <a:gd name="connsiteX6" fmla="*/ 11430 w 661543"/>
              <a:gd name="connsiteY6" fmla="*/ 181610 h 69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543" h="693928">
                <a:moveTo>
                  <a:pt x="11430" y="181610"/>
                </a:moveTo>
                <a:lnTo>
                  <a:pt x="0" y="60579"/>
                </a:lnTo>
                <a:lnTo>
                  <a:pt x="57404" y="0"/>
                </a:lnTo>
                <a:lnTo>
                  <a:pt x="168656" y="8636"/>
                </a:lnTo>
                <a:lnTo>
                  <a:pt x="661543" y="445389"/>
                </a:lnTo>
                <a:lnTo>
                  <a:pt x="421640" y="693928"/>
                </a:lnTo>
                <a:lnTo>
                  <a:pt x="11430" y="181610"/>
                </a:lnTo>
              </a:path>
            </a:pathLst>
          </a:custGeom>
          <a:solidFill>
            <a:srgbClr val="D0D0B0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 rot="15514456">
            <a:off x="8824595" y="4295775"/>
            <a:ext cx="166370" cy="170180"/>
          </a:xfrm>
          <a:custGeom>
            <a:avLst/>
            <a:gdLst>
              <a:gd name="connsiteX0" fmla="*/ 269113 w 269113"/>
              <a:gd name="connsiteY0" fmla="*/ 32512 h 275590"/>
              <a:gd name="connsiteX1" fmla="*/ 239903 w 269113"/>
              <a:gd name="connsiteY1" fmla="*/ 0 h 275590"/>
              <a:gd name="connsiteX2" fmla="*/ 0 w 269113"/>
              <a:gd name="connsiteY2" fmla="*/ 243205 h 275590"/>
              <a:gd name="connsiteX3" fmla="*/ 32385 w 269113"/>
              <a:gd name="connsiteY3" fmla="*/ 275590 h 275590"/>
              <a:gd name="connsiteX4" fmla="*/ 269113 w 269113"/>
              <a:gd name="connsiteY4" fmla="*/ 32512 h 27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113" h="275590">
                <a:moveTo>
                  <a:pt x="269113" y="32512"/>
                </a:moveTo>
                <a:lnTo>
                  <a:pt x="239903" y="0"/>
                </a:lnTo>
                <a:lnTo>
                  <a:pt x="0" y="243205"/>
                </a:lnTo>
                <a:lnTo>
                  <a:pt x="32385" y="275590"/>
                </a:lnTo>
                <a:lnTo>
                  <a:pt x="269113" y="32512"/>
                </a:lnTo>
              </a:path>
            </a:pathLst>
          </a:custGeom>
          <a:solidFill>
            <a:srgbClr val="F1F1E1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8" name="任意多边形: 形状 47"/>
          <p:cNvSpPr/>
          <p:nvPr>
            <p:custDataLst>
              <p:tags r:id="rId4"/>
            </p:custDataLst>
          </p:nvPr>
        </p:nvSpPr>
        <p:spPr>
          <a:xfrm rot="15514456">
            <a:off x="8608695" y="4528185"/>
            <a:ext cx="224790" cy="238760"/>
          </a:xfrm>
          <a:custGeom>
            <a:avLst/>
            <a:gdLst>
              <a:gd name="connsiteX0" fmla="*/ 363728 w 363728"/>
              <a:gd name="connsiteY0" fmla="*/ 182626 h 385826"/>
              <a:gd name="connsiteX1" fmla="*/ 171323 w 363728"/>
              <a:gd name="connsiteY1" fmla="*/ 385826 h 385826"/>
              <a:gd name="connsiteX2" fmla="*/ 0 w 363728"/>
              <a:gd name="connsiteY2" fmla="*/ 172974 h 385826"/>
              <a:gd name="connsiteX3" fmla="*/ 161544 w 363728"/>
              <a:gd name="connsiteY3" fmla="*/ 0 h 385826"/>
              <a:gd name="connsiteX4" fmla="*/ 363728 w 363728"/>
              <a:gd name="connsiteY4" fmla="*/ 182626 h 3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28" h="385826">
                <a:moveTo>
                  <a:pt x="363728" y="182626"/>
                </a:moveTo>
                <a:lnTo>
                  <a:pt x="171323" y="385826"/>
                </a:lnTo>
                <a:lnTo>
                  <a:pt x="0" y="172974"/>
                </a:lnTo>
                <a:lnTo>
                  <a:pt x="161544" y="0"/>
                </a:lnTo>
                <a:lnTo>
                  <a:pt x="363728" y="182626"/>
                </a:lnTo>
              </a:path>
            </a:pathLst>
          </a:cu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9" name="任意多边形: 形状 48"/>
          <p:cNvSpPr/>
          <p:nvPr>
            <p:custDataLst>
              <p:tags r:id="rId5"/>
            </p:custDataLst>
          </p:nvPr>
        </p:nvSpPr>
        <p:spPr>
          <a:xfrm rot="15514456">
            <a:off x="8432165" y="4817110"/>
            <a:ext cx="242570" cy="174625"/>
          </a:xfrm>
          <a:custGeom>
            <a:avLst/>
            <a:gdLst/>
            <a:ahLst/>
            <a:cxnLst/>
            <a:rect l="0" t="0" r="0" b="0"/>
            <a:pathLst>
              <a:path w="392304" h="281941">
                <a:moveTo>
                  <a:pt x="93980" y="68199"/>
                </a:moveTo>
                <a:cubicBezTo>
                  <a:pt x="117475" y="53594"/>
                  <a:pt x="140970" y="76327"/>
                  <a:pt x="119380" y="98933"/>
                </a:cubicBezTo>
                <a:lnTo>
                  <a:pt x="76708" y="143764"/>
                </a:lnTo>
                <a:cubicBezTo>
                  <a:pt x="62357" y="178308"/>
                  <a:pt x="94869" y="198628"/>
                  <a:pt x="117729" y="182626"/>
                </a:cubicBezTo>
                <a:lnTo>
                  <a:pt x="291338" y="16129"/>
                </a:lnTo>
                <a:cubicBezTo>
                  <a:pt x="356616" y="0"/>
                  <a:pt x="392303" y="33909"/>
                  <a:pt x="381508" y="99314"/>
                </a:cubicBezTo>
                <a:cubicBezTo>
                  <a:pt x="372110" y="128778"/>
                  <a:pt x="356616" y="136017"/>
                  <a:pt x="330708" y="163068"/>
                </a:cubicBezTo>
                <a:cubicBezTo>
                  <a:pt x="308229" y="187452"/>
                  <a:pt x="315468" y="204978"/>
                  <a:pt x="332867" y="220345"/>
                </a:cubicBezTo>
                <a:lnTo>
                  <a:pt x="364871" y="252095"/>
                </a:lnTo>
                <a:lnTo>
                  <a:pt x="335026" y="281940"/>
                </a:lnTo>
                <a:lnTo>
                  <a:pt x="292862" y="239014"/>
                </a:lnTo>
                <a:cubicBezTo>
                  <a:pt x="261747" y="206883"/>
                  <a:pt x="271526" y="172847"/>
                  <a:pt x="300482" y="142875"/>
                </a:cubicBezTo>
                <a:lnTo>
                  <a:pt x="341503" y="100711"/>
                </a:lnTo>
                <a:cubicBezTo>
                  <a:pt x="356616" y="73914"/>
                  <a:pt x="338836" y="41529"/>
                  <a:pt x="296164" y="58547"/>
                </a:cubicBezTo>
                <a:lnTo>
                  <a:pt x="149098" y="217424"/>
                </a:lnTo>
                <a:cubicBezTo>
                  <a:pt x="82677" y="262763"/>
                  <a:pt x="0" y="217424"/>
                  <a:pt x="44196" y="122301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1" name="任意多边形: 形状 40"/>
          <p:cNvSpPr/>
          <p:nvPr>
            <p:custDataLst>
              <p:tags r:id="rId6"/>
            </p:custDataLst>
          </p:nvPr>
        </p:nvSpPr>
        <p:spPr>
          <a:xfrm rot="1967152">
            <a:off x="8471535" y="4474845"/>
            <a:ext cx="543560" cy="545465"/>
          </a:xfrm>
          <a:custGeom>
            <a:avLst/>
            <a:gdLst/>
            <a:ahLst/>
            <a:cxnLst/>
            <a:rect l="0" t="0" r="0" b="0"/>
            <a:pathLst>
              <a:path w="1049275" h="1052323">
                <a:moveTo>
                  <a:pt x="993648" y="16510"/>
                </a:moveTo>
                <a:cubicBezTo>
                  <a:pt x="1039622" y="0"/>
                  <a:pt x="1049274" y="26289"/>
                  <a:pt x="1045591" y="68453"/>
                </a:cubicBezTo>
                <a:cubicBezTo>
                  <a:pt x="726059" y="414782"/>
                  <a:pt x="205740" y="1052322"/>
                  <a:pt x="137668" y="1045591"/>
                </a:cubicBezTo>
                <a:cubicBezTo>
                  <a:pt x="119762" y="1046861"/>
                  <a:pt x="81662" y="1002157"/>
                  <a:pt x="63374" y="981456"/>
                </a:cubicBezTo>
                <a:cubicBezTo>
                  <a:pt x="0" y="941832"/>
                  <a:pt x="652653" y="362331"/>
                  <a:pt x="993648" y="1651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2" name="任意多边形: 形状 41"/>
          <p:cNvSpPr/>
          <p:nvPr>
            <p:custDataLst>
              <p:tags r:id="rId7"/>
            </p:custDataLst>
          </p:nvPr>
        </p:nvSpPr>
        <p:spPr>
          <a:xfrm rot="1967152">
            <a:off x="8345170" y="4808855"/>
            <a:ext cx="78740" cy="77470"/>
          </a:xfrm>
          <a:custGeom>
            <a:avLst/>
            <a:gdLst>
              <a:gd name="connsiteX0" fmla="*/ 0 w 151638"/>
              <a:gd name="connsiteY0" fmla="*/ 101219 h 149860"/>
              <a:gd name="connsiteX1" fmla="*/ 46990 w 151638"/>
              <a:gd name="connsiteY1" fmla="*/ 149860 h 149860"/>
              <a:gd name="connsiteX2" fmla="*/ 151638 w 151638"/>
              <a:gd name="connsiteY2" fmla="*/ 46990 h 149860"/>
              <a:gd name="connsiteX3" fmla="*/ 102235 w 151638"/>
              <a:gd name="connsiteY3" fmla="*/ 0 h 149860"/>
              <a:gd name="connsiteX4" fmla="*/ 0 w 151638"/>
              <a:gd name="connsiteY4" fmla="*/ 101219 h 14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" h="149860">
                <a:moveTo>
                  <a:pt x="0" y="101219"/>
                </a:moveTo>
                <a:lnTo>
                  <a:pt x="46990" y="149860"/>
                </a:lnTo>
                <a:lnTo>
                  <a:pt x="151638" y="46990"/>
                </a:lnTo>
                <a:lnTo>
                  <a:pt x="102235" y="0"/>
                </a:lnTo>
                <a:lnTo>
                  <a:pt x="0" y="101219"/>
                </a:lnTo>
              </a:path>
            </a:pathLst>
          </a:custGeom>
          <a:solidFill>
            <a:schemeClr val="lt1">
              <a:lumMod val="85000"/>
            </a:schemeClr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3" name="任意多边形: 形状 42"/>
          <p:cNvSpPr/>
          <p:nvPr>
            <p:custDataLst>
              <p:tags r:id="rId8"/>
            </p:custDataLst>
          </p:nvPr>
        </p:nvSpPr>
        <p:spPr>
          <a:xfrm rot="1967152">
            <a:off x="8162925" y="4785360"/>
            <a:ext cx="173990" cy="187325"/>
          </a:xfrm>
          <a:custGeom>
            <a:avLst/>
            <a:gdLst/>
            <a:ahLst/>
            <a:cxnLst/>
            <a:rect l="0" t="0" r="0" b="0"/>
            <a:pathLst>
              <a:path w="336297" h="361189">
                <a:moveTo>
                  <a:pt x="0" y="345567"/>
                </a:moveTo>
                <a:lnTo>
                  <a:pt x="160782" y="46736"/>
                </a:lnTo>
                <a:cubicBezTo>
                  <a:pt x="196723" y="5969"/>
                  <a:pt x="229489" y="0"/>
                  <a:pt x="278003" y="14859"/>
                </a:cubicBezTo>
                <a:lnTo>
                  <a:pt x="324993" y="63500"/>
                </a:lnTo>
                <a:cubicBezTo>
                  <a:pt x="336296" y="118110"/>
                  <a:pt x="331089" y="161290"/>
                  <a:pt x="302260" y="188341"/>
                </a:cubicBezTo>
                <a:lnTo>
                  <a:pt x="17780" y="359283"/>
                </a:lnTo>
                <a:cubicBezTo>
                  <a:pt x="8128" y="361188"/>
                  <a:pt x="1651" y="357378"/>
                  <a:pt x="0" y="34556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23555" name="矩形 3"/>
          <p:cNvSpPr>
            <a:spLocks noChangeArrowheads="1"/>
          </p:cNvSpPr>
          <p:nvPr/>
        </p:nvSpPr>
        <p:spPr bwMode="auto">
          <a:xfrm>
            <a:off x="1475423" y="1419225"/>
            <a:ext cx="72739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沙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答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舱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吵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搭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沧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啦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漂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吞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拉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飘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蚕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  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036060" y="14843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回答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059623" y="217963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吵闹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075498" y="15224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沙发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036060" y="213995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搭船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774373" y="156337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船舱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774373" y="219233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沧海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062798" y="28209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沙啦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062798" y="34528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拉手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723573" y="281432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吞下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994785" y="34512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飘扬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007485" y="282257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漂亮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795963" y="346741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养蚕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5375" name="矩形 1"/>
          <p:cNvSpPr/>
          <p:nvPr/>
        </p:nvSpPr>
        <p:spPr>
          <a:xfrm>
            <a:off x="1005523" y="838200"/>
            <a:ext cx="3117850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幼圆" charset="0"/>
              </a:rPr>
              <a:t>三、形近字组词。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左大括号 17"/>
          <p:cNvSpPr/>
          <p:nvPr>
            <p:custDataLst>
              <p:tags r:id="rId9"/>
            </p:custDataLst>
          </p:nvPr>
        </p:nvSpPr>
        <p:spPr>
          <a:xfrm>
            <a:off x="1313498" y="3036888"/>
            <a:ext cx="160338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左大括号 18"/>
          <p:cNvSpPr/>
          <p:nvPr>
            <p:custDataLst>
              <p:tags r:id="rId10"/>
            </p:custDataLst>
          </p:nvPr>
        </p:nvSpPr>
        <p:spPr>
          <a:xfrm>
            <a:off x="3294698" y="1746250"/>
            <a:ext cx="160338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左大括号 19"/>
          <p:cNvSpPr/>
          <p:nvPr>
            <p:custDataLst>
              <p:tags r:id="rId11"/>
            </p:custDataLst>
          </p:nvPr>
        </p:nvSpPr>
        <p:spPr>
          <a:xfrm>
            <a:off x="3294698" y="3036888"/>
            <a:ext cx="160338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" name="左大括号 20"/>
          <p:cNvSpPr/>
          <p:nvPr>
            <p:custDataLst>
              <p:tags r:id="rId12"/>
            </p:custDataLst>
          </p:nvPr>
        </p:nvSpPr>
        <p:spPr>
          <a:xfrm>
            <a:off x="5140960" y="3036888"/>
            <a:ext cx="160338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4" name="左大括号 23"/>
          <p:cNvSpPr/>
          <p:nvPr>
            <p:custDataLst>
              <p:tags r:id="rId13"/>
            </p:custDataLst>
          </p:nvPr>
        </p:nvSpPr>
        <p:spPr>
          <a:xfrm>
            <a:off x="5158423" y="1743075"/>
            <a:ext cx="160338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3794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00100" y="1484313"/>
            <a:ext cx="89630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连续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陆续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继续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(1)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下课了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同学们</a:t>
            </a:r>
            <a:r>
              <a:rPr kumimoji="0" lang="zh-CN" altLang="en-US" sz="28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走出教室。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(2)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大雨</a:t>
            </a:r>
            <a:r>
              <a:rPr kumimoji="0" lang="zh-CN" altLang="en-US" sz="28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下了三天三夜。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(3)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只要我</a:t>
            </a:r>
            <a:r>
              <a:rPr kumimoji="0" lang="zh-CN" altLang="en-US" sz="28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努力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一定可以取得优异的成绩。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792538" y="218281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陆续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" name="矩形 4"/>
          <p:cNvSpPr>
            <a:spLocks noChangeArrowheads="1"/>
          </p:cNvSpPr>
          <p:nvPr/>
        </p:nvSpPr>
        <p:spPr bwMode="auto">
          <a:xfrm>
            <a:off x="2260600" y="281622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连续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6"/>
          <p:cNvSpPr>
            <a:spLocks noChangeArrowheads="1"/>
          </p:cNvSpPr>
          <p:nvPr/>
        </p:nvSpPr>
        <p:spPr bwMode="auto">
          <a:xfrm>
            <a:off x="2530475" y="346868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继续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5606" name="矩形 2"/>
          <p:cNvSpPr/>
          <p:nvPr/>
        </p:nvSpPr>
        <p:spPr>
          <a:xfrm>
            <a:off x="225425" y="723900"/>
            <a:ext cx="3838575" cy="737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九、选词填空。</a:t>
            </a:r>
            <a:endParaRPr lang="zh-CN" altLang="en-US" sz="2800" dirty="0">
              <a:solidFill>
                <a:schemeClr val="accent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9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675890" y="2072640"/>
            <a:ext cx="49403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就像春姑娘纺出的线一样。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6627" name="矩形 3"/>
          <p:cNvSpPr/>
          <p:nvPr/>
        </p:nvSpPr>
        <p:spPr>
          <a:xfrm>
            <a:off x="664528" y="988378"/>
            <a:ext cx="8577262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例：这儿一剪刀，那儿一剪刀，不一会儿，姑父的睡衣就像一张熊皮 ，上面落满了黑头发。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细细的春雨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_________________________________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6628" name="矩形 1"/>
          <p:cNvSpPr/>
          <p:nvPr/>
        </p:nvSpPr>
        <p:spPr>
          <a:xfrm>
            <a:off x="107315" y="339090"/>
            <a:ext cx="5303838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chemeClr val="accent1"/>
                </a:solidFill>
                <a:latin typeface="幼圆" charset="0"/>
                <a:ea typeface="幼圆" charset="0"/>
              </a:rPr>
              <a:t>一、照样子，写句子。</a:t>
            </a:r>
            <a:endParaRPr lang="zh-CN" altLang="en-US" sz="24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24578" name="矩形 3"/>
          <p:cNvSpPr>
            <a:spLocks noChangeArrowheads="1"/>
          </p:cNvSpPr>
          <p:nvPr/>
        </p:nvSpPr>
        <p:spPr bwMode="auto">
          <a:xfrm>
            <a:off x="718820" y="2818448"/>
            <a:ext cx="7912100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2.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例：战士们没有离开他们的阵地，我怎么能离开自己的 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阵地呢？</a:t>
            </a: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都是你自己找的，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_____________________________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777933" y="4002723"/>
            <a:ext cx="32308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我怎么帮得了你的忙？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8674" name="矩形 2"/>
          <p:cNvSpPr/>
          <p:nvPr/>
        </p:nvSpPr>
        <p:spPr>
          <a:xfrm>
            <a:off x="463550" y="903288"/>
            <a:ext cx="89630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0850" indent="-45085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二、填一填。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6868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96900" y="1463675"/>
            <a:ext cx="8178800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5600" marR="0" lvl="0" indent="-3556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1.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群儿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庭，一儿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，足跌没水中。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，光持石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，水迸，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355600" marR="0" lvl="0" indent="-3556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2.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积爱成福，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355600" marR="0" lvl="0" indent="-3556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3.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，有礼者敬人。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355600" marR="0" lvl="0" indent="-35560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4.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与人善言，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；伤人以言，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781425" y="1425575"/>
            <a:ext cx="7924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登瓮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1679575" y="1425575"/>
            <a:ext cx="7924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戏于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784975" y="1438275"/>
            <a:ext cx="14020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众皆弃去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114550" y="1989138"/>
            <a:ext cx="14020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击瓮破之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918075" y="1989138"/>
            <a:ext cx="10972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儿得活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" name="矩形 21"/>
          <p:cNvSpPr>
            <a:spLocks noChangeArrowheads="1"/>
          </p:cNvSpPr>
          <p:nvPr/>
        </p:nvSpPr>
        <p:spPr bwMode="auto">
          <a:xfrm>
            <a:off x="2638425" y="2528888"/>
            <a:ext cx="14020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积怨成祸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965200" y="3040063"/>
            <a:ext cx="14020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仁者爱人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" name="矩形 9"/>
          <p:cNvSpPr>
            <a:spLocks noChangeArrowheads="1"/>
          </p:cNvSpPr>
          <p:nvPr/>
        </p:nvSpPr>
        <p:spPr bwMode="auto">
          <a:xfrm>
            <a:off x="2498725" y="3616325"/>
            <a:ext cx="14020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暖于布帛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5" name="矩形 26"/>
          <p:cNvSpPr>
            <a:spLocks noChangeArrowheads="1"/>
          </p:cNvSpPr>
          <p:nvPr/>
        </p:nvSpPr>
        <p:spPr bwMode="auto">
          <a:xfrm>
            <a:off x="5724525" y="3603625"/>
            <a:ext cx="155448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深于矛戟 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  <p:bldP spid="27" grpId="0"/>
      <p:bldP spid="9" grpId="0"/>
      <p:bldP spid="10" grpId="0"/>
      <p:bldP spid="2" grpId="0"/>
      <p:bldP spid="3" grpId="0"/>
      <p:bldP spid="4" grpId="0"/>
      <p:bldP spid="5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7890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01675" y="1577975"/>
            <a:ext cx="804545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    本文讲了司马光小时候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水缸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小伙伴的故事，表达了作者对司马光解救伙伴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           </a:t>
            </a: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的表现的赞颂之情。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  <a:sym typeface="Calibri" panose="020F0502020204030204" pitchFamily="34" charset="0"/>
            </a:endParaRPr>
          </a:p>
        </p:txBody>
      </p:sp>
      <p:sp>
        <p:nvSpPr>
          <p:cNvPr id="29699" name="矩形 3"/>
          <p:cNvSpPr/>
          <p:nvPr/>
        </p:nvSpPr>
        <p:spPr>
          <a:xfrm>
            <a:off x="490538" y="903288"/>
            <a:ext cx="89630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一、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司马光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这篇课文主要讲了什么？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400675" y="2185988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沉着冷静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533900" y="1616075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砸破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089650" y="1616075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救出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1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8914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06450" y="1501775"/>
            <a:ext cx="8045450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kumimoji="0" lang="zh-CN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课文以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        </a:t>
            </a:r>
            <a:r>
              <a:rPr kumimoji="0" lang="zh-CN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为主线贯穿全文，言简情浓，写班里一个患小儿麻痹症的女同学英子，因为第一次上台时获得了大家的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</a:t>
            </a:r>
            <a:r>
              <a:rPr kumimoji="0" lang="zh-CN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的鼓励而逐步改变抑郁性格的故事，赞扬小英对同学们掌声鼓励的珍惜，</a:t>
            </a:r>
            <a:r>
              <a:rPr kumimoji="0" lang="zh-CN" altLang="en-US" sz="2400" i="0" u="sng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      </a:t>
            </a:r>
            <a:r>
              <a:rPr kumimoji="0" lang="zh-CN" altLang="zh-CN" sz="240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、阳光生活的勇气。</a:t>
            </a:r>
            <a:endParaRPr kumimoji="0" lang="zh-CN" altLang="zh-CN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0723" name="矩形 3"/>
          <p:cNvSpPr/>
          <p:nvPr/>
        </p:nvSpPr>
        <p:spPr>
          <a:xfrm>
            <a:off x="490538" y="903288"/>
            <a:ext cx="89630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二、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《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掌声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这篇课文主要讲了什么？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608263" y="1554163"/>
            <a:ext cx="2316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英子的感情变化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469063" y="3262313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克服自卑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681413" y="2705100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掌声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1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9938" name="矩形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06450" y="1501775"/>
            <a:ext cx="8045450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这篇课文</a:t>
            </a: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通过讲述列宁在公园里找</a:t>
            </a:r>
            <a:r>
              <a:rPr kumimoji="0" lang="zh-CN" altLang="en-US" sz="2400" i="0" u="sng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       </a:t>
            </a: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时，遇到了将灰雀 </a:t>
            </a:r>
            <a:r>
              <a:rPr kumimoji="0" lang="zh-CN" altLang="en-US" sz="2400" i="0" u="sng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      </a:t>
            </a: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的男孩，经过交谈，受到感动的男孩主动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  <a:sym typeface="Calibri" panose="020F0502020204030204" pitchFamily="34" charset="0"/>
            </a:endParaRPr>
          </a:p>
          <a:p>
            <a:pPr marL="0" marR="0" lvl="0" indent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sng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       </a:t>
            </a: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灰雀的故事，体现了列宁</a:t>
            </a:r>
            <a:r>
              <a:rPr kumimoji="0" lang="zh-CN" altLang="en-US" sz="2400" i="0" u="sng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          </a:t>
            </a: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，对男孩的尊重、</a:t>
            </a:r>
            <a:r>
              <a:rPr kumimoji="0" lang="zh-CN" altLang="en-US" sz="2400" i="0" u="sng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      </a:t>
            </a: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的品质以及男孩的</a:t>
            </a:r>
            <a:r>
              <a:rPr kumimoji="0" lang="zh-CN" altLang="en-US" sz="2400" i="0" u="sng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             </a:t>
            </a: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  <a:sym typeface="Calibri" panose="020F0502020204030204" pitchFamily="34" charset="0"/>
              </a:rPr>
              <a:t>。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  <a:sym typeface="Calibri" panose="020F0502020204030204" pitchFamily="34" charset="0"/>
            </a:endParaRPr>
          </a:p>
        </p:txBody>
      </p:sp>
      <p:sp>
        <p:nvSpPr>
          <p:cNvPr id="31747" name="矩形 3"/>
          <p:cNvSpPr/>
          <p:nvPr/>
        </p:nvSpPr>
        <p:spPr>
          <a:xfrm>
            <a:off x="490538" y="903288"/>
            <a:ext cx="8963025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三、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《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灰雀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</a:rPr>
              <a:t>这篇课文主要讲了什么？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976813" y="3201988"/>
            <a:ext cx="17068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诚实和天真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200775" y="1527175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灰雀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957388" y="2105025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捉走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998538" y="2662238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放回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372100" y="2662238"/>
            <a:ext cx="14020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善解人意</a:t>
            </a:r>
            <a:endParaRPr kumimoji="0" lang="zh-CN" altLang="en-US" sz="24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573213" y="3219450"/>
            <a:ext cx="7924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爱护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1" grpId="0"/>
      <p:bldP spid="9" grpId="0"/>
      <p:bldP spid="10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/>
          <p:cNvSpPr/>
          <p:nvPr>
            <p:custDataLst>
              <p:tags r:id="rId1"/>
            </p:custDataLst>
          </p:nvPr>
        </p:nvSpPr>
        <p:spPr>
          <a:xfrm rot="15514456">
            <a:off x="8591550" y="4749800"/>
            <a:ext cx="63500" cy="64135"/>
          </a:xfrm>
          <a:custGeom>
            <a:avLst/>
            <a:gdLst>
              <a:gd name="connsiteX0" fmla="*/ 0 w 102616"/>
              <a:gd name="connsiteY0" fmla="*/ 61595 h 103759"/>
              <a:gd name="connsiteX1" fmla="*/ 61595 w 102616"/>
              <a:gd name="connsiteY1" fmla="*/ 0 h 103759"/>
              <a:gd name="connsiteX2" fmla="*/ 102616 w 102616"/>
              <a:gd name="connsiteY2" fmla="*/ 40005 h 103759"/>
              <a:gd name="connsiteX3" fmla="*/ 39878 w 102616"/>
              <a:gd name="connsiteY3" fmla="*/ 103759 h 103759"/>
              <a:gd name="connsiteX4" fmla="*/ 0 w 102616"/>
              <a:gd name="connsiteY4" fmla="*/ 61595 h 10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616" h="103759">
                <a:moveTo>
                  <a:pt x="0" y="61595"/>
                </a:moveTo>
                <a:lnTo>
                  <a:pt x="61595" y="0"/>
                </a:lnTo>
                <a:lnTo>
                  <a:pt x="102616" y="40005"/>
                </a:lnTo>
                <a:lnTo>
                  <a:pt x="39878" y="103759"/>
                </a:lnTo>
                <a:lnTo>
                  <a:pt x="0" y="61595"/>
                </a:lnTo>
              </a:path>
            </a:pathLst>
          </a:custGeom>
          <a:solidFill>
            <a:srgbClr val="F7F7DD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6" name="任意多边形: 形状 45"/>
          <p:cNvSpPr/>
          <p:nvPr>
            <p:custDataLst>
              <p:tags r:id="rId2"/>
            </p:custDataLst>
          </p:nvPr>
        </p:nvSpPr>
        <p:spPr>
          <a:xfrm rot="15514456">
            <a:off x="8584565" y="4332605"/>
            <a:ext cx="408940" cy="429260"/>
          </a:xfrm>
          <a:custGeom>
            <a:avLst/>
            <a:gdLst>
              <a:gd name="connsiteX0" fmla="*/ 11430 w 661543"/>
              <a:gd name="connsiteY0" fmla="*/ 181610 h 693928"/>
              <a:gd name="connsiteX1" fmla="*/ 0 w 661543"/>
              <a:gd name="connsiteY1" fmla="*/ 60579 h 693928"/>
              <a:gd name="connsiteX2" fmla="*/ 57404 w 661543"/>
              <a:gd name="connsiteY2" fmla="*/ 0 h 693928"/>
              <a:gd name="connsiteX3" fmla="*/ 168656 w 661543"/>
              <a:gd name="connsiteY3" fmla="*/ 8636 h 693928"/>
              <a:gd name="connsiteX4" fmla="*/ 661543 w 661543"/>
              <a:gd name="connsiteY4" fmla="*/ 445389 h 693928"/>
              <a:gd name="connsiteX5" fmla="*/ 421640 w 661543"/>
              <a:gd name="connsiteY5" fmla="*/ 693928 h 693928"/>
              <a:gd name="connsiteX6" fmla="*/ 11430 w 661543"/>
              <a:gd name="connsiteY6" fmla="*/ 181610 h 69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543" h="693928">
                <a:moveTo>
                  <a:pt x="11430" y="181610"/>
                </a:moveTo>
                <a:lnTo>
                  <a:pt x="0" y="60579"/>
                </a:lnTo>
                <a:lnTo>
                  <a:pt x="57404" y="0"/>
                </a:lnTo>
                <a:lnTo>
                  <a:pt x="168656" y="8636"/>
                </a:lnTo>
                <a:lnTo>
                  <a:pt x="661543" y="445389"/>
                </a:lnTo>
                <a:lnTo>
                  <a:pt x="421640" y="693928"/>
                </a:lnTo>
                <a:lnTo>
                  <a:pt x="11430" y="181610"/>
                </a:lnTo>
              </a:path>
            </a:pathLst>
          </a:custGeom>
          <a:solidFill>
            <a:srgbClr val="D0D0B0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 rot="15514456">
            <a:off x="8824595" y="4295775"/>
            <a:ext cx="166370" cy="170180"/>
          </a:xfrm>
          <a:custGeom>
            <a:avLst/>
            <a:gdLst>
              <a:gd name="connsiteX0" fmla="*/ 269113 w 269113"/>
              <a:gd name="connsiteY0" fmla="*/ 32512 h 275590"/>
              <a:gd name="connsiteX1" fmla="*/ 239903 w 269113"/>
              <a:gd name="connsiteY1" fmla="*/ 0 h 275590"/>
              <a:gd name="connsiteX2" fmla="*/ 0 w 269113"/>
              <a:gd name="connsiteY2" fmla="*/ 243205 h 275590"/>
              <a:gd name="connsiteX3" fmla="*/ 32385 w 269113"/>
              <a:gd name="connsiteY3" fmla="*/ 275590 h 275590"/>
              <a:gd name="connsiteX4" fmla="*/ 269113 w 269113"/>
              <a:gd name="connsiteY4" fmla="*/ 32512 h 27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9113" h="275590">
                <a:moveTo>
                  <a:pt x="269113" y="32512"/>
                </a:moveTo>
                <a:lnTo>
                  <a:pt x="239903" y="0"/>
                </a:lnTo>
                <a:lnTo>
                  <a:pt x="0" y="243205"/>
                </a:lnTo>
                <a:lnTo>
                  <a:pt x="32385" y="275590"/>
                </a:lnTo>
                <a:lnTo>
                  <a:pt x="269113" y="32512"/>
                </a:lnTo>
              </a:path>
            </a:pathLst>
          </a:custGeom>
          <a:solidFill>
            <a:srgbClr val="F1F1E1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8" name="任意多边形: 形状 47"/>
          <p:cNvSpPr/>
          <p:nvPr>
            <p:custDataLst>
              <p:tags r:id="rId4"/>
            </p:custDataLst>
          </p:nvPr>
        </p:nvSpPr>
        <p:spPr>
          <a:xfrm rot="15514456">
            <a:off x="8608695" y="4528185"/>
            <a:ext cx="224790" cy="238760"/>
          </a:xfrm>
          <a:custGeom>
            <a:avLst/>
            <a:gdLst>
              <a:gd name="connsiteX0" fmla="*/ 363728 w 363728"/>
              <a:gd name="connsiteY0" fmla="*/ 182626 h 385826"/>
              <a:gd name="connsiteX1" fmla="*/ 171323 w 363728"/>
              <a:gd name="connsiteY1" fmla="*/ 385826 h 385826"/>
              <a:gd name="connsiteX2" fmla="*/ 0 w 363728"/>
              <a:gd name="connsiteY2" fmla="*/ 172974 h 385826"/>
              <a:gd name="connsiteX3" fmla="*/ 161544 w 363728"/>
              <a:gd name="connsiteY3" fmla="*/ 0 h 385826"/>
              <a:gd name="connsiteX4" fmla="*/ 363728 w 363728"/>
              <a:gd name="connsiteY4" fmla="*/ 182626 h 38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3728" h="385826">
                <a:moveTo>
                  <a:pt x="363728" y="182626"/>
                </a:moveTo>
                <a:lnTo>
                  <a:pt x="171323" y="385826"/>
                </a:lnTo>
                <a:lnTo>
                  <a:pt x="0" y="172974"/>
                </a:lnTo>
                <a:lnTo>
                  <a:pt x="161544" y="0"/>
                </a:lnTo>
                <a:lnTo>
                  <a:pt x="363728" y="182626"/>
                </a:lnTo>
              </a:path>
            </a:pathLst>
          </a:custGeom>
          <a:solidFill>
            <a:schemeClr val="accent2"/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9" name="任意多边形: 形状 48"/>
          <p:cNvSpPr/>
          <p:nvPr>
            <p:custDataLst>
              <p:tags r:id="rId5"/>
            </p:custDataLst>
          </p:nvPr>
        </p:nvSpPr>
        <p:spPr>
          <a:xfrm rot="15514456">
            <a:off x="8432165" y="4817110"/>
            <a:ext cx="242570" cy="174625"/>
          </a:xfrm>
          <a:custGeom>
            <a:avLst/>
            <a:gdLst/>
            <a:ahLst/>
            <a:cxnLst/>
            <a:rect l="0" t="0" r="0" b="0"/>
            <a:pathLst>
              <a:path w="392304" h="281941">
                <a:moveTo>
                  <a:pt x="93980" y="68199"/>
                </a:moveTo>
                <a:cubicBezTo>
                  <a:pt x="117475" y="53594"/>
                  <a:pt x="140970" y="76327"/>
                  <a:pt x="119380" y="98933"/>
                </a:cubicBezTo>
                <a:lnTo>
                  <a:pt x="76708" y="143764"/>
                </a:lnTo>
                <a:cubicBezTo>
                  <a:pt x="62357" y="178308"/>
                  <a:pt x="94869" y="198628"/>
                  <a:pt x="117729" y="182626"/>
                </a:cubicBezTo>
                <a:lnTo>
                  <a:pt x="291338" y="16129"/>
                </a:lnTo>
                <a:cubicBezTo>
                  <a:pt x="356616" y="0"/>
                  <a:pt x="392303" y="33909"/>
                  <a:pt x="381508" y="99314"/>
                </a:cubicBezTo>
                <a:cubicBezTo>
                  <a:pt x="372110" y="128778"/>
                  <a:pt x="356616" y="136017"/>
                  <a:pt x="330708" y="163068"/>
                </a:cubicBezTo>
                <a:cubicBezTo>
                  <a:pt x="308229" y="187452"/>
                  <a:pt x="315468" y="204978"/>
                  <a:pt x="332867" y="220345"/>
                </a:cubicBezTo>
                <a:lnTo>
                  <a:pt x="364871" y="252095"/>
                </a:lnTo>
                <a:lnTo>
                  <a:pt x="335026" y="281940"/>
                </a:lnTo>
                <a:lnTo>
                  <a:pt x="292862" y="239014"/>
                </a:lnTo>
                <a:cubicBezTo>
                  <a:pt x="261747" y="206883"/>
                  <a:pt x="271526" y="172847"/>
                  <a:pt x="300482" y="142875"/>
                </a:cubicBezTo>
                <a:lnTo>
                  <a:pt x="341503" y="100711"/>
                </a:lnTo>
                <a:cubicBezTo>
                  <a:pt x="356616" y="73914"/>
                  <a:pt x="338836" y="41529"/>
                  <a:pt x="296164" y="58547"/>
                </a:cubicBezTo>
                <a:lnTo>
                  <a:pt x="149098" y="217424"/>
                </a:lnTo>
                <a:cubicBezTo>
                  <a:pt x="82677" y="262763"/>
                  <a:pt x="0" y="217424"/>
                  <a:pt x="44196" y="122301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1" name="任意多边形: 形状 40"/>
          <p:cNvSpPr/>
          <p:nvPr>
            <p:custDataLst>
              <p:tags r:id="rId6"/>
            </p:custDataLst>
          </p:nvPr>
        </p:nvSpPr>
        <p:spPr>
          <a:xfrm rot="1967152">
            <a:off x="8471535" y="4474845"/>
            <a:ext cx="543560" cy="545465"/>
          </a:xfrm>
          <a:custGeom>
            <a:avLst/>
            <a:gdLst/>
            <a:ahLst/>
            <a:cxnLst/>
            <a:rect l="0" t="0" r="0" b="0"/>
            <a:pathLst>
              <a:path w="1049275" h="1052323">
                <a:moveTo>
                  <a:pt x="993648" y="16510"/>
                </a:moveTo>
                <a:cubicBezTo>
                  <a:pt x="1039622" y="0"/>
                  <a:pt x="1049274" y="26289"/>
                  <a:pt x="1045591" y="68453"/>
                </a:cubicBezTo>
                <a:cubicBezTo>
                  <a:pt x="726059" y="414782"/>
                  <a:pt x="205740" y="1052322"/>
                  <a:pt x="137668" y="1045591"/>
                </a:cubicBezTo>
                <a:cubicBezTo>
                  <a:pt x="119762" y="1046861"/>
                  <a:pt x="81662" y="1002157"/>
                  <a:pt x="63374" y="981456"/>
                </a:cubicBezTo>
                <a:cubicBezTo>
                  <a:pt x="0" y="941832"/>
                  <a:pt x="652653" y="362331"/>
                  <a:pt x="993648" y="1651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2" name="任意多边形: 形状 41"/>
          <p:cNvSpPr/>
          <p:nvPr>
            <p:custDataLst>
              <p:tags r:id="rId7"/>
            </p:custDataLst>
          </p:nvPr>
        </p:nvSpPr>
        <p:spPr>
          <a:xfrm rot="1967152">
            <a:off x="8345170" y="4808855"/>
            <a:ext cx="78740" cy="77470"/>
          </a:xfrm>
          <a:custGeom>
            <a:avLst/>
            <a:gdLst>
              <a:gd name="connsiteX0" fmla="*/ 0 w 151638"/>
              <a:gd name="connsiteY0" fmla="*/ 101219 h 149860"/>
              <a:gd name="connsiteX1" fmla="*/ 46990 w 151638"/>
              <a:gd name="connsiteY1" fmla="*/ 149860 h 149860"/>
              <a:gd name="connsiteX2" fmla="*/ 151638 w 151638"/>
              <a:gd name="connsiteY2" fmla="*/ 46990 h 149860"/>
              <a:gd name="connsiteX3" fmla="*/ 102235 w 151638"/>
              <a:gd name="connsiteY3" fmla="*/ 0 h 149860"/>
              <a:gd name="connsiteX4" fmla="*/ 0 w 151638"/>
              <a:gd name="connsiteY4" fmla="*/ 101219 h 14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638" h="149860">
                <a:moveTo>
                  <a:pt x="0" y="101219"/>
                </a:moveTo>
                <a:lnTo>
                  <a:pt x="46990" y="149860"/>
                </a:lnTo>
                <a:lnTo>
                  <a:pt x="151638" y="46990"/>
                </a:lnTo>
                <a:lnTo>
                  <a:pt x="102235" y="0"/>
                </a:lnTo>
                <a:lnTo>
                  <a:pt x="0" y="101219"/>
                </a:lnTo>
              </a:path>
            </a:pathLst>
          </a:custGeom>
          <a:solidFill>
            <a:schemeClr val="lt1">
              <a:lumMod val="85000"/>
            </a:schemeClr>
          </a:solidFill>
          <a:ln w="635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6350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43" name="任意多边形: 形状 42"/>
          <p:cNvSpPr/>
          <p:nvPr>
            <p:custDataLst>
              <p:tags r:id="rId8"/>
            </p:custDataLst>
          </p:nvPr>
        </p:nvSpPr>
        <p:spPr>
          <a:xfrm rot="1967152">
            <a:off x="8162925" y="4785360"/>
            <a:ext cx="173990" cy="187325"/>
          </a:xfrm>
          <a:custGeom>
            <a:avLst/>
            <a:gdLst/>
            <a:ahLst/>
            <a:cxnLst/>
            <a:rect l="0" t="0" r="0" b="0"/>
            <a:pathLst>
              <a:path w="336297" h="361189">
                <a:moveTo>
                  <a:pt x="0" y="345567"/>
                </a:moveTo>
                <a:lnTo>
                  <a:pt x="160782" y="46736"/>
                </a:lnTo>
                <a:cubicBezTo>
                  <a:pt x="196723" y="5969"/>
                  <a:pt x="229489" y="0"/>
                  <a:pt x="278003" y="14859"/>
                </a:cubicBezTo>
                <a:lnTo>
                  <a:pt x="324993" y="63500"/>
                </a:lnTo>
                <a:cubicBezTo>
                  <a:pt x="336296" y="118110"/>
                  <a:pt x="331089" y="161290"/>
                  <a:pt x="302260" y="188341"/>
                </a:cubicBezTo>
                <a:lnTo>
                  <a:pt x="17780" y="359283"/>
                </a:lnTo>
                <a:cubicBezTo>
                  <a:pt x="8128" y="361188"/>
                  <a:pt x="1651" y="357378"/>
                  <a:pt x="0" y="345567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幼圆" charset="0"/>
              <a:ea typeface="幼圆" panose="02010509060101010101" pitchFamily="49" charset="-122"/>
              <a:cs typeface="幼圆" charset="0"/>
            </a:endParaRP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403350" y="987108"/>
            <a:ext cx="7273925" cy="323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盛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吹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kumimoji="0" lang="zh-CN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钓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盆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欠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钩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取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睡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kumimoji="0" lang="zh-CN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0850" marR="0" lvl="0" indent="-45085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趣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    )   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锤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kumimoji="0" lang="en-US" altLang="zh-CN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937000" y="1652270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吹风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70088" y="228568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盆子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973263" y="164115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盛开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3949700" y="230790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哈欠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5746750" y="1661795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钓鱼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5734050" y="231743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鱼钩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1935163" y="293973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取出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1922463" y="3571558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有趣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3971925" y="359378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锤子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3971925" y="2939733"/>
            <a:ext cx="8940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cs"/>
              </a:rPr>
              <a:t>睡觉</a:t>
            </a:r>
            <a:endParaRPr kumimoji="0" lang="zh-CN" altLang="en-US" sz="280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cs"/>
            </a:endParaRPr>
          </a:p>
        </p:txBody>
      </p:sp>
      <p:sp>
        <p:nvSpPr>
          <p:cNvPr id="29" name="左大括号 28"/>
          <p:cNvSpPr/>
          <p:nvPr>
            <p:custDataLst>
              <p:tags r:id="rId9"/>
            </p:custDataLst>
          </p:nvPr>
        </p:nvSpPr>
        <p:spPr>
          <a:xfrm>
            <a:off x="1266825" y="3054033"/>
            <a:ext cx="160338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0" name="左大括号 29"/>
          <p:cNvSpPr/>
          <p:nvPr>
            <p:custDataLst>
              <p:tags r:id="rId10"/>
            </p:custDataLst>
          </p:nvPr>
        </p:nvSpPr>
        <p:spPr>
          <a:xfrm>
            <a:off x="3217863" y="1876108"/>
            <a:ext cx="160338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1" name="左大括号 30"/>
          <p:cNvSpPr/>
          <p:nvPr>
            <p:custDataLst>
              <p:tags r:id="rId11"/>
            </p:custDataLst>
          </p:nvPr>
        </p:nvSpPr>
        <p:spPr>
          <a:xfrm>
            <a:off x="3217863" y="3123883"/>
            <a:ext cx="160338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2" name="左大括号 31"/>
          <p:cNvSpPr/>
          <p:nvPr>
            <p:custDataLst>
              <p:tags r:id="rId12"/>
            </p:custDataLst>
          </p:nvPr>
        </p:nvSpPr>
        <p:spPr>
          <a:xfrm>
            <a:off x="5057775" y="1876108"/>
            <a:ext cx="160338" cy="8207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3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6.xml><?xml version="1.0" encoding="utf-8"?>
<p:tagLst xmlns:p="http://schemas.openxmlformats.org/presentationml/2006/main">
  <p:tag name="KSO_WM_UNIT_TABLE_BEAUTIFY" val="smartTable{1f4d9611-8846-435b-9e50-6d7a46442622}"/>
</p:tagLst>
</file>

<file path=ppt/tags/tag277.xml><?xml version="1.0" encoding="utf-8"?>
<p:tagLst xmlns:p="http://schemas.openxmlformats.org/presentationml/2006/main">
  <p:tag name="KSO_WM_UNIT_TABLE_BEAUTIFY" val="smartTable{66ac79ee-aeb4-4d3a-9ad8-61618302d30d}"/>
</p:tagLst>
</file>

<file path=ppt/tags/tag2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8.xml><?xml version="1.0" encoding="utf-8"?>
<p:tagLst xmlns:p="http://schemas.openxmlformats.org/presentationml/2006/main">
  <p:tag name="KSO_WM_UNIT_TABLE_BEAUTIFY" val="smartTable{9188e089-39de-4c3e-8319-cdac2ae02c14}"/>
</p:tagLst>
</file>

<file path=ppt/tags/tag2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0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0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0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0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1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1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1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6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4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408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TABLE_BEAUTIFY" val="smartTable{f0983c5d-d314-4653-9f70-6e717a44f07a}"/>
</p:tagLst>
</file>

<file path=ppt/tags/tag4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4.xml><?xml version="1.0" encoding="utf-8"?>
<p:tagLst xmlns:p="http://schemas.openxmlformats.org/presentationml/2006/main">
  <p:tag name="KSO_WM_UNIT_TABLE_BEAUTIFY" val="smartTable{246cc00f-5bfe-4378-bae9-fc1f56de2ee3}"/>
</p:tagLst>
</file>

<file path=ppt/tags/tag4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9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9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9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50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50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51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51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51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5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5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5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5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5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5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5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5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5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0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6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1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6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2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6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35.xml><?xml version="1.0" encoding="utf-8"?>
<p:tagLst xmlns:p="http://schemas.openxmlformats.org/presentationml/2006/main">
  <p:tag name="KSO_WM_UNIT_TABLE_BEAUTIFY" val="smartTable{fd3e6348-7f9c-49c3-85ca-9170292808ca}"/>
</p:tagLst>
</file>

<file path=ppt/tags/tag636.xml><?xml version="1.0" encoding="utf-8"?>
<p:tagLst xmlns:p="http://schemas.openxmlformats.org/presentationml/2006/main">
  <p:tag name="KSO_WM_UNIT_TABLE_BEAUTIFY" val="smartTable{b3987a82-3b65-41ea-a56d-8149338a7a38}"/>
</p:tagLst>
</file>

<file path=ppt/tags/tag637.xml><?xml version="1.0" encoding="utf-8"?>
<p:tagLst xmlns:p="http://schemas.openxmlformats.org/presentationml/2006/main">
  <p:tag name="KSO_WM_UNIT_TABLE_BEAUTIFY" val="smartTable{8c414b11-3b3d-49d2-95ba-db8e6224a83a}"/>
</p:tagLst>
</file>

<file path=ppt/tags/tag638.xml><?xml version="1.0" encoding="utf-8"?>
<p:tagLst xmlns:p="http://schemas.openxmlformats.org/presentationml/2006/main">
  <p:tag name="KSO_WM_UNIT_TABLE_BEAUTIFY" val="smartTable{b4d126ca-57df-46ac-bfa1-8c229defd0b4}"/>
</p:tagLst>
</file>

<file path=ppt/tags/tag639.xml><?xml version="1.0" encoding="utf-8"?>
<p:tagLst xmlns:p="http://schemas.openxmlformats.org/presentationml/2006/main">
  <p:tag name="KSO_WM_UNIT_TABLE_BEAUTIFY" val="smartTable{e1a533cd-b85c-47cf-a5df-8e33cb035661}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6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49.xml><?xml version="1.0" encoding="utf-8"?>
<p:tagLst xmlns:p="http://schemas.openxmlformats.org/presentationml/2006/main">
  <p:tag name="KSO_WM_UNIT_TABLE_BEAUTIFY" val="smartTable{ba4374c3-8ef8-40b7-8ea8-076d1958b656}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UNIT_TABLE_BEAUTIFY" val="smartTable{c42e59c0-bbb9-4037-9f4b-9555cf6793fa}"/>
</p:tagLst>
</file>

<file path=ppt/tags/tag651.xml><?xml version="1.0" encoding="utf-8"?>
<p:tagLst xmlns:p="http://schemas.openxmlformats.org/presentationml/2006/main">
  <p:tag name="KSO_WM_UNIT_TABLE_BEAUTIFY" val="smartTable{3f825930-3d9d-4a0c-a249-9e2020cde4ca}"/>
</p:tagLst>
</file>

<file path=ppt/tags/tag6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6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6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6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6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6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6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6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7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7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7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6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6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9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6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9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6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69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6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7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7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7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7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7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7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7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7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7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7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7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7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8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78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78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7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7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7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7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7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7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7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7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79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0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8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0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8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0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8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1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8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2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8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2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8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8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8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8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8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8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8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8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8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8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8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8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8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8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8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9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9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9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9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9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9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9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2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9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80c93fbd-a1ec-4aa0-8d8e-ac1e70df239d}"/>
  <p:tag name="KSO_WM_UNIT_TYPE" val="i"/>
</p:tagLst>
</file>

<file path=ppt/tags/tag9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9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9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9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9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932.xml><?xml version="1.0" encoding="utf-8"?>
<p:tagLst xmlns:p="http://schemas.openxmlformats.org/presentationml/2006/main">
  <p:tag name="KSO_WM_DOC_GUID" val="{679de01e-c4c9-46e0-8810-9b02e482afcc}"/>
  <p:tag name="COMMONDATA" val="eyJoZGlkIjoiZWE3NjZlYjJkMjNiZjRmNDUwNDg2MDIyMjNiOTJhMjAifQ==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10682</Words>
  <Application>WPS 演示</Application>
  <PresentationFormat>全屏显示(16:9)</PresentationFormat>
  <Paragraphs>1668</Paragraphs>
  <Slides>85</Slides>
  <Notes>85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85</vt:i4>
      </vt:variant>
    </vt:vector>
  </HeadingPairs>
  <TitlesOfParts>
    <vt:vector size="99" baseType="lpstr">
      <vt:lpstr>Arial</vt:lpstr>
      <vt:lpstr>宋体</vt:lpstr>
      <vt:lpstr>Wingdings</vt:lpstr>
      <vt:lpstr>黑体</vt:lpstr>
      <vt:lpstr>Calibri</vt:lpstr>
      <vt:lpstr>等线</vt:lpstr>
      <vt:lpstr>微软雅黑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万润仪器贸易公司</cp:lastModifiedBy>
  <cp:revision>54</cp:revision>
  <dcterms:created xsi:type="dcterms:W3CDTF">2017-03-17T02:28:00Z</dcterms:created>
  <dcterms:modified xsi:type="dcterms:W3CDTF">2022-05-28T05:20:39Z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3D56A7D26AB741BA80E1A7F4C4B96A34</vt:lpwstr>
  </property>
</Properties>
</file>