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2" r:id="rId3"/>
    <p:sldMasterId id="2147483654" r:id="rId4"/>
  </p:sldMasterIdLst>
  <p:notesMasterIdLst>
    <p:notesMasterId r:id="rId7"/>
  </p:notesMasterIdLst>
  <p:sldIdLst>
    <p:sldId id="301" r:id="rId5"/>
    <p:sldId id="302" r:id="rId6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318" r:id="rId23"/>
    <p:sldId id="319" r:id="rId24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9"/>
    <p:restoredTop sz="94675"/>
  </p:normalViewPr>
  <p:slideViewPr>
    <p:cSldViewPr snapToGrid="0" snapToObjects="1">
      <p:cViewPr>
        <p:scale>
          <a:sx n="77" d="100"/>
          <a:sy n="77" d="100"/>
        </p:scale>
        <p:origin x="-21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9" Type="http://schemas.openxmlformats.org/officeDocument/2006/relationships/tags" Target="tags/tag469.xml"/><Relationship Id="rId28" Type="http://schemas.openxmlformats.org/officeDocument/2006/relationships/commentAuthors" Target="commentAuthors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819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819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9" descr="구름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4451" y="179917"/>
            <a:ext cx="910167" cy="364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4" name="Picture 39" descr="구름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94451" y="179917"/>
            <a:ext cx="910167" cy="36406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6184"/>
          </a:xfrm>
          <a:prstGeom prst="rect">
            <a:avLst/>
          </a:prstGeom>
        </p:spPr>
        <p:txBody>
          <a:bodyPr vert="horz" lIns="121917" tIns="60958" rIns="121917" bIns="60958" rtlCol="0" anchor="ctr"/>
          <a:lstStyle/>
          <a:p>
            <a:pPr defTabSz="609600">
              <a:defRPr/>
            </a:pPr>
            <a:fld id="{47DA45D7-1C8E-4864-8ACE-F1871FA76635}" type="datetimeFigureOut">
              <a:rPr kumimoji="1" lang="zh-CN" altLang="en-US" sz="1600" smtClean="0">
                <a:solidFill>
                  <a:schemeClr val="tx1">
                    <a:tint val="75000"/>
                  </a:schemeClr>
                </a:solidFill>
              </a:rPr>
            </a:fld>
            <a:endParaRPr kumimoji="1" lang="zh-CN" altLang="en-US" sz="16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6184"/>
          </a:xfrm>
          <a:prstGeom prst="rect">
            <a:avLst/>
          </a:prstGeom>
        </p:spPr>
        <p:txBody>
          <a:bodyPr vert="horz" lIns="121917" tIns="60958" rIns="121917" bIns="60958" rtlCol="0" anchor="ctr"/>
          <a:lstStyle/>
          <a:p>
            <a:pPr algn="ctr" defTabSz="609600">
              <a:defRPr/>
            </a:pPr>
            <a:endParaRPr kumimoji="1" lang="zh-CN" altLang="en-US" sz="16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6184"/>
          </a:xfrm>
          <a:prstGeom prst="rect">
            <a:avLst/>
          </a:prstGeom>
        </p:spPr>
        <p:txBody>
          <a:bodyPr vert="horz" wrap="square" lIns="121917" tIns="60958" rIns="121917" bIns="60958" numCol="1" anchor="ctr" anchorCtr="0" compatLnSpc="1"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random/>
  </p:transition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6184"/>
          </a:xfrm>
          <a:prstGeom prst="rect">
            <a:avLst/>
          </a:prstGeom>
        </p:spPr>
        <p:txBody>
          <a:bodyPr vert="horz" lIns="121917" tIns="60958" rIns="121917" bIns="60958" rtlCol="0" anchor="ctr"/>
          <a:lstStyle/>
          <a:p>
            <a:pPr defTabSz="609600">
              <a:defRPr/>
            </a:pPr>
            <a:fld id="{47DA45D7-1C8E-4864-8ACE-F1871FA76635}" type="datetimeFigureOut">
              <a:rPr kumimoji="1" lang="zh-CN" altLang="en-US" sz="1600" smtClean="0">
                <a:solidFill>
                  <a:schemeClr val="tx1">
                    <a:tint val="75000"/>
                  </a:schemeClr>
                </a:solidFill>
              </a:rPr>
            </a:fld>
            <a:endParaRPr kumimoji="1" lang="zh-CN" altLang="en-US" sz="16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6184"/>
          </a:xfrm>
          <a:prstGeom prst="rect">
            <a:avLst/>
          </a:prstGeom>
        </p:spPr>
        <p:txBody>
          <a:bodyPr vert="horz" lIns="121917" tIns="60958" rIns="121917" bIns="60958" rtlCol="0" anchor="ctr"/>
          <a:lstStyle/>
          <a:p>
            <a:pPr algn="ctr" defTabSz="609600">
              <a:defRPr/>
            </a:pPr>
            <a:endParaRPr kumimoji="1" lang="zh-CN" altLang="en-US" sz="16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6184"/>
          </a:xfrm>
          <a:prstGeom prst="rect">
            <a:avLst/>
          </a:prstGeom>
        </p:spPr>
        <p:txBody>
          <a:bodyPr vert="horz" wrap="square" lIns="121917" tIns="60958" rIns="121917" bIns="60958" numCol="1" anchor="ctr" anchorCtr="0" compatLnSpc="1"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5" Type="http://schemas.openxmlformats.org/officeDocument/2006/relationships/theme" Target="../theme/theme3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6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tags" Target="../tags/tag233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image" Target="../media/image11.png"/><Relationship Id="rId4" Type="http://schemas.openxmlformats.org/officeDocument/2006/relationships/tags" Target="../tags/tag230.xml"/><Relationship Id="rId3" Type="http://schemas.openxmlformats.org/officeDocument/2006/relationships/tags" Target="../tags/tag229.xml"/><Relationship Id="rId2" Type="http://schemas.openxmlformats.org/officeDocument/2006/relationships/image" Target="../media/image10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3.xml"/><Relationship Id="rId8" Type="http://schemas.openxmlformats.org/officeDocument/2006/relationships/tags" Target="../tags/tag332.xml"/><Relationship Id="rId7" Type="http://schemas.openxmlformats.org/officeDocument/2006/relationships/tags" Target="../tags/tag331.xml"/><Relationship Id="rId6" Type="http://schemas.openxmlformats.org/officeDocument/2006/relationships/tags" Target="../tags/tag330.xml"/><Relationship Id="rId5" Type="http://schemas.openxmlformats.org/officeDocument/2006/relationships/tags" Target="../tags/tag329.xml"/><Relationship Id="rId4" Type="http://schemas.openxmlformats.org/officeDocument/2006/relationships/tags" Target="../tags/tag328.xml"/><Relationship Id="rId3" Type="http://schemas.openxmlformats.org/officeDocument/2006/relationships/tags" Target="../tags/tag327.xml"/><Relationship Id="rId2" Type="http://schemas.openxmlformats.org/officeDocument/2006/relationships/tags" Target="../tags/tag326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335.xml"/><Relationship Id="rId10" Type="http://schemas.openxmlformats.org/officeDocument/2006/relationships/tags" Target="../tags/tag334.xml"/><Relationship Id="rId1" Type="http://schemas.openxmlformats.org/officeDocument/2006/relationships/tags" Target="../tags/tag325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4.xml"/><Relationship Id="rId8" Type="http://schemas.openxmlformats.org/officeDocument/2006/relationships/tags" Target="../tags/tag343.xml"/><Relationship Id="rId7" Type="http://schemas.openxmlformats.org/officeDocument/2006/relationships/tags" Target="../tags/tag342.xml"/><Relationship Id="rId6" Type="http://schemas.openxmlformats.org/officeDocument/2006/relationships/tags" Target="../tags/tag341.xml"/><Relationship Id="rId5" Type="http://schemas.openxmlformats.org/officeDocument/2006/relationships/tags" Target="../tags/tag340.xml"/><Relationship Id="rId4" Type="http://schemas.openxmlformats.org/officeDocument/2006/relationships/tags" Target="../tags/tag339.xml"/><Relationship Id="rId3" Type="http://schemas.openxmlformats.org/officeDocument/2006/relationships/tags" Target="../tags/tag338.xml"/><Relationship Id="rId2" Type="http://schemas.openxmlformats.org/officeDocument/2006/relationships/tags" Target="../tags/tag337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345.xml"/><Relationship Id="rId1" Type="http://schemas.openxmlformats.org/officeDocument/2006/relationships/tags" Target="../tags/tag336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4.xml"/><Relationship Id="rId8" Type="http://schemas.openxmlformats.org/officeDocument/2006/relationships/tags" Target="../tags/tag353.xml"/><Relationship Id="rId7" Type="http://schemas.openxmlformats.org/officeDocument/2006/relationships/tags" Target="../tags/tag352.xml"/><Relationship Id="rId6" Type="http://schemas.openxmlformats.org/officeDocument/2006/relationships/tags" Target="../tags/tag351.xml"/><Relationship Id="rId5" Type="http://schemas.openxmlformats.org/officeDocument/2006/relationships/tags" Target="../tags/tag350.xml"/><Relationship Id="rId4" Type="http://schemas.openxmlformats.org/officeDocument/2006/relationships/tags" Target="../tags/tag349.xml"/><Relationship Id="rId3" Type="http://schemas.openxmlformats.org/officeDocument/2006/relationships/tags" Target="../tags/tag348.xml"/><Relationship Id="rId2" Type="http://schemas.openxmlformats.org/officeDocument/2006/relationships/tags" Target="../tags/tag347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355.xml"/><Relationship Id="rId1" Type="http://schemas.openxmlformats.org/officeDocument/2006/relationships/tags" Target="../tags/tag346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64.xml"/><Relationship Id="rId8" Type="http://schemas.openxmlformats.org/officeDocument/2006/relationships/tags" Target="../tags/tag363.xml"/><Relationship Id="rId7" Type="http://schemas.openxmlformats.org/officeDocument/2006/relationships/tags" Target="../tags/tag362.xml"/><Relationship Id="rId6" Type="http://schemas.openxmlformats.org/officeDocument/2006/relationships/tags" Target="../tags/tag361.xml"/><Relationship Id="rId5" Type="http://schemas.openxmlformats.org/officeDocument/2006/relationships/tags" Target="../tags/tag360.xml"/><Relationship Id="rId4" Type="http://schemas.openxmlformats.org/officeDocument/2006/relationships/tags" Target="../tags/tag359.xml"/><Relationship Id="rId3" Type="http://schemas.openxmlformats.org/officeDocument/2006/relationships/tags" Target="../tags/tag358.xml"/><Relationship Id="rId2" Type="http://schemas.openxmlformats.org/officeDocument/2006/relationships/tags" Target="../tags/tag357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365.xml"/><Relationship Id="rId1" Type="http://schemas.openxmlformats.org/officeDocument/2006/relationships/tags" Target="../tags/tag356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74.xml"/><Relationship Id="rId8" Type="http://schemas.openxmlformats.org/officeDocument/2006/relationships/tags" Target="../tags/tag373.xml"/><Relationship Id="rId7" Type="http://schemas.openxmlformats.org/officeDocument/2006/relationships/tags" Target="../tags/tag372.xml"/><Relationship Id="rId6" Type="http://schemas.openxmlformats.org/officeDocument/2006/relationships/tags" Target="../tags/tag371.xml"/><Relationship Id="rId5" Type="http://schemas.openxmlformats.org/officeDocument/2006/relationships/tags" Target="../tags/tag370.xml"/><Relationship Id="rId4" Type="http://schemas.openxmlformats.org/officeDocument/2006/relationships/tags" Target="../tags/tag369.xml"/><Relationship Id="rId3" Type="http://schemas.openxmlformats.org/officeDocument/2006/relationships/tags" Target="../tags/tag368.xml"/><Relationship Id="rId2" Type="http://schemas.openxmlformats.org/officeDocument/2006/relationships/tags" Target="../tags/tag367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376.xml"/><Relationship Id="rId11" Type="http://schemas.openxmlformats.org/officeDocument/2006/relationships/image" Target="../media/image25.png"/><Relationship Id="rId10" Type="http://schemas.openxmlformats.org/officeDocument/2006/relationships/tags" Target="../tags/tag375.xml"/><Relationship Id="rId1" Type="http://schemas.openxmlformats.org/officeDocument/2006/relationships/tags" Target="../tags/tag366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85.xml"/><Relationship Id="rId8" Type="http://schemas.openxmlformats.org/officeDocument/2006/relationships/tags" Target="../tags/tag384.xml"/><Relationship Id="rId7" Type="http://schemas.openxmlformats.org/officeDocument/2006/relationships/tags" Target="../tags/tag383.xml"/><Relationship Id="rId6" Type="http://schemas.openxmlformats.org/officeDocument/2006/relationships/tags" Target="../tags/tag382.xml"/><Relationship Id="rId5" Type="http://schemas.openxmlformats.org/officeDocument/2006/relationships/tags" Target="../tags/tag381.xml"/><Relationship Id="rId4" Type="http://schemas.openxmlformats.org/officeDocument/2006/relationships/tags" Target="../tags/tag380.xml"/><Relationship Id="rId32" Type="http://schemas.openxmlformats.org/officeDocument/2006/relationships/slideLayout" Target="../slideLayouts/slideLayout11.xml"/><Relationship Id="rId31" Type="http://schemas.openxmlformats.org/officeDocument/2006/relationships/tags" Target="../tags/tag405.xml"/><Relationship Id="rId30" Type="http://schemas.openxmlformats.org/officeDocument/2006/relationships/tags" Target="../tags/tag404.xml"/><Relationship Id="rId3" Type="http://schemas.openxmlformats.org/officeDocument/2006/relationships/tags" Target="../tags/tag379.xml"/><Relationship Id="rId29" Type="http://schemas.openxmlformats.org/officeDocument/2006/relationships/tags" Target="../tags/tag403.xml"/><Relationship Id="rId28" Type="http://schemas.openxmlformats.org/officeDocument/2006/relationships/tags" Target="../tags/tag402.xml"/><Relationship Id="rId27" Type="http://schemas.openxmlformats.org/officeDocument/2006/relationships/tags" Target="../tags/tag401.xml"/><Relationship Id="rId26" Type="http://schemas.openxmlformats.org/officeDocument/2006/relationships/tags" Target="../tags/tag400.xml"/><Relationship Id="rId25" Type="http://schemas.openxmlformats.org/officeDocument/2006/relationships/tags" Target="../tags/tag399.xml"/><Relationship Id="rId24" Type="http://schemas.openxmlformats.org/officeDocument/2006/relationships/slide" Target="slide19.xml"/><Relationship Id="rId23" Type="http://schemas.openxmlformats.org/officeDocument/2006/relationships/tags" Target="../tags/tag398.xml"/><Relationship Id="rId22" Type="http://schemas.openxmlformats.org/officeDocument/2006/relationships/tags" Target="../tags/tag397.xml"/><Relationship Id="rId21" Type="http://schemas.openxmlformats.org/officeDocument/2006/relationships/tags" Target="../tags/tag396.xml"/><Relationship Id="rId20" Type="http://schemas.openxmlformats.org/officeDocument/2006/relationships/tags" Target="../tags/tag395.xml"/><Relationship Id="rId2" Type="http://schemas.openxmlformats.org/officeDocument/2006/relationships/tags" Target="../tags/tag378.xml"/><Relationship Id="rId19" Type="http://schemas.openxmlformats.org/officeDocument/2006/relationships/tags" Target="../tags/tag394.xml"/><Relationship Id="rId18" Type="http://schemas.openxmlformats.org/officeDocument/2006/relationships/tags" Target="../tags/tag393.xml"/><Relationship Id="rId17" Type="http://schemas.openxmlformats.org/officeDocument/2006/relationships/tags" Target="../tags/tag392.xml"/><Relationship Id="rId16" Type="http://schemas.openxmlformats.org/officeDocument/2006/relationships/tags" Target="../tags/tag391.xml"/><Relationship Id="rId15" Type="http://schemas.openxmlformats.org/officeDocument/2006/relationships/tags" Target="../tags/tag390.xml"/><Relationship Id="rId14" Type="http://schemas.openxmlformats.org/officeDocument/2006/relationships/tags" Target="../tags/tag389.xml"/><Relationship Id="rId13" Type="http://schemas.openxmlformats.org/officeDocument/2006/relationships/tags" Target="../tags/tag388.xml"/><Relationship Id="rId12" Type="http://schemas.openxmlformats.org/officeDocument/2006/relationships/slide" Target="slide1.xml"/><Relationship Id="rId11" Type="http://schemas.openxmlformats.org/officeDocument/2006/relationships/tags" Target="../tags/tag387.xml"/><Relationship Id="rId10" Type="http://schemas.openxmlformats.org/officeDocument/2006/relationships/tags" Target="../tags/tag386.xml"/><Relationship Id="rId1" Type="http://schemas.openxmlformats.org/officeDocument/2006/relationships/tags" Target="../tags/tag377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14.xml"/><Relationship Id="rId8" Type="http://schemas.openxmlformats.org/officeDocument/2006/relationships/tags" Target="../tags/tag413.xml"/><Relationship Id="rId7" Type="http://schemas.openxmlformats.org/officeDocument/2006/relationships/tags" Target="../tags/tag412.xml"/><Relationship Id="rId6" Type="http://schemas.openxmlformats.org/officeDocument/2006/relationships/tags" Target="../tags/tag411.xml"/><Relationship Id="rId5" Type="http://schemas.openxmlformats.org/officeDocument/2006/relationships/tags" Target="../tags/tag410.xml"/><Relationship Id="rId4" Type="http://schemas.openxmlformats.org/officeDocument/2006/relationships/tags" Target="../tags/tag409.xml"/><Relationship Id="rId38" Type="http://schemas.openxmlformats.org/officeDocument/2006/relationships/slideLayout" Target="../slideLayouts/slideLayout11.xml"/><Relationship Id="rId37" Type="http://schemas.openxmlformats.org/officeDocument/2006/relationships/tags" Target="../tags/tag442.xml"/><Relationship Id="rId36" Type="http://schemas.openxmlformats.org/officeDocument/2006/relationships/tags" Target="../tags/tag441.xml"/><Relationship Id="rId35" Type="http://schemas.openxmlformats.org/officeDocument/2006/relationships/tags" Target="../tags/tag440.xml"/><Relationship Id="rId34" Type="http://schemas.openxmlformats.org/officeDocument/2006/relationships/tags" Target="../tags/tag439.xml"/><Relationship Id="rId33" Type="http://schemas.openxmlformats.org/officeDocument/2006/relationships/tags" Target="../tags/tag438.xml"/><Relationship Id="rId32" Type="http://schemas.openxmlformats.org/officeDocument/2006/relationships/tags" Target="../tags/tag437.xml"/><Relationship Id="rId31" Type="http://schemas.openxmlformats.org/officeDocument/2006/relationships/tags" Target="../tags/tag436.xml"/><Relationship Id="rId30" Type="http://schemas.openxmlformats.org/officeDocument/2006/relationships/tags" Target="../tags/tag435.xml"/><Relationship Id="rId3" Type="http://schemas.openxmlformats.org/officeDocument/2006/relationships/tags" Target="../tags/tag408.xml"/><Relationship Id="rId29" Type="http://schemas.openxmlformats.org/officeDocument/2006/relationships/tags" Target="../tags/tag434.xml"/><Relationship Id="rId28" Type="http://schemas.openxmlformats.org/officeDocument/2006/relationships/tags" Target="../tags/tag433.xml"/><Relationship Id="rId27" Type="http://schemas.openxmlformats.org/officeDocument/2006/relationships/tags" Target="../tags/tag432.xml"/><Relationship Id="rId26" Type="http://schemas.openxmlformats.org/officeDocument/2006/relationships/tags" Target="../tags/tag431.xml"/><Relationship Id="rId25" Type="http://schemas.openxmlformats.org/officeDocument/2006/relationships/tags" Target="../tags/tag430.xml"/><Relationship Id="rId24" Type="http://schemas.openxmlformats.org/officeDocument/2006/relationships/tags" Target="../tags/tag429.xml"/><Relationship Id="rId23" Type="http://schemas.openxmlformats.org/officeDocument/2006/relationships/tags" Target="../tags/tag428.xml"/><Relationship Id="rId22" Type="http://schemas.openxmlformats.org/officeDocument/2006/relationships/tags" Target="../tags/tag427.xml"/><Relationship Id="rId21" Type="http://schemas.openxmlformats.org/officeDocument/2006/relationships/tags" Target="../tags/tag426.xml"/><Relationship Id="rId20" Type="http://schemas.openxmlformats.org/officeDocument/2006/relationships/tags" Target="../tags/tag425.xml"/><Relationship Id="rId2" Type="http://schemas.openxmlformats.org/officeDocument/2006/relationships/tags" Target="../tags/tag407.xml"/><Relationship Id="rId19" Type="http://schemas.openxmlformats.org/officeDocument/2006/relationships/tags" Target="../tags/tag424.xml"/><Relationship Id="rId18" Type="http://schemas.openxmlformats.org/officeDocument/2006/relationships/tags" Target="../tags/tag423.xml"/><Relationship Id="rId17" Type="http://schemas.openxmlformats.org/officeDocument/2006/relationships/tags" Target="../tags/tag422.xml"/><Relationship Id="rId16" Type="http://schemas.openxmlformats.org/officeDocument/2006/relationships/tags" Target="../tags/tag421.xml"/><Relationship Id="rId15" Type="http://schemas.openxmlformats.org/officeDocument/2006/relationships/tags" Target="../tags/tag420.xml"/><Relationship Id="rId14" Type="http://schemas.openxmlformats.org/officeDocument/2006/relationships/tags" Target="../tags/tag419.xml"/><Relationship Id="rId13" Type="http://schemas.openxmlformats.org/officeDocument/2006/relationships/tags" Target="../tags/tag418.xml"/><Relationship Id="rId12" Type="http://schemas.openxmlformats.org/officeDocument/2006/relationships/tags" Target="../tags/tag417.xml"/><Relationship Id="rId11" Type="http://schemas.openxmlformats.org/officeDocument/2006/relationships/tags" Target="../tags/tag416.xml"/><Relationship Id="rId10" Type="http://schemas.openxmlformats.org/officeDocument/2006/relationships/tags" Target="../tags/tag415.xml"/><Relationship Id="rId1" Type="http://schemas.openxmlformats.org/officeDocument/2006/relationships/tags" Target="../tags/tag40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51.xml"/><Relationship Id="rId8" Type="http://schemas.openxmlformats.org/officeDocument/2006/relationships/tags" Target="../tags/tag450.xml"/><Relationship Id="rId7" Type="http://schemas.openxmlformats.org/officeDocument/2006/relationships/tags" Target="../tags/tag449.xml"/><Relationship Id="rId6" Type="http://schemas.openxmlformats.org/officeDocument/2006/relationships/tags" Target="../tags/tag448.xml"/><Relationship Id="rId5" Type="http://schemas.openxmlformats.org/officeDocument/2006/relationships/tags" Target="../tags/tag447.xml"/><Relationship Id="rId4" Type="http://schemas.openxmlformats.org/officeDocument/2006/relationships/tags" Target="../tags/tag446.xml"/><Relationship Id="rId3" Type="http://schemas.openxmlformats.org/officeDocument/2006/relationships/tags" Target="../tags/tag445.xml"/><Relationship Id="rId2" Type="http://schemas.openxmlformats.org/officeDocument/2006/relationships/tags" Target="../tags/tag444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455.xml"/><Relationship Id="rId12" Type="http://schemas.openxmlformats.org/officeDocument/2006/relationships/tags" Target="../tags/tag454.xml"/><Relationship Id="rId11" Type="http://schemas.openxmlformats.org/officeDocument/2006/relationships/tags" Target="../tags/tag453.xml"/><Relationship Id="rId10" Type="http://schemas.openxmlformats.org/officeDocument/2006/relationships/tags" Target="../tags/tag452.xml"/><Relationship Id="rId1" Type="http://schemas.openxmlformats.org/officeDocument/2006/relationships/tags" Target="../tags/tag443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64.xml"/><Relationship Id="rId8" Type="http://schemas.openxmlformats.org/officeDocument/2006/relationships/tags" Target="../tags/tag463.xml"/><Relationship Id="rId7" Type="http://schemas.openxmlformats.org/officeDocument/2006/relationships/tags" Target="../tags/tag462.xml"/><Relationship Id="rId6" Type="http://schemas.openxmlformats.org/officeDocument/2006/relationships/tags" Target="../tags/tag461.xml"/><Relationship Id="rId5" Type="http://schemas.openxmlformats.org/officeDocument/2006/relationships/tags" Target="../tags/tag460.xml"/><Relationship Id="rId4" Type="http://schemas.openxmlformats.org/officeDocument/2006/relationships/tags" Target="../tags/tag459.xml"/><Relationship Id="rId3" Type="http://schemas.openxmlformats.org/officeDocument/2006/relationships/tags" Target="../tags/tag458.xml"/><Relationship Id="rId2" Type="http://schemas.openxmlformats.org/officeDocument/2006/relationships/tags" Target="../tags/tag457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465.xml"/><Relationship Id="rId1" Type="http://schemas.openxmlformats.org/officeDocument/2006/relationships/tags" Target="../tags/tag456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468.xml"/><Relationship Id="rId3" Type="http://schemas.openxmlformats.org/officeDocument/2006/relationships/tags" Target="../tags/tag467.xml"/><Relationship Id="rId2" Type="http://schemas.openxmlformats.org/officeDocument/2006/relationships/image" Target="../media/image11.png"/><Relationship Id="rId1" Type="http://schemas.openxmlformats.org/officeDocument/2006/relationships/tags" Target="../tags/tag46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2.xml"/><Relationship Id="rId8" Type="http://schemas.openxmlformats.org/officeDocument/2006/relationships/tags" Target="../tags/tag241.xml"/><Relationship Id="rId7" Type="http://schemas.openxmlformats.org/officeDocument/2006/relationships/tags" Target="../tags/tag240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4" Type="http://schemas.openxmlformats.org/officeDocument/2006/relationships/tags" Target="../tags/tag237.xml"/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7" Type="http://schemas.openxmlformats.org/officeDocument/2006/relationships/notesSlide" Target="../notesSlides/notesSlide1.xml"/><Relationship Id="rId16" Type="http://schemas.openxmlformats.org/officeDocument/2006/relationships/slideLayout" Target="../slideLayouts/slideLayout11.xml"/><Relationship Id="rId15" Type="http://schemas.openxmlformats.org/officeDocument/2006/relationships/tags" Target="../tags/tag246.xml"/><Relationship Id="rId14" Type="http://schemas.openxmlformats.org/officeDocument/2006/relationships/tags" Target="../tags/tag245.xml"/><Relationship Id="rId13" Type="http://schemas.openxmlformats.org/officeDocument/2006/relationships/tags" Target="../tags/tag244.xml"/><Relationship Id="rId12" Type="http://schemas.openxmlformats.org/officeDocument/2006/relationships/tags" Target="../tags/tag243.xml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1" Type="http://schemas.openxmlformats.org/officeDocument/2006/relationships/tags" Target="../tags/tag23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5.xml"/><Relationship Id="rId8" Type="http://schemas.openxmlformats.org/officeDocument/2006/relationships/tags" Target="../tags/tag254.xml"/><Relationship Id="rId7" Type="http://schemas.openxmlformats.org/officeDocument/2006/relationships/tags" Target="../tags/tag253.xml"/><Relationship Id="rId6" Type="http://schemas.openxmlformats.org/officeDocument/2006/relationships/tags" Target="../tags/tag252.xml"/><Relationship Id="rId5" Type="http://schemas.openxmlformats.org/officeDocument/2006/relationships/tags" Target="../tags/tag251.xml"/><Relationship Id="rId4" Type="http://schemas.openxmlformats.org/officeDocument/2006/relationships/tags" Target="../tags/tag250.xml"/><Relationship Id="rId3" Type="http://schemas.openxmlformats.org/officeDocument/2006/relationships/tags" Target="../tags/tag249.xml"/><Relationship Id="rId2" Type="http://schemas.openxmlformats.org/officeDocument/2006/relationships/tags" Target="../tags/tag248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256.xml"/><Relationship Id="rId10" Type="http://schemas.openxmlformats.org/officeDocument/2006/relationships/image" Target="../media/image14.jpeg"/><Relationship Id="rId1" Type="http://schemas.openxmlformats.org/officeDocument/2006/relationships/tags" Target="../tags/tag247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5.xml"/><Relationship Id="rId8" Type="http://schemas.openxmlformats.org/officeDocument/2006/relationships/tags" Target="../tags/tag264.xml"/><Relationship Id="rId7" Type="http://schemas.openxmlformats.org/officeDocument/2006/relationships/tags" Target="../tags/tag263.xml"/><Relationship Id="rId6" Type="http://schemas.openxmlformats.org/officeDocument/2006/relationships/tags" Target="../tags/tag262.xml"/><Relationship Id="rId5" Type="http://schemas.openxmlformats.org/officeDocument/2006/relationships/tags" Target="../tags/tag261.xml"/><Relationship Id="rId4" Type="http://schemas.openxmlformats.org/officeDocument/2006/relationships/tags" Target="../tags/tag260.xml"/><Relationship Id="rId3" Type="http://schemas.openxmlformats.org/officeDocument/2006/relationships/tags" Target="../tags/tag259.xml"/><Relationship Id="rId2" Type="http://schemas.openxmlformats.org/officeDocument/2006/relationships/tags" Target="../tags/tag258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267.xml"/><Relationship Id="rId10" Type="http://schemas.openxmlformats.org/officeDocument/2006/relationships/tags" Target="../tags/tag266.xml"/><Relationship Id="rId1" Type="http://schemas.openxmlformats.org/officeDocument/2006/relationships/tags" Target="../tags/tag257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6.xml"/><Relationship Id="rId8" Type="http://schemas.openxmlformats.org/officeDocument/2006/relationships/tags" Target="../tags/tag275.xml"/><Relationship Id="rId7" Type="http://schemas.openxmlformats.org/officeDocument/2006/relationships/tags" Target="../tags/tag274.xml"/><Relationship Id="rId6" Type="http://schemas.openxmlformats.org/officeDocument/2006/relationships/tags" Target="../tags/tag273.xml"/><Relationship Id="rId5" Type="http://schemas.openxmlformats.org/officeDocument/2006/relationships/tags" Target="../tags/tag272.xml"/><Relationship Id="rId4" Type="http://schemas.openxmlformats.org/officeDocument/2006/relationships/tags" Target="../tags/tag271.xml"/><Relationship Id="rId3" Type="http://schemas.openxmlformats.org/officeDocument/2006/relationships/tags" Target="../tags/tag270.xml"/><Relationship Id="rId2" Type="http://schemas.openxmlformats.org/officeDocument/2006/relationships/tags" Target="../tags/tag269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277.xml"/><Relationship Id="rId1" Type="http://schemas.openxmlformats.org/officeDocument/2006/relationships/tags" Target="../tags/tag26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6.xml"/><Relationship Id="rId8" Type="http://schemas.openxmlformats.org/officeDocument/2006/relationships/tags" Target="../tags/tag285.xml"/><Relationship Id="rId7" Type="http://schemas.openxmlformats.org/officeDocument/2006/relationships/tags" Target="../tags/tag284.xml"/><Relationship Id="rId6" Type="http://schemas.openxmlformats.org/officeDocument/2006/relationships/tags" Target="../tags/tag283.xml"/><Relationship Id="rId5" Type="http://schemas.openxmlformats.org/officeDocument/2006/relationships/tags" Target="../tags/tag282.xml"/><Relationship Id="rId4" Type="http://schemas.openxmlformats.org/officeDocument/2006/relationships/tags" Target="../tags/tag281.xml"/><Relationship Id="rId3" Type="http://schemas.openxmlformats.org/officeDocument/2006/relationships/tags" Target="../tags/tag280.xml"/><Relationship Id="rId2" Type="http://schemas.openxmlformats.org/officeDocument/2006/relationships/tags" Target="../tags/tag279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287.xml"/><Relationship Id="rId1" Type="http://schemas.openxmlformats.org/officeDocument/2006/relationships/tags" Target="../tags/tag278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6.xml"/><Relationship Id="rId8" Type="http://schemas.openxmlformats.org/officeDocument/2006/relationships/tags" Target="../tags/tag295.xml"/><Relationship Id="rId7" Type="http://schemas.openxmlformats.org/officeDocument/2006/relationships/tags" Target="../tags/tag294.xml"/><Relationship Id="rId6" Type="http://schemas.openxmlformats.org/officeDocument/2006/relationships/tags" Target="../tags/tag293.xml"/><Relationship Id="rId5" Type="http://schemas.openxmlformats.org/officeDocument/2006/relationships/tags" Target="../tags/tag292.xml"/><Relationship Id="rId4" Type="http://schemas.openxmlformats.org/officeDocument/2006/relationships/tags" Target="../tags/tag291.xml"/><Relationship Id="rId3" Type="http://schemas.openxmlformats.org/officeDocument/2006/relationships/tags" Target="../tags/tag290.xml"/><Relationship Id="rId2" Type="http://schemas.openxmlformats.org/officeDocument/2006/relationships/tags" Target="../tags/tag289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299.xml"/><Relationship Id="rId13" Type="http://schemas.openxmlformats.org/officeDocument/2006/relationships/image" Target="../media/image16.jpeg"/><Relationship Id="rId12" Type="http://schemas.openxmlformats.org/officeDocument/2006/relationships/image" Target="../media/image15.jpeg"/><Relationship Id="rId11" Type="http://schemas.openxmlformats.org/officeDocument/2006/relationships/tags" Target="../tags/tag298.xml"/><Relationship Id="rId10" Type="http://schemas.openxmlformats.org/officeDocument/2006/relationships/tags" Target="../tags/tag297.xml"/><Relationship Id="rId1" Type="http://schemas.openxmlformats.org/officeDocument/2006/relationships/tags" Target="../tags/tag288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8.xml"/><Relationship Id="rId8" Type="http://schemas.openxmlformats.org/officeDocument/2006/relationships/tags" Target="../tags/tag307.xml"/><Relationship Id="rId7" Type="http://schemas.openxmlformats.org/officeDocument/2006/relationships/tags" Target="../tags/tag306.xml"/><Relationship Id="rId6" Type="http://schemas.openxmlformats.org/officeDocument/2006/relationships/tags" Target="../tags/tag305.xml"/><Relationship Id="rId5" Type="http://schemas.openxmlformats.org/officeDocument/2006/relationships/tags" Target="../tags/tag304.xml"/><Relationship Id="rId4" Type="http://schemas.openxmlformats.org/officeDocument/2006/relationships/tags" Target="../tags/tag303.xml"/><Relationship Id="rId3" Type="http://schemas.openxmlformats.org/officeDocument/2006/relationships/tags" Target="../tags/tag302.xml"/><Relationship Id="rId2" Type="http://schemas.openxmlformats.org/officeDocument/2006/relationships/tags" Target="../tags/tag301.xml"/><Relationship Id="rId18" Type="http://schemas.openxmlformats.org/officeDocument/2006/relationships/slideLayout" Target="../slideLayouts/slideLayout11.xml"/><Relationship Id="rId17" Type="http://schemas.openxmlformats.org/officeDocument/2006/relationships/tags" Target="../tags/tag309.xml"/><Relationship Id="rId16" Type="http://schemas.openxmlformats.org/officeDocument/2006/relationships/image" Target="../media/image23.png"/><Relationship Id="rId15" Type="http://schemas.openxmlformats.org/officeDocument/2006/relationships/image" Target="../media/image22.png"/><Relationship Id="rId14" Type="http://schemas.openxmlformats.org/officeDocument/2006/relationships/image" Target="../media/image21.png"/><Relationship Id="rId13" Type="http://schemas.openxmlformats.org/officeDocument/2006/relationships/image" Target="../media/image20.png"/><Relationship Id="rId12" Type="http://schemas.openxmlformats.org/officeDocument/2006/relationships/image" Target="../media/image19.png"/><Relationship Id="rId11" Type="http://schemas.openxmlformats.org/officeDocument/2006/relationships/image" Target="../media/image18.png"/><Relationship Id="rId10" Type="http://schemas.openxmlformats.org/officeDocument/2006/relationships/image" Target="../media/image17.png"/><Relationship Id="rId1" Type="http://schemas.openxmlformats.org/officeDocument/2006/relationships/tags" Target="../tags/tag300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8.xml"/><Relationship Id="rId8" Type="http://schemas.openxmlformats.org/officeDocument/2006/relationships/tags" Target="../tags/tag317.xml"/><Relationship Id="rId7" Type="http://schemas.openxmlformats.org/officeDocument/2006/relationships/tags" Target="../tags/tag316.xml"/><Relationship Id="rId6" Type="http://schemas.openxmlformats.org/officeDocument/2006/relationships/tags" Target="../tags/tag315.xml"/><Relationship Id="rId5" Type="http://schemas.openxmlformats.org/officeDocument/2006/relationships/tags" Target="../tags/tag314.xml"/><Relationship Id="rId4" Type="http://schemas.openxmlformats.org/officeDocument/2006/relationships/tags" Target="../tags/tag313.xml"/><Relationship Id="rId3" Type="http://schemas.openxmlformats.org/officeDocument/2006/relationships/tags" Target="../tags/tag312.xml"/><Relationship Id="rId2" Type="http://schemas.openxmlformats.org/officeDocument/2006/relationships/tags" Target="../tags/tag311.xml"/><Relationship Id="rId17" Type="http://schemas.openxmlformats.org/officeDocument/2006/relationships/slideLayout" Target="../slideLayouts/slideLayout11.xml"/><Relationship Id="rId16" Type="http://schemas.openxmlformats.org/officeDocument/2006/relationships/tags" Target="../tags/tag324.xml"/><Relationship Id="rId15" Type="http://schemas.openxmlformats.org/officeDocument/2006/relationships/tags" Target="../tags/tag323.xml"/><Relationship Id="rId14" Type="http://schemas.openxmlformats.org/officeDocument/2006/relationships/image" Target="../media/image24.jpeg"/><Relationship Id="rId13" Type="http://schemas.openxmlformats.org/officeDocument/2006/relationships/tags" Target="../tags/tag322.xml"/><Relationship Id="rId12" Type="http://schemas.openxmlformats.org/officeDocument/2006/relationships/tags" Target="../tags/tag321.xml"/><Relationship Id="rId11" Type="http://schemas.openxmlformats.org/officeDocument/2006/relationships/tags" Target="../tags/tag320.xml"/><Relationship Id="rId10" Type="http://schemas.openxmlformats.org/officeDocument/2006/relationships/tags" Target="../tags/tag319.xml"/><Relationship Id="rId1" Type="http://schemas.openxmlformats.org/officeDocument/2006/relationships/tags" Target="../tags/tag3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17351" y="2043532"/>
            <a:ext cx="4927600" cy="149860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96017" y="6289255"/>
            <a:ext cx="3653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语文部编</a:t>
            </a:r>
            <a:r>
              <a:rPr lang="zh-CN" altLang="en-US" sz="20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版四年级上册</a:t>
            </a:r>
            <a:endParaRPr lang="zh-CN" altLang="en-US" sz="2000" dirty="0" smtClean="0">
              <a:solidFill>
                <a:schemeClr val="dk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sp>
        <p:nvSpPr>
          <p:cNvPr id="8" name="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</a:rPr>
              <a:t>第一单元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2.走月亮（第一课时）</a:t>
            </a:r>
            <a:endParaRPr lang="en-US" altLang="zh-CN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8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4" name="对角圆角矩形 13"/>
          <p:cNvSpPr/>
          <p:nvPr>
            <p:custDataLst>
              <p:tags r:id="rId10"/>
            </p:custDataLst>
          </p:nvPr>
        </p:nvSpPr>
        <p:spPr>
          <a:xfrm>
            <a:off x="1406489" y="1697499"/>
            <a:ext cx="9350587" cy="2668927"/>
          </a:xfrm>
          <a:prstGeom prst="round2DiagRect">
            <a:avLst/>
          </a:prstGeom>
          <a:solidFill>
            <a:schemeClr val="lt1"/>
          </a:solidFill>
          <a:ln>
            <a:solidFill>
              <a:schemeClr val="accent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121917" tIns="60958" rIns="121917" bIns="60958">
            <a:noAutofit/>
          </a:bodyPr>
          <a:lstStyle/>
          <a:p>
            <a:pPr indent="836295">
              <a:lnSpc>
                <a:spcPct val="170000"/>
              </a:lnSpc>
              <a:defRPr/>
            </a:pP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本文的朗读基调是清新舒展的，边读边想象画面，体会奇妙、美丽的月景，感受“我”和阿妈的亲情和“我”对生活的热爱之情。</a:t>
            </a:r>
            <a:endParaRPr lang="zh-CN" altLang="en-US" sz="3200" b="1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指导朗读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954168" y="1528916"/>
            <a:ext cx="10454216" cy="268033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 indent="812800"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◇哟，卵石间有多少可爱的小水塘啊，每个小水塘都抱着一个月亮！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812800"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◇看，稻谷就要成熟了，稻穗低垂着头，稻田像一块月光镀（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dù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）亮的银毯。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指导朗读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8433" name="TextBox 1"/>
          <p:cNvSpPr txBox="1"/>
          <p:nvPr/>
        </p:nvSpPr>
        <p:spPr>
          <a:xfrm>
            <a:off x="1488060" y="1132902"/>
            <a:ext cx="6777355" cy="3075305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指名朗读课文，听评朗读效果。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课文生字、多音字读音是否正确。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朗读是否做到正确、流利。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语速是否恰当，情感是否饱满。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指导朗读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9457" name="文本框 6"/>
          <p:cNvSpPr txBox="1"/>
          <p:nvPr/>
        </p:nvSpPr>
        <p:spPr>
          <a:xfrm>
            <a:off x="1122059" y="1336438"/>
            <a:ext cx="10346955" cy="1654861"/>
          </a:xfrm>
          <a:prstGeom prst="rect">
            <a:avLst/>
          </a:prstGeom>
          <a:noFill/>
          <a:ln w="9525">
            <a:noFill/>
          </a:ln>
        </p:spPr>
        <p:txBody>
          <a:bodyPr wrap="square" lIns="91438" tIns="45719" rIns="91438" bIns="45719" anchor="t">
            <a:normAutofit/>
          </a:bodyPr>
          <a:lstStyle/>
          <a:p>
            <a:pPr defTabSz="1219200">
              <a:lnSpc>
                <a:spcPct val="150000"/>
              </a:lnSpc>
              <a:spcBef>
                <a:spcPts val="2400"/>
              </a:spcBef>
              <a:buFont typeface="Wingdings" panose="05000000000000000000" pitchFamily="2" charset="2"/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思考：文中一共出现了几次“我和阿妈走月亮”这句话？这句话反复出现，有什么作用？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defTabSz="1219200">
              <a:lnSpc>
                <a:spcPct val="150000"/>
              </a:lnSpc>
              <a:spcBef>
                <a:spcPts val="2400"/>
              </a:spcBef>
              <a:buFont typeface="Wingdings" panose="05000000000000000000" pitchFamily="2" charset="2"/>
            </a:pP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TextBox 8"/>
          <p:cNvSpPr txBox="1"/>
          <p:nvPr/>
        </p:nvSpPr>
        <p:spPr>
          <a:xfrm>
            <a:off x="921105" y="3096330"/>
            <a:ext cx="10462831" cy="207818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这句话在文中反复出现，使情感的表达更加强烈，充分表达了“我”和阿妈在月光下散步的幸福和喜悦之情。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481" name="TextBox 12"/>
          <p:cNvSpPr txBox="1"/>
          <p:nvPr>
            <p:custDataLst>
              <p:tags r:id="rId10"/>
            </p:custDataLst>
          </p:nvPr>
        </p:nvSpPr>
        <p:spPr>
          <a:xfrm>
            <a:off x="1365651" y="793720"/>
            <a:ext cx="10079567" cy="159766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 indent="836295">
              <a:lnSpc>
                <a:spcPct val="15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再读课文，思考：作者和阿妈走月亮时，去了哪些地方？看到了什么？闻到了什么？想到了什么？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20483" name="图片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09720" y="3084830"/>
            <a:ext cx="695325" cy="6959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4" name="矩形 2"/>
          <p:cNvSpPr/>
          <p:nvPr/>
        </p:nvSpPr>
        <p:spPr>
          <a:xfrm>
            <a:off x="1864995" y="2559050"/>
            <a:ext cx="309880" cy="7308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30000"/>
              </a:lnSpc>
            </a:pPr>
            <a:endParaRPr lang="en-US" altLang="zh-CN" sz="3200" b="1" dirty="0">
              <a:solidFill>
                <a:srgbClr val="FF0066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20489" name="图片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04685" y="2825750"/>
            <a:ext cx="695325" cy="6959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90" name="矩形 10"/>
          <p:cNvSpPr/>
          <p:nvPr/>
        </p:nvSpPr>
        <p:spPr>
          <a:xfrm>
            <a:off x="7700010" y="2592070"/>
            <a:ext cx="999490" cy="7308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田埂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3792" y="3085092"/>
            <a:ext cx="10022957" cy="233616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indent="836295"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闻到了山草、野花的香味，果园的果香；听到了虫鸣声、鸟拍翅膀声、沟水流淌声；想到了阿妈洗衣裳、“我”玩耍、春天“我”和阿妈劳动的场景等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42425" y="2559111"/>
            <a:ext cx="999490" cy="730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溪边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49743" y="2575636"/>
            <a:ext cx="2224405" cy="730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村间的小路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2" name="组合 1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3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1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1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1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graphicFrame>
        <p:nvGraphicFramePr>
          <p:cNvPr id="31" name="Group 47"/>
          <p:cNvGraphicFramePr>
            <a:graphicFrameLocks noGrp="1"/>
          </p:cNvGraphicFramePr>
          <p:nvPr/>
        </p:nvGraphicFramePr>
        <p:xfrm>
          <a:off x="2622266" y="1924379"/>
          <a:ext cx="1200149" cy="1200151"/>
        </p:xfrm>
        <a:graphic>
          <a:graphicData uri="http://schemas.openxmlformats.org/drawingml/2006/table">
            <a:tbl>
              <a:tblPr/>
              <a:tblGrid>
                <a:gridCol w="594973"/>
                <a:gridCol w="605176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8" name="Group 47"/>
          <p:cNvGraphicFramePr>
            <a:graphicFrameLocks noGrp="1"/>
          </p:cNvGraphicFramePr>
          <p:nvPr>
            <p:custDataLst>
              <p:tags r:id="rId10"/>
            </p:custDataLst>
          </p:nvPr>
        </p:nvGraphicFramePr>
        <p:xfrm>
          <a:off x="4103932" y="1924379"/>
          <a:ext cx="1200150" cy="1200151"/>
        </p:xfrm>
        <a:graphic>
          <a:graphicData uri="http://schemas.openxmlformats.org/drawingml/2006/table">
            <a:tbl>
              <a:tblPr/>
              <a:tblGrid>
                <a:gridCol w="595207"/>
                <a:gridCol w="604943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9" name="Group 47"/>
          <p:cNvGraphicFramePr>
            <a:graphicFrameLocks noGrp="1"/>
          </p:cNvGraphicFramePr>
          <p:nvPr/>
        </p:nvGraphicFramePr>
        <p:xfrm>
          <a:off x="5591948" y="1924379"/>
          <a:ext cx="1200150" cy="1200151"/>
        </p:xfrm>
        <a:graphic>
          <a:graphicData uri="http://schemas.openxmlformats.org/drawingml/2006/table">
            <a:tbl>
              <a:tblPr/>
              <a:tblGrid>
                <a:gridCol w="594973"/>
                <a:gridCol w="605177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0" name="Group 47"/>
          <p:cNvGraphicFramePr>
            <a:graphicFrameLocks noGrp="1"/>
          </p:cNvGraphicFramePr>
          <p:nvPr/>
        </p:nvGraphicFramePr>
        <p:xfrm>
          <a:off x="7079965" y="1937079"/>
          <a:ext cx="1200149" cy="1200151"/>
        </p:xfrm>
        <a:graphic>
          <a:graphicData uri="http://schemas.openxmlformats.org/drawingml/2006/table">
            <a:tbl>
              <a:tblPr/>
              <a:tblGrid>
                <a:gridCol w="594973"/>
                <a:gridCol w="605176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1" name="Group 47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8552319" y="1925226"/>
          <a:ext cx="1200149" cy="1199796"/>
        </p:xfrm>
        <a:graphic>
          <a:graphicData uri="http://schemas.openxmlformats.org/drawingml/2006/table">
            <a:tbl>
              <a:tblPr/>
              <a:tblGrid>
                <a:gridCol w="594973"/>
                <a:gridCol w="605176"/>
              </a:tblGrid>
              <a:tr h="5969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2" name="Group 47"/>
          <p:cNvGraphicFramePr>
            <a:graphicFrameLocks noGrp="1"/>
          </p:cNvGraphicFramePr>
          <p:nvPr/>
        </p:nvGraphicFramePr>
        <p:xfrm>
          <a:off x="1900482" y="3359764"/>
          <a:ext cx="1198033" cy="1200151"/>
        </p:xfrm>
        <a:graphic>
          <a:graphicData uri="http://schemas.openxmlformats.org/drawingml/2006/table">
            <a:tbl>
              <a:tblPr/>
              <a:tblGrid>
                <a:gridCol w="593924"/>
                <a:gridCol w="604109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732" marR="121732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732" marR="121732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732" marR="121732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732" marR="121732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3" name="Group 47"/>
          <p:cNvGraphicFramePr>
            <a:graphicFrameLocks noGrp="1"/>
          </p:cNvGraphicFramePr>
          <p:nvPr/>
        </p:nvGraphicFramePr>
        <p:xfrm>
          <a:off x="3367333" y="3372465"/>
          <a:ext cx="1198033" cy="1200151"/>
        </p:xfrm>
        <a:graphic>
          <a:graphicData uri="http://schemas.openxmlformats.org/drawingml/2006/table">
            <a:tbl>
              <a:tblPr/>
              <a:tblGrid>
                <a:gridCol w="593924"/>
                <a:gridCol w="604109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732" marR="121732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732" marR="121732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732" marR="121732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732" marR="121732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4" name="Group 47"/>
          <p:cNvGraphicFramePr>
            <a:graphicFrameLocks noGrp="1"/>
          </p:cNvGraphicFramePr>
          <p:nvPr/>
        </p:nvGraphicFramePr>
        <p:xfrm>
          <a:off x="4912499" y="3359764"/>
          <a:ext cx="1200149" cy="1200151"/>
        </p:xfrm>
        <a:graphic>
          <a:graphicData uri="http://schemas.openxmlformats.org/drawingml/2006/table">
            <a:tbl>
              <a:tblPr/>
              <a:tblGrid>
                <a:gridCol w="594973"/>
                <a:gridCol w="605176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5" name="Group 47"/>
          <p:cNvGraphicFramePr>
            <a:graphicFrameLocks noGrp="1"/>
          </p:cNvGraphicFramePr>
          <p:nvPr/>
        </p:nvGraphicFramePr>
        <p:xfrm>
          <a:off x="6402632" y="3359764"/>
          <a:ext cx="1200149" cy="1200151"/>
        </p:xfrm>
        <a:graphic>
          <a:graphicData uri="http://schemas.openxmlformats.org/drawingml/2006/table">
            <a:tbl>
              <a:tblPr/>
              <a:tblGrid>
                <a:gridCol w="594973"/>
                <a:gridCol w="605176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6" name="Group 47"/>
          <p:cNvGraphicFramePr>
            <a:graphicFrameLocks noGrp="1"/>
          </p:cNvGraphicFramePr>
          <p:nvPr/>
        </p:nvGraphicFramePr>
        <p:xfrm>
          <a:off x="7865249" y="3359764"/>
          <a:ext cx="1200150" cy="1200151"/>
        </p:xfrm>
        <a:graphic>
          <a:graphicData uri="http://schemas.openxmlformats.org/drawingml/2006/table">
            <a:tbl>
              <a:tblPr/>
              <a:tblGrid>
                <a:gridCol w="594973"/>
                <a:gridCol w="605177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7" name="Group 47"/>
          <p:cNvGraphicFramePr>
            <a:graphicFrameLocks noGrp="1"/>
          </p:cNvGraphicFramePr>
          <p:nvPr/>
        </p:nvGraphicFramePr>
        <p:xfrm>
          <a:off x="9361732" y="3359764"/>
          <a:ext cx="1200149" cy="1200151"/>
        </p:xfrm>
        <a:graphic>
          <a:graphicData uri="http://schemas.openxmlformats.org/drawingml/2006/table">
            <a:tbl>
              <a:tblPr/>
              <a:tblGrid>
                <a:gridCol w="594973"/>
                <a:gridCol w="605176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8" name="矩形 47">
            <a:hlinkClick r:id="rId12" action="ppaction://hlinksldjump"/>
          </p:cNvPr>
          <p:cNvSpPr/>
          <p:nvPr>
            <p:custDataLst>
              <p:tags r:id="rId13"/>
            </p:custDataLst>
          </p:nvPr>
        </p:nvSpPr>
        <p:spPr>
          <a:xfrm>
            <a:off x="2679489" y="1964240"/>
            <a:ext cx="1160780" cy="1228090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b="1" dirty="0">
                <a:ln>
                  <a:solidFill>
                    <a:schemeClr val="lt1"/>
                  </a:solidFill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牵</a:t>
            </a:r>
            <a:endParaRPr lang="zh-CN" altLang="en-US" sz="7200" b="1" dirty="0">
              <a:ln>
                <a:solidFill>
                  <a:schemeClr val="lt1"/>
                </a:solidFill>
              </a:ln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49" name="矩形 48">
            <a:hlinkClick r:id="rId12" action="ppaction://hlinksldjump"/>
          </p:cNvPr>
          <p:cNvSpPr/>
          <p:nvPr>
            <p:custDataLst>
              <p:tags r:id="rId14"/>
            </p:custDataLst>
          </p:nvPr>
        </p:nvSpPr>
        <p:spPr>
          <a:xfrm>
            <a:off x="4104361" y="1936948"/>
            <a:ext cx="1160780" cy="1228090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b="1" dirty="0">
                <a:ln>
                  <a:solidFill>
                    <a:schemeClr val="lt1"/>
                  </a:solidFill>
                </a:ln>
                <a:solidFill>
                  <a:srgbClr val="FF0000"/>
                </a:solidFill>
                <a:latin typeface="幼圆" charset="0"/>
                <a:ea typeface="幼圆" charset="0"/>
              </a:rPr>
              <a:t>鹅</a:t>
            </a:r>
            <a:endParaRPr lang="zh-CN" altLang="en-US" sz="7200" b="1" dirty="0">
              <a:ln>
                <a:solidFill>
                  <a:schemeClr val="lt1"/>
                </a:solidFill>
              </a:ln>
              <a:solidFill>
                <a:srgbClr val="FF0000"/>
              </a:solidFill>
              <a:latin typeface="幼圆" charset="0"/>
              <a:ea typeface="幼圆" charset="0"/>
            </a:endParaRPr>
          </a:p>
        </p:txBody>
      </p:sp>
      <p:sp>
        <p:nvSpPr>
          <p:cNvPr id="50" name="矩形 49">
            <a:hlinkClick r:id="rId12" action="ppaction://hlinksldjump"/>
          </p:cNvPr>
          <p:cNvSpPr/>
          <p:nvPr>
            <p:custDataLst>
              <p:tags r:id="rId15"/>
            </p:custDataLst>
          </p:nvPr>
        </p:nvSpPr>
        <p:spPr>
          <a:xfrm>
            <a:off x="5593048" y="1931131"/>
            <a:ext cx="1160780" cy="1228090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b="1" dirty="0">
                <a:ln>
                  <a:solidFill>
                    <a:schemeClr val="lt1"/>
                  </a:solidFill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卵</a:t>
            </a:r>
            <a:endParaRPr lang="zh-CN" altLang="en-US" sz="7200" b="1" dirty="0">
              <a:ln>
                <a:solidFill>
                  <a:schemeClr val="lt1"/>
                </a:solidFill>
              </a:ln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51" name="矩形 50">
            <a:hlinkClick r:id="" action="ppaction://noaction"/>
          </p:cNvPr>
          <p:cNvSpPr/>
          <p:nvPr>
            <p:custDataLst>
              <p:tags r:id="rId16"/>
            </p:custDataLst>
          </p:nvPr>
        </p:nvSpPr>
        <p:spPr>
          <a:xfrm>
            <a:off x="9363756" y="3359764"/>
            <a:ext cx="1160780" cy="1228090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b="1" dirty="0">
                <a:ln>
                  <a:solidFill>
                    <a:schemeClr val="lt1"/>
                  </a:solidFill>
                </a:ln>
                <a:solidFill>
                  <a:srgbClr val="FF0000"/>
                </a:solidFill>
                <a:latin typeface="幼圆" charset="0"/>
                <a:ea typeface="幼圆" charset="0"/>
              </a:rPr>
              <a:t>稻</a:t>
            </a:r>
            <a:endParaRPr lang="zh-CN" altLang="en-US" sz="7200" b="1" dirty="0">
              <a:ln>
                <a:solidFill>
                  <a:schemeClr val="lt1"/>
                </a:solidFill>
              </a:ln>
              <a:solidFill>
                <a:srgbClr val="FF0000"/>
              </a:solidFill>
              <a:latin typeface="幼圆" charset="0"/>
              <a:ea typeface="幼圆" charset="0"/>
            </a:endParaRPr>
          </a:p>
        </p:txBody>
      </p:sp>
      <p:sp>
        <p:nvSpPr>
          <p:cNvPr id="52" name="矩形 51">
            <a:hlinkClick r:id="" action="ppaction://noaction"/>
          </p:cNvPr>
          <p:cNvSpPr/>
          <p:nvPr>
            <p:custDataLst>
              <p:tags r:id="rId17"/>
            </p:custDataLst>
          </p:nvPr>
        </p:nvSpPr>
        <p:spPr>
          <a:xfrm>
            <a:off x="7082120" y="1949517"/>
            <a:ext cx="1160780" cy="1228090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b="1" dirty="0">
                <a:ln>
                  <a:solidFill>
                    <a:schemeClr val="lt1"/>
                  </a:solidFill>
                </a:ln>
                <a:solidFill>
                  <a:srgbClr val="FF0000"/>
                </a:solidFill>
                <a:latin typeface="幼圆" charset="0"/>
                <a:ea typeface="幼圆" charset="0"/>
              </a:rPr>
              <a:t>坑</a:t>
            </a:r>
            <a:endParaRPr lang="zh-CN" altLang="en-US" sz="7200" b="1" dirty="0">
              <a:ln>
                <a:solidFill>
                  <a:schemeClr val="lt1"/>
                </a:solidFill>
              </a:ln>
              <a:solidFill>
                <a:srgbClr val="FF0000"/>
              </a:solidFill>
              <a:latin typeface="幼圆" charset="0"/>
              <a:ea typeface="幼圆" charset="0"/>
            </a:endParaRPr>
          </a:p>
        </p:txBody>
      </p:sp>
      <p:sp>
        <p:nvSpPr>
          <p:cNvPr id="53" name="矩形 52">
            <a:hlinkClick r:id="" action="ppaction://noaction"/>
          </p:cNvPr>
          <p:cNvSpPr/>
          <p:nvPr>
            <p:custDataLst>
              <p:tags r:id="rId18"/>
            </p:custDataLst>
          </p:nvPr>
        </p:nvSpPr>
        <p:spPr>
          <a:xfrm>
            <a:off x="8553089" y="1942747"/>
            <a:ext cx="1160780" cy="1228090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b="1" dirty="0">
                <a:ln>
                  <a:solidFill>
                    <a:schemeClr val="lt1"/>
                  </a:solidFill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洼</a:t>
            </a:r>
            <a:endParaRPr lang="zh-CN" altLang="en-US" sz="7200" b="1" dirty="0">
              <a:ln>
                <a:solidFill>
                  <a:schemeClr val="lt1"/>
                </a:solidFill>
              </a:ln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54" name="矩形 53">
            <a:hlinkClick r:id="" action="ppaction://noaction"/>
          </p:cNvPr>
          <p:cNvSpPr/>
          <p:nvPr>
            <p:custDataLst>
              <p:tags r:id="rId19"/>
            </p:custDataLst>
          </p:nvPr>
        </p:nvSpPr>
        <p:spPr>
          <a:xfrm>
            <a:off x="1911625" y="3372333"/>
            <a:ext cx="1160780" cy="1228090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b="1" dirty="0">
                <a:ln>
                  <a:solidFill>
                    <a:schemeClr val="lt1"/>
                  </a:solidFill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稼</a:t>
            </a:r>
            <a:endParaRPr lang="zh-CN" altLang="en-US" sz="7200" b="1" dirty="0">
              <a:ln>
                <a:solidFill>
                  <a:schemeClr val="lt1"/>
                </a:solidFill>
              </a:ln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55" name="矩形 54">
            <a:hlinkClick r:id="" action="ppaction://noaction"/>
          </p:cNvPr>
          <p:cNvSpPr/>
          <p:nvPr>
            <p:custDataLst>
              <p:tags r:id="rId20"/>
            </p:custDataLst>
          </p:nvPr>
        </p:nvSpPr>
        <p:spPr>
          <a:xfrm>
            <a:off x="3366968" y="3384903"/>
            <a:ext cx="1160780" cy="1228090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b="1" dirty="0">
                <a:ln>
                  <a:solidFill>
                    <a:schemeClr val="lt1"/>
                  </a:solidFill>
                </a:ln>
                <a:solidFill>
                  <a:srgbClr val="FF0000"/>
                </a:solidFill>
                <a:latin typeface="幼圆" charset="0"/>
                <a:ea typeface="幼圆" charset="0"/>
              </a:rPr>
              <a:t>俗</a:t>
            </a:r>
            <a:endParaRPr lang="zh-CN" altLang="en-US" sz="7200" b="1" dirty="0">
              <a:ln>
                <a:solidFill>
                  <a:schemeClr val="lt1"/>
                </a:solidFill>
              </a:ln>
              <a:solidFill>
                <a:srgbClr val="FF0000"/>
              </a:solidFill>
              <a:latin typeface="幼圆" charset="0"/>
              <a:ea typeface="幼圆" charset="0"/>
            </a:endParaRPr>
          </a:p>
        </p:txBody>
      </p:sp>
      <p:sp>
        <p:nvSpPr>
          <p:cNvPr id="56" name="矩形 55">
            <a:hlinkClick r:id="" action="ppaction://noaction"/>
          </p:cNvPr>
          <p:cNvSpPr/>
          <p:nvPr>
            <p:custDataLst>
              <p:tags r:id="rId21"/>
            </p:custDataLst>
          </p:nvPr>
        </p:nvSpPr>
        <p:spPr>
          <a:xfrm>
            <a:off x="4913466" y="3359764"/>
            <a:ext cx="1160780" cy="1228090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b="1" dirty="0">
                <a:ln>
                  <a:solidFill>
                    <a:schemeClr val="lt1"/>
                  </a:solidFill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跃</a:t>
            </a:r>
            <a:endParaRPr lang="zh-CN" altLang="en-US" sz="7200" b="1" dirty="0">
              <a:ln>
                <a:solidFill>
                  <a:schemeClr val="lt1"/>
                </a:solidFill>
              </a:ln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57" name="矩形 56">
            <a:hlinkClick r:id="" action="ppaction://noaction"/>
          </p:cNvPr>
          <p:cNvSpPr/>
          <p:nvPr>
            <p:custDataLst>
              <p:tags r:id="rId22"/>
            </p:custDataLst>
          </p:nvPr>
        </p:nvSpPr>
        <p:spPr>
          <a:xfrm>
            <a:off x="6403469" y="3372333"/>
            <a:ext cx="1160780" cy="1228090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b="1" dirty="0">
                <a:ln>
                  <a:solidFill>
                    <a:schemeClr val="lt1"/>
                  </a:solidFill>
                </a:ln>
                <a:solidFill>
                  <a:srgbClr val="FF0000"/>
                </a:solidFill>
                <a:latin typeface="幼圆" charset="0"/>
                <a:ea typeface="幼圆" charset="0"/>
              </a:rPr>
              <a:t>葡</a:t>
            </a:r>
            <a:endParaRPr lang="zh-CN" altLang="en-US" sz="7200" b="1" dirty="0">
              <a:ln>
                <a:solidFill>
                  <a:schemeClr val="lt1"/>
                </a:solidFill>
              </a:ln>
              <a:solidFill>
                <a:srgbClr val="FF0000"/>
              </a:solidFill>
              <a:latin typeface="幼圆" charset="0"/>
              <a:ea typeface="幼圆" charset="0"/>
            </a:endParaRPr>
          </a:p>
        </p:txBody>
      </p:sp>
      <p:sp>
        <p:nvSpPr>
          <p:cNvPr id="58" name="矩形 57">
            <a:hlinkClick r:id="" action="ppaction://noaction"/>
          </p:cNvPr>
          <p:cNvSpPr/>
          <p:nvPr>
            <p:custDataLst>
              <p:tags r:id="rId23"/>
            </p:custDataLst>
          </p:nvPr>
        </p:nvSpPr>
        <p:spPr>
          <a:xfrm>
            <a:off x="7878529" y="3357093"/>
            <a:ext cx="1160780" cy="1228090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b="1" dirty="0">
                <a:ln>
                  <a:solidFill>
                    <a:schemeClr val="lt1"/>
                  </a:solidFill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萄</a:t>
            </a:r>
            <a:endParaRPr lang="zh-CN" altLang="en-US" sz="7200" b="1" dirty="0">
              <a:ln>
                <a:solidFill>
                  <a:schemeClr val="lt1"/>
                </a:solidFill>
              </a:ln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graphicFrame>
        <p:nvGraphicFramePr>
          <p:cNvPr id="59" name="Group 47"/>
          <p:cNvGraphicFramePr>
            <a:graphicFrameLocks noGrp="1"/>
          </p:cNvGraphicFramePr>
          <p:nvPr/>
        </p:nvGraphicFramePr>
        <p:xfrm>
          <a:off x="1051699" y="1926496"/>
          <a:ext cx="1200149" cy="1200150"/>
        </p:xfrm>
        <a:graphic>
          <a:graphicData uri="http://schemas.openxmlformats.org/drawingml/2006/table">
            <a:tbl>
              <a:tblPr/>
              <a:tblGrid>
                <a:gridCol w="594973"/>
                <a:gridCol w="605176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0289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0" name="矩形 59">
            <a:hlinkClick r:id="rId24" action="ppaction://hlinksldjump"/>
          </p:cNvPr>
          <p:cNvSpPr/>
          <p:nvPr>
            <p:custDataLst>
              <p:tags r:id="rId25"/>
            </p:custDataLst>
          </p:nvPr>
        </p:nvSpPr>
        <p:spPr>
          <a:xfrm>
            <a:off x="1052104" y="1936948"/>
            <a:ext cx="1160780" cy="1228090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b="1" dirty="0">
                <a:ln>
                  <a:solidFill>
                    <a:schemeClr val="lt1"/>
                  </a:solidFill>
                </a:ln>
                <a:solidFill>
                  <a:srgbClr val="FF0000"/>
                </a:solidFill>
                <a:latin typeface="幼圆" charset="0"/>
                <a:ea typeface="幼圆" charset="0"/>
              </a:rPr>
              <a:t>淘</a:t>
            </a:r>
            <a:endParaRPr lang="zh-CN" altLang="en-US" sz="7200" b="1" dirty="0">
              <a:ln>
                <a:solidFill>
                  <a:schemeClr val="lt1"/>
                </a:solidFill>
              </a:ln>
              <a:solidFill>
                <a:srgbClr val="FF0000"/>
              </a:solidFill>
              <a:latin typeface="幼圆" charset="0"/>
              <a:ea typeface="幼圆" charset="0"/>
            </a:endParaRPr>
          </a:p>
        </p:txBody>
      </p:sp>
      <p:graphicFrame>
        <p:nvGraphicFramePr>
          <p:cNvPr id="61" name="Group 47"/>
          <p:cNvGraphicFramePr>
            <a:graphicFrameLocks noGrp="1"/>
          </p:cNvGraphicFramePr>
          <p:nvPr/>
        </p:nvGraphicFramePr>
        <p:xfrm>
          <a:off x="10870915" y="3359764"/>
          <a:ext cx="1200150" cy="1200151"/>
        </p:xfrm>
        <a:graphic>
          <a:graphicData uri="http://schemas.openxmlformats.org/drawingml/2006/table">
            <a:tbl>
              <a:tblPr/>
              <a:tblGrid>
                <a:gridCol w="594973"/>
                <a:gridCol w="605177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2" name="矩形 61">
            <a:hlinkClick r:id="" action="ppaction://noaction"/>
          </p:cNvPr>
          <p:cNvSpPr/>
          <p:nvPr>
            <p:custDataLst>
              <p:tags r:id="rId26"/>
            </p:custDataLst>
          </p:nvPr>
        </p:nvSpPr>
        <p:spPr>
          <a:xfrm>
            <a:off x="10874166" y="3361855"/>
            <a:ext cx="1160780" cy="1228090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b="1" dirty="0">
                <a:ln>
                  <a:solidFill>
                    <a:schemeClr val="lt1"/>
                  </a:solidFill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熟</a:t>
            </a:r>
            <a:endParaRPr lang="zh-CN" altLang="en-US" sz="7200" b="1" dirty="0">
              <a:ln>
                <a:solidFill>
                  <a:schemeClr val="lt1"/>
                </a:solidFill>
              </a:ln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graphicFrame>
        <p:nvGraphicFramePr>
          <p:cNvPr id="33" name="Group 47"/>
          <p:cNvGraphicFramePr>
            <a:graphicFrameLocks noGrp="1"/>
          </p:cNvGraphicFramePr>
          <p:nvPr>
            <p:custDataLst>
              <p:tags r:id="rId27"/>
            </p:custDataLst>
          </p:nvPr>
        </p:nvGraphicFramePr>
        <p:xfrm>
          <a:off x="10030599" y="1896863"/>
          <a:ext cx="1200149" cy="1200150"/>
        </p:xfrm>
        <a:graphic>
          <a:graphicData uri="http://schemas.openxmlformats.org/drawingml/2006/table">
            <a:tbl>
              <a:tblPr/>
              <a:tblGrid>
                <a:gridCol w="594973"/>
                <a:gridCol w="605176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0289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4" name="Group 47"/>
          <p:cNvGraphicFramePr>
            <a:graphicFrameLocks noGrp="1"/>
          </p:cNvGraphicFramePr>
          <p:nvPr/>
        </p:nvGraphicFramePr>
        <p:xfrm>
          <a:off x="448449" y="3359764"/>
          <a:ext cx="1200150" cy="1200151"/>
        </p:xfrm>
        <a:graphic>
          <a:graphicData uri="http://schemas.openxmlformats.org/drawingml/2006/table">
            <a:tbl>
              <a:tblPr/>
              <a:tblGrid>
                <a:gridCol w="594973"/>
                <a:gridCol w="605177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5" name="矩形 34">
            <a:hlinkClick r:id="" action="ppaction://noaction"/>
          </p:cNvPr>
          <p:cNvSpPr/>
          <p:nvPr>
            <p:custDataLst>
              <p:tags r:id="rId28"/>
            </p:custDataLst>
          </p:nvPr>
        </p:nvSpPr>
        <p:spPr>
          <a:xfrm>
            <a:off x="10032622" y="1909456"/>
            <a:ext cx="1160780" cy="1228090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b="1" dirty="0">
                <a:ln>
                  <a:solidFill>
                    <a:schemeClr val="lt1"/>
                  </a:solidFill>
                </a:ln>
                <a:solidFill>
                  <a:srgbClr val="FF0000"/>
                </a:solidFill>
                <a:latin typeface="幼圆" charset="0"/>
                <a:ea typeface="幼圆" charset="0"/>
              </a:rPr>
              <a:t>填</a:t>
            </a:r>
            <a:endParaRPr lang="zh-CN" altLang="en-US" sz="7200" b="1" dirty="0">
              <a:ln>
                <a:solidFill>
                  <a:schemeClr val="lt1"/>
                </a:solidFill>
              </a:ln>
              <a:solidFill>
                <a:srgbClr val="FF0000"/>
              </a:solidFill>
              <a:latin typeface="幼圆" charset="0"/>
              <a:ea typeface="幼圆" charset="0"/>
            </a:endParaRPr>
          </a:p>
        </p:txBody>
      </p:sp>
      <p:sp>
        <p:nvSpPr>
          <p:cNvPr id="36" name="矩形 35">
            <a:hlinkClick r:id="" action="ppaction://noaction"/>
          </p:cNvPr>
          <p:cNvSpPr/>
          <p:nvPr>
            <p:custDataLst>
              <p:tags r:id="rId29"/>
            </p:custDataLst>
          </p:nvPr>
        </p:nvSpPr>
        <p:spPr>
          <a:xfrm>
            <a:off x="449260" y="3378132"/>
            <a:ext cx="1160780" cy="1228090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b="1" dirty="0">
                <a:ln>
                  <a:solidFill>
                    <a:schemeClr val="lt1"/>
                  </a:solidFill>
                </a:ln>
                <a:solidFill>
                  <a:srgbClr val="FF0000"/>
                </a:solidFill>
                <a:latin typeface="幼圆" charset="0"/>
                <a:ea typeface="幼圆" charset="0"/>
              </a:rPr>
              <a:t>庄</a:t>
            </a:r>
            <a:endParaRPr lang="zh-CN" altLang="en-US" sz="7200" b="1" dirty="0">
              <a:ln>
                <a:solidFill>
                  <a:schemeClr val="lt1"/>
                </a:solidFill>
              </a:ln>
              <a:solidFill>
                <a:srgbClr val="FF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文本框 39"/>
          <p:cNvSpPr txBox="1"/>
          <p:nvPr>
            <p:custDataLst>
              <p:tags r:id="rId30"/>
            </p:custDataLst>
          </p:nvPr>
        </p:nvSpPr>
        <p:spPr>
          <a:xfrm>
            <a:off x="1241500" y="5184278"/>
            <a:ext cx="8804624" cy="53530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>
            <a:spAutoFit/>
          </a:bodyPr>
          <a:lstStyle/>
          <a:p>
            <a:pPr marL="609600" indent="-609600">
              <a:lnSpc>
                <a:spcPct val="120000"/>
              </a:lnSpc>
              <a:buFont typeface="Wingdings" panose="05000000000000000000" pitchFamily="2" charset="2"/>
              <a:buChar char="u"/>
            </a:pPr>
            <a:r>
              <a:rPr lang="zh-CN" altLang="en-US" sz="2900" b="1" dirty="0">
                <a:solidFill>
                  <a:schemeClr val="dk1"/>
                </a:solidFill>
                <a:latin typeface="幼圆" charset="0"/>
                <a:ea typeface="幼圆" charset="0"/>
              </a:rPr>
              <a:t>观察生字在田字格中的位置，讨论书写注意事项。</a:t>
            </a:r>
            <a:endParaRPr lang="zh-CN" altLang="en-US" sz="29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3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0" grpId="0"/>
      <p:bldP spid="62" grpId="0"/>
      <p:bldP spid="35" grpId="0"/>
      <p:bldP spid="36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4" name="圆角矩形 33"/>
          <p:cNvSpPr/>
          <p:nvPr>
            <p:custDataLst>
              <p:tags r:id="rId10"/>
            </p:custDataLst>
          </p:nvPr>
        </p:nvSpPr>
        <p:spPr>
          <a:xfrm>
            <a:off x="8142017" y="4154299"/>
            <a:ext cx="1883717" cy="2218623"/>
          </a:xfrm>
          <a:prstGeom prst="round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  <a:gs pos="0">
                <a:srgbClr val="FFFFFF"/>
              </a:gs>
              <a:gs pos="100000">
                <a:srgbClr val="FFFFFF"/>
              </a:gs>
            </a:gsLst>
            <a:lin ang="5400000" scaled="0"/>
          </a:gra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6096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3" name="圆角矩形 32"/>
          <p:cNvSpPr/>
          <p:nvPr>
            <p:custDataLst>
              <p:tags r:id="rId11"/>
            </p:custDataLst>
          </p:nvPr>
        </p:nvSpPr>
        <p:spPr>
          <a:xfrm>
            <a:off x="5947015" y="4154299"/>
            <a:ext cx="1857620" cy="2218623"/>
          </a:xfrm>
          <a:prstGeom prst="round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  <a:gs pos="0">
                <a:srgbClr val="FFFFFF"/>
              </a:gs>
              <a:gs pos="100000">
                <a:srgbClr val="FFFFFF"/>
              </a:gs>
            </a:gsLst>
            <a:lin ang="5400000" scaled="0"/>
          </a:gra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6096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2" name="圆角矩形 31"/>
          <p:cNvSpPr/>
          <p:nvPr>
            <p:custDataLst>
              <p:tags r:id="rId12"/>
            </p:custDataLst>
          </p:nvPr>
        </p:nvSpPr>
        <p:spPr>
          <a:xfrm>
            <a:off x="3064901" y="4136923"/>
            <a:ext cx="1872965" cy="2235999"/>
          </a:xfrm>
          <a:prstGeom prst="round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  <a:gs pos="0">
                <a:srgbClr val="FFFFFF"/>
              </a:gs>
              <a:gs pos="100000">
                <a:srgbClr val="FFFFFF"/>
              </a:gs>
            </a:gsLst>
            <a:lin ang="5400000" scaled="0"/>
          </a:gra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6096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圆角矩形 5"/>
          <p:cNvSpPr/>
          <p:nvPr>
            <p:custDataLst>
              <p:tags r:id="rId13"/>
            </p:custDataLst>
          </p:nvPr>
        </p:nvSpPr>
        <p:spPr>
          <a:xfrm>
            <a:off x="111211" y="4136923"/>
            <a:ext cx="2681729" cy="2136517"/>
          </a:xfrm>
          <a:prstGeom prst="round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  <a:gs pos="0">
                <a:srgbClr val="FFFFFF"/>
              </a:gs>
              <a:gs pos="100000">
                <a:srgbClr val="FFFFFF"/>
              </a:gs>
            </a:gsLst>
            <a:lin ang="5400000" scaled="0"/>
          </a:gra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6096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51" name="直线连接符 75"/>
          <p:cNvCxnSpPr/>
          <p:nvPr>
            <p:custDataLst>
              <p:tags r:id="rId14"/>
            </p:custDataLst>
          </p:nvPr>
        </p:nvCxnSpPr>
        <p:spPr>
          <a:xfrm>
            <a:off x="5947015" y="4861265"/>
            <a:ext cx="185762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64"/>
          <p:cNvSpPr txBox="1"/>
          <p:nvPr>
            <p:custDataLst>
              <p:tags r:id="rId15"/>
            </p:custDataLst>
          </p:nvPr>
        </p:nvSpPr>
        <p:spPr>
          <a:xfrm>
            <a:off x="5925606" y="4296953"/>
            <a:ext cx="2512484" cy="45910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pPr defTabSz="609600">
              <a:defRPr/>
            </a:pPr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幼圆" charset="0"/>
                <a:ea typeface="幼圆" charset="0"/>
              </a:rPr>
              <a:t>半包围结构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幼圆" charset="0"/>
              <a:ea typeface="幼圆" charset="0"/>
            </a:endParaRPr>
          </a:p>
        </p:txBody>
      </p:sp>
      <p:cxnSp>
        <p:nvCxnSpPr>
          <p:cNvPr id="54" name="直线连接符 75"/>
          <p:cNvCxnSpPr/>
          <p:nvPr>
            <p:custDataLst>
              <p:tags r:id="rId16"/>
            </p:custDataLst>
          </p:nvPr>
        </p:nvCxnSpPr>
        <p:spPr>
          <a:xfrm flipV="1">
            <a:off x="8219216" y="4792830"/>
            <a:ext cx="1729317" cy="40218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64"/>
          <p:cNvSpPr txBox="1"/>
          <p:nvPr>
            <p:custDataLst>
              <p:tags r:id="rId17"/>
            </p:custDataLst>
          </p:nvPr>
        </p:nvSpPr>
        <p:spPr>
          <a:xfrm>
            <a:off x="251925" y="4239804"/>
            <a:ext cx="2400300" cy="45910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pPr algn="ctr" defTabSz="609600">
              <a:defRPr/>
            </a:pPr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幼圆" charset="0"/>
                <a:ea typeface="幼圆" charset="0"/>
              </a:rPr>
              <a:t>左右结构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57" name="文本框 64"/>
          <p:cNvSpPr txBox="1"/>
          <p:nvPr>
            <p:custDataLst>
              <p:tags r:id="rId18"/>
            </p:custDataLst>
          </p:nvPr>
        </p:nvSpPr>
        <p:spPr>
          <a:xfrm>
            <a:off x="6803652" y="1801570"/>
            <a:ext cx="810683" cy="82867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r>
              <a:rPr lang="zh-CN" altLang="en-US" sz="4800" b="1" dirty="0">
                <a:solidFill>
                  <a:schemeClr val="dk1"/>
                </a:solidFill>
                <a:latin typeface="幼圆" charset="0"/>
                <a:ea typeface="幼圆" charset="0"/>
              </a:rPr>
              <a:t>填</a:t>
            </a:r>
            <a:endParaRPr lang="zh-CN" altLang="en-US" sz="4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9" name="文本框 64"/>
          <p:cNvSpPr txBox="1"/>
          <p:nvPr>
            <p:custDataLst>
              <p:tags r:id="rId19"/>
            </p:custDataLst>
          </p:nvPr>
        </p:nvSpPr>
        <p:spPr>
          <a:xfrm>
            <a:off x="5668633" y="1801570"/>
            <a:ext cx="810683" cy="82867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r>
              <a:rPr lang="zh-CN" altLang="en-US" sz="4800" b="1" dirty="0">
                <a:solidFill>
                  <a:schemeClr val="dk1"/>
                </a:solidFill>
                <a:latin typeface="幼圆" charset="0"/>
                <a:ea typeface="幼圆" charset="0"/>
              </a:rPr>
              <a:t>洼</a:t>
            </a:r>
            <a:endParaRPr lang="zh-CN" altLang="en-US" sz="4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0" name="文本框 64"/>
          <p:cNvSpPr txBox="1"/>
          <p:nvPr>
            <p:custDataLst>
              <p:tags r:id="rId20"/>
            </p:custDataLst>
          </p:nvPr>
        </p:nvSpPr>
        <p:spPr>
          <a:xfrm>
            <a:off x="3551966" y="2601670"/>
            <a:ext cx="810683" cy="82867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r>
              <a:rPr lang="zh-CN" altLang="en-US" sz="4800" b="1" dirty="0">
                <a:solidFill>
                  <a:schemeClr val="dk1"/>
                </a:solidFill>
                <a:latin typeface="幼圆" charset="0"/>
                <a:ea typeface="幼圆" charset="0"/>
              </a:rPr>
              <a:t>跃</a:t>
            </a:r>
            <a:endParaRPr lang="zh-CN" altLang="en-US" sz="4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1" name="文本框 64"/>
          <p:cNvSpPr txBox="1"/>
          <p:nvPr>
            <p:custDataLst>
              <p:tags r:id="rId21"/>
            </p:custDataLst>
          </p:nvPr>
        </p:nvSpPr>
        <p:spPr>
          <a:xfrm>
            <a:off x="1708809" y="1951155"/>
            <a:ext cx="810684" cy="82867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r>
              <a:rPr lang="zh-CN" altLang="en-US" sz="4800" b="1" dirty="0">
                <a:solidFill>
                  <a:schemeClr val="dk1"/>
                </a:solidFill>
                <a:latin typeface="幼圆" charset="0"/>
                <a:ea typeface="幼圆" charset="0"/>
              </a:rPr>
              <a:t>稼</a:t>
            </a:r>
            <a:endParaRPr lang="zh-CN" altLang="en-US" sz="4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2" name="文本框 64"/>
          <p:cNvSpPr txBox="1"/>
          <p:nvPr>
            <p:custDataLst>
              <p:tags r:id="rId22"/>
            </p:custDataLst>
          </p:nvPr>
        </p:nvSpPr>
        <p:spPr>
          <a:xfrm>
            <a:off x="8360834" y="4259691"/>
            <a:ext cx="1970617" cy="45910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pPr defTabSz="609600">
              <a:defRPr/>
            </a:pPr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幼圆" charset="0"/>
                <a:ea typeface="幼圆" charset="0"/>
              </a:rPr>
              <a:t>上下结构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63" name="文本框 64"/>
          <p:cNvSpPr txBox="1"/>
          <p:nvPr>
            <p:custDataLst>
              <p:tags r:id="rId23"/>
            </p:custDataLst>
          </p:nvPr>
        </p:nvSpPr>
        <p:spPr>
          <a:xfrm>
            <a:off x="2813215" y="1786697"/>
            <a:ext cx="810684" cy="82867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r>
              <a:rPr lang="zh-CN" altLang="en-US" sz="4800" b="1" dirty="0">
                <a:solidFill>
                  <a:schemeClr val="dk1"/>
                </a:solidFill>
                <a:latin typeface="幼圆" charset="0"/>
                <a:ea typeface="幼圆" charset="0"/>
              </a:rPr>
              <a:t>牵</a:t>
            </a:r>
            <a:endParaRPr lang="zh-CN" altLang="en-US" sz="4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64" name="直线连接符 5"/>
          <p:cNvCxnSpPr/>
          <p:nvPr>
            <p:custDataLst>
              <p:tags r:id="rId24"/>
            </p:custDataLst>
          </p:nvPr>
        </p:nvCxnSpPr>
        <p:spPr>
          <a:xfrm flipV="1">
            <a:off x="428393" y="4812939"/>
            <a:ext cx="1781203" cy="7524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/>
          <p:cNvSpPr txBox="1"/>
          <p:nvPr>
            <p:custDataLst>
              <p:tags r:id="rId25"/>
            </p:custDataLst>
          </p:nvPr>
        </p:nvSpPr>
        <p:spPr>
          <a:xfrm>
            <a:off x="4510816" y="2601670"/>
            <a:ext cx="812800" cy="82867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r>
              <a:rPr lang="zh-CN" altLang="en-US" sz="4800" b="1" dirty="0">
                <a:solidFill>
                  <a:schemeClr val="dk1"/>
                </a:solidFill>
                <a:latin typeface="幼圆" charset="0"/>
                <a:ea typeface="幼圆" charset="0"/>
              </a:rPr>
              <a:t>葡</a:t>
            </a:r>
            <a:endParaRPr lang="zh-CN" altLang="en-US" sz="4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6" name="文本框 64"/>
          <p:cNvSpPr txBox="1"/>
          <p:nvPr>
            <p:custDataLst>
              <p:tags r:id="rId26"/>
            </p:custDataLst>
          </p:nvPr>
        </p:nvSpPr>
        <p:spPr>
          <a:xfrm>
            <a:off x="5495066" y="2593203"/>
            <a:ext cx="810683" cy="82867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r>
              <a:rPr lang="zh-CN" altLang="en-US" sz="4800" b="1" dirty="0">
                <a:solidFill>
                  <a:schemeClr val="dk1"/>
                </a:solidFill>
                <a:latin typeface="幼圆" charset="0"/>
                <a:ea typeface="幼圆" charset="0"/>
              </a:rPr>
              <a:t>萄</a:t>
            </a:r>
            <a:endParaRPr lang="zh-CN" altLang="en-US" sz="4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7" name="文本框 64"/>
          <p:cNvSpPr txBox="1"/>
          <p:nvPr>
            <p:custDataLst>
              <p:tags r:id="rId27"/>
            </p:custDataLst>
          </p:nvPr>
        </p:nvSpPr>
        <p:spPr>
          <a:xfrm>
            <a:off x="4214674" y="1801570"/>
            <a:ext cx="810684" cy="82867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r>
              <a:rPr lang="zh-CN" altLang="en-US" sz="4800" b="1" dirty="0">
                <a:solidFill>
                  <a:schemeClr val="dk1"/>
                </a:solidFill>
                <a:latin typeface="幼圆" charset="0"/>
                <a:ea typeface="幼圆" charset="0"/>
              </a:rPr>
              <a:t>坑</a:t>
            </a:r>
            <a:endParaRPr lang="zh-CN" altLang="en-US" sz="4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69" name="直线连接符 75"/>
          <p:cNvCxnSpPr/>
          <p:nvPr>
            <p:custDataLst>
              <p:tags r:id="rId28"/>
            </p:custDataLst>
          </p:nvPr>
        </p:nvCxnSpPr>
        <p:spPr>
          <a:xfrm>
            <a:off x="3064901" y="4820463"/>
            <a:ext cx="1872965" cy="12585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64"/>
          <p:cNvSpPr txBox="1"/>
          <p:nvPr>
            <p:custDataLst>
              <p:tags r:id="rId29"/>
            </p:custDataLst>
          </p:nvPr>
        </p:nvSpPr>
        <p:spPr>
          <a:xfrm>
            <a:off x="3064901" y="4259691"/>
            <a:ext cx="2299547" cy="459105"/>
          </a:xfrm>
          <a:prstGeom prst="rect">
            <a:avLst/>
          </a:prstGeom>
          <a:noFill/>
          <a:ln w="9525">
            <a:noFill/>
          </a:ln>
        </p:spPr>
        <p:txBody>
          <a:bodyPr wrap="square" lIns="91438" tIns="45719" rIns="91438" bIns="45719">
            <a:spAutoFit/>
          </a:bodyPr>
          <a:lstStyle/>
          <a:p>
            <a:pPr defTabSz="609600">
              <a:defRPr/>
            </a:pPr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幼圆" charset="0"/>
                <a:ea typeface="幼圆" charset="0"/>
              </a:rPr>
              <a:t>上中下结构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1" name="文本框 64"/>
          <p:cNvSpPr txBox="1"/>
          <p:nvPr>
            <p:custDataLst>
              <p:tags r:id="rId30"/>
            </p:custDataLst>
          </p:nvPr>
        </p:nvSpPr>
        <p:spPr>
          <a:xfrm>
            <a:off x="2386540" y="2597437"/>
            <a:ext cx="812800" cy="82867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r>
              <a:rPr lang="zh-CN" altLang="en-US" sz="4800" b="1" dirty="0">
                <a:solidFill>
                  <a:schemeClr val="dk1"/>
                </a:solidFill>
                <a:latin typeface="幼圆" charset="0"/>
                <a:ea typeface="幼圆" charset="0"/>
              </a:rPr>
              <a:t>俗</a:t>
            </a:r>
            <a:endParaRPr lang="zh-CN" altLang="en-US" sz="4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2" name="文本框 64"/>
          <p:cNvSpPr txBox="1"/>
          <p:nvPr>
            <p:custDataLst>
              <p:tags r:id="rId31"/>
            </p:custDataLst>
          </p:nvPr>
        </p:nvSpPr>
        <p:spPr>
          <a:xfrm>
            <a:off x="3146624" y="1167222"/>
            <a:ext cx="810683" cy="82867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r>
              <a:rPr lang="zh-CN" altLang="en-US" sz="4800" b="1" dirty="0">
                <a:solidFill>
                  <a:schemeClr val="dk1"/>
                </a:solidFill>
                <a:latin typeface="幼圆" charset="0"/>
                <a:ea typeface="幼圆" charset="0"/>
              </a:rPr>
              <a:t>鹅</a:t>
            </a:r>
            <a:endParaRPr lang="zh-CN" altLang="en-US" sz="4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3" name="文本框 9"/>
          <p:cNvSpPr txBox="1"/>
          <p:nvPr>
            <p:custDataLst>
              <p:tags r:id="rId32"/>
            </p:custDataLst>
          </p:nvPr>
        </p:nvSpPr>
        <p:spPr>
          <a:xfrm>
            <a:off x="2114151" y="1135185"/>
            <a:ext cx="854710" cy="859155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4800" b="1" dirty="0">
                <a:solidFill>
                  <a:schemeClr val="dk1"/>
                </a:solidFill>
                <a:latin typeface="幼圆" charset="0"/>
                <a:ea typeface="幼圆" charset="0"/>
              </a:rPr>
              <a:t>卵</a:t>
            </a:r>
            <a:endParaRPr lang="zh-CN" altLang="en-US" sz="4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4" name="文本框 64"/>
          <p:cNvSpPr txBox="1"/>
          <p:nvPr>
            <p:custDataLst>
              <p:tags r:id="rId33"/>
            </p:custDataLst>
          </p:nvPr>
        </p:nvSpPr>
        <p:spPr>
          <a:xfrm>
            <a:off x="6479316" y="2582621"/>
            <a:ext cx="812800" cy="82867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r>
              <a:rPr lang="zh-CN" altLang="en-US" sz="4800" b="1" dirty="0">
                <a:solidFill>
                  <a:schemeClr val="dk1"/>
                </a:solidFill>
                <a:latin typeface="幼圆" charset="0"/>
                <a:ea typeface="幼圆" charset="0"/>
              </a:rPr>
              <a:t>稻</a:t>
            </a:r>
            <a:endParaRPr lang="zh-CN" altLang="en-US" sz="4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64"/>
          <p:cNvSpPr txBox="1"/>
          <p:nvPr>
            <p:custDataLst>
              <p:tags r:id="rId34"/>
            </p:custDataLst>
          </p:nvPr>
        </p:nvSpPr>
        <p:spPr>
          <a:xfrm>
            <a:off x="3957307" y="1121422"/>
            <a:ext cx="810684" cy="82867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r>
              <a:rPr lang="zh-CN" altLang="en-US" sz="4800" b="1" dirty="0">
                <a:solidFill>
                  <a:schemeClr val="dk1"/>
                </a:solidFill>
                <a:latin typeface="幼圆" charset="0"/>
                <a:ea typeface="幼圆" charset="0"/>
              </a:rPr>
              <a:t>淘</a:t>
            </a:r>
            <a:endParaRPr lang="zh-CN" altLang="en-US" sz="4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文本框 64"/>
          <p:cNvSpPr txBox="1"/>
          <p:nvPr>
            <p:custDataLst>
              <p:tags r:id="rId35"/>
            </p:custDataLst>
          </p:nvPr>
        </p:nvSpPr>
        <p:spPr>
          <a:xfrm>
            <a:off x="8032748" y="1801570"/>
            <a:ext cx="810684" cy="82867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r>
              <a:rPr lang="zh-CN" altLang="en-US" sz="4800" b="1" dirty="0">
                <a:solidFill>
                  <a:schemeClr val="dk1"/>
                </a:solidFill>
                <a:latin typeface="幼圆" charset="0"/>
                <a:ea typeface="幼圆" charset="0"/>
              </a:rPr>
              <a:t>庄</a:t>
            </a:r>
            <a:endParaRPr lang="zh-CN" altLang="en-US" sz="4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64"/>
          <p:cNvSpPr txBox="1"/>
          <p:nvPr>
            <p:custDataLst>
              <p:tags r:id="rId36"/>
            </p:custDataLst>
          </p:nvPr>
        </p:nvSpPr>
        <p:spPr>
          <a:xfrm>
            <a:off x="7408956" y="2572037"/>
            <a:ext cx="810684" cy="82867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r>
              <a:rPr lang="zh-CN" altLang="en-US" sz="4800" b="1" dirty="0">
                <a:solidFill>
                  <a:schemeClr val="dk1"/>
                </a:solidFill>
                <a:latin typeface="幼圆" charset="0"/>
                <a:ea typeface="幼圆" charset="0"/>
              </a:rPr>
              <a:t>熟</a:t>
            </a:r>
            <a:endParaRPr lang="zh-CN" altLang="en-US" sz="4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3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69 -0.000123 L -0.199861 0.464815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00" y="2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69 -0.000123 L 0.121389 0.487531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0" y="2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0.01758 L -0.19931 0.5882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48" y="28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0.04935 L -0.39375 0.5959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49" y="27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58 -0.00216 L -0.43264 0.4651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69" y="233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389 0.020741 L -0.439861 0.468765 " pathEditMode="relative" rAng="0" ptsTypes="">
                                      <p:cBhvr>
                                        <p:cTn id="2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300" y="2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10364E-6 L -0.47361 0.4602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81" y="230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917 0.014691 L -0.142014 0.512963 " pathEditMode="relative" rAng="0" ptsTypes=""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00" y="19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764 -0.07958 L -0.15312 0.3510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38" y="215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0.02776 L -0.28489 0.4750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53" y="25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42 -0.02437 L -0.26337 0.4645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48" y="244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9 0.01357 L 0.3217 0.39944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81" y="19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48 0.01481 L 0.34948 0.3932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42" y="189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-7.34115E-7 L -0.39514 0.4673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878" y="233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8 -0.04966 L 0.1434 0.4037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06" y="22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9" grpId="0"/>
      <p:bldP spid="60" grpId="0"/>
      <p:bldP spid="61" grpId="0"/>
      <p:bldP spid="63" grpId="0"/>
      <p:bldP spid="65" grpId="0"/>
      <p:bldP spid="66" grpId="0"/>
      <p:bldP spid="67" grpId="0"/>
      <p:bldP spid="73" grpId="0"/>
      <p:bldP spid="2" grpId="0"/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625" name="文本框 15"/>
          <p:cNvSpPr txBox="1"/>
          <p:nvPr>
            <p:custDataLst>
              <p:tags r:id="rId10"/>
            </p:custDataLst>
          </p:nvPr>
        </p:nvSpPr>
        <p:spPr>
          <a:xfrm>
            <a:off x="1206501" y="1361899"/>
            <a:ext cx="6534785" cy="59055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在生字本上练习书写，师生评价。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文本框 15"/>
          <p:cNvSpPr txBox="1"/>
          <p:nvPr>
            <p:custDataLst>
              <p:tags r:id="rId11"/>
            </p:custDataLst>
          </p:nvPr>
        </p:nvSpPr>
        <p:spPr>
          <a:xfrm>
            <a:off x="1206500" y="2985382"/>
            <a:ext cx="7759700" cy="59055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3.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对照下面的词语，同桌互批，纠正错字。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52461" y="3772781"/>
            <a:ext cx="10489353" cy="1597660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淘洗 牵着 填上 庄稼 风俗 跃出 葡萄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水稻 成熟 柔和 河床 新鲜 修补 满意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招待 传说 鹅卵石 坑坑洼洼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文本框 15"/>
          <p:cNvSpPr txBox="1"/>
          <p:nvPr>
            <p:custDataLst>
              <p:tags r:id="rId12"/>
            </p:custDataLst>
          </p:nvPr>
        </p:nvSpPr>
        <p:spPr>
          <a:xfrm>
            <a:off x="1220678" y="2177654"/>
            <a:ext cx="3676650" cy="59055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听写生字、词语。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  <p:bldP spid="8" grpId="0"/>
      <p:bldP spid="3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5" name="矩形 20"/>
          <p:cNvSpPr/>
          <p:nvPr/>
        </p:nvSpPr>
        <p:spPr>
          <a:xfrm>
            <a:off x="563033" y="1625600"/>
            <a:ext cx="11394440" cy="680720"/>
          </a:xfrm>
          <a:prstGeom prst="rect">
            <a:avLst/>
          </a:prstGeom>
          <a:noFill/>
          <a:ln w="952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填一填：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  <a:cs typeface="楷体" panose="02010609060101010101" pitchFamily="49" charset="-122"/>
            </a:endParaRPr>
          </a:p>
        </p:txBody>
      </p:sp>
      <p:sp>
        <p:nvSpPr>
          <p:cNvPr id="13" name="矩形 20"/>
          <p:cNvSpPr/>
          <p:nvPr/>
        </p:nvSpPr>
        <p:spPr>
          <a:xfrm>
            <a:off x="1060267" y="1620869"/>
            <a:ext cx="9850967" cy="3783330"/>
          </a:xfrm>
          <a:prstGeom prst="rect">
            <a:avLst/>
          </a:prstGeom>
          <a:noFill/>
          <a:ln w="952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pPr indent="836295">
              <a:lnSpc>
                <a:spcPct val="150000"/>
              </a:lnSpc>
              <a:buFont typeface="Arial" panose="020B0604020202020204" pitchFamily="34" charset="0"/>
            </a:pP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Calibri" panose="020F0502020204030204" pitchFamily="34" charset="0"/>
            </a:endParaRPr>
          </a:p>
          <a:p>
            <a:pPr indent="836295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Calibri" panose="020F0502020204030204" pitchFamily="34" charset="0"/>
              </a:rPr>
              <a:t>本文描写了在（           ）的夜晚，“我”和阿妈在洒满月光的小路上漫步时的（            ）、（          ）、（                ），表达了“我”和阿妈之间浓浓的亲情和“我”对生活的热爱。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Calibri" panose="020F0502020204030204" pitchFamily="34" charset="0"/>
            </a:endParaRPr>
          </a:p>
        </p:txBody>
      </p:sp>
      <p:sp>
        <p:nvSpPr>
          <p:cNvPr id="14" name="文本框 3"/>
          <p:cNvSpPr txBox="1"/>
          <p:nvPr/>
        </p:nvSpPr>
        <p:spPr>
          <a:xfrm>
            <a:off x="4886162" y="2442249"/>
            <a:ext cx="1059180" cy="61277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秋天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文本框 1"/>
          <p:cNvSpPr txBox="1"/>
          <p:nvPr/>
        </p:nvSpPr>
        <p:spPr>
          <a:xfrm>
            <a:off x="8082792" y="3205917"/>
            <a:ext cx="1059180" cy="61277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所见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7" name="文本框 5"/>
          <p:cNvSpPr txBox="1"/>
          <p:nvPr/>
        </p:nvSpPr>
        <p:spPr>
          <a:xfrm>
            <a:off x="1942572" y="4012776"/>
            <a:ext cx="1059180" cy="61277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所闻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8" name="文本框 6"/>
          <p:cNvSpPr txBox="1"/>
          <p:nvPr/>
        </p:nvSpPr>
        <p:spPr>
          <a:xfrm>
            <a:off x="5468047" y="3909916"/>
            <a:ext cx="1059180" cy="61277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所感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课堂小结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7170" name="图片 1" descr="图片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1"/>
            <a:ext cx="12192000" cy="68571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Box 48"/>
          <p:cNvSpPr txBox="1"/>
          <p:nvPr/>
        </p:nvSpPr>
        <p:spPr>
          <a:xfrm>
            <a:off x="3980181" y="1951456"/>
            <a:ext cx="4230793" cy="113601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softEdge rad="31750"/>
          </a:effectLst>
        </p:spPr>
        <p:txBody>
          <a:bodyPr wrap="square" lIns="91438" tIns="45719" rIns="91438" bIns="45719">
            <a:spAutoFit/>
          </a:bodyPr>
          <a:lstStyle/>
          <a:p>
            <a:pPr defTabSz="609600">
              <a:defRPr/>
            </a:pPr>
            <a:r>
              <a:rPr lang="en-US" altLang="zh-CN" sz="6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l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幼圆" charset="0"/>
                <a:ea typeface="微软雅黑" panose="020B0503020204020204" pitchFamily="34" charset="-122"/>
                <a:cs typeface="幼圆" charset="0"/>
              </a:rPr>
              <a:t>2  </a:t>
            </a:r>
            <a:r>
              <a:rPr lang="zh-CN" altLang="en-US" sz="6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l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幼圆" charset="0"/>
                <a:ea typeface="微软雅黑" panose="020B0503020204020204" pitchFamily="34" charset="-122"/>
                <a:cs typeface="幼圆" charset="0"/>
              </a:rPr>
              <a:t>走月亮</a:t>
            </a:r>
            <a:endParaRPr lang="zh-CN" altLang="en-US" sz="6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l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pic>
        <p:nvPicPr>
          <p:cNvPr id="21" name="图片 46" descr="枫叶副本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67698" y="3872619"/>
            <a:ext cx="1411817" cy="135255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46" descr="枫叶副本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59437" y="3872619"/>
            <a:ext cx="1411817" cy="135255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矩形 21"/>
          <p:cNvSpPr/>
          <p:nvPr>
            <p:custDataLst>
              <p:tags r:id="rId12"/>
            </p:custDataLst>
          </p:nvPr>
        </p:nvSpPr>
        <p:spPr bwMode="auto">
          <a:xfrm>
            <a:off x="4047888" y="4076896"/>
            <a:ext cx="4248149" cy="935990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/>
          <a:p>
            <a:pPr algn="dist"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300" b="1" dirty="0">
                <a:ln w="17780" cmpd="sng">
                  <a:noFill/>
                  <a:prstDash val="solid"/>
                  <a:miter lim="800000"/>
                </a:ln>
                <a:solidFill>
                  <a:srgbClr val="FFFFFF"/>
                </a:solidFill>
                <a:effectLst>
                  <a:glow rad="304800">
                    <a:schemeClr val="lt1">
                      <a:alpha val="60000"/>
                    </a:schemeClr>
                  </a:glow>
                </a:effectLst>
                <a:latin typeface="幼圆" charset="0"/>
                <a:ea typeface="幼圆" charset="0"/>
                <a:cs typeface="仿宋" panose="02010609060101010101" pitchFamily="49" charset="-122"/>
              </a:rPr>
              <a:t>初读感知</a:t>
            </a:r>
            <a:endParaRPr lang="zh-CN" altLang="en-US" sz="5300" b="1" dirty="0">
              <a:ln w="17780" cmpd="sng">
                <a:noFill/>
                <a:prstDash val="solid"/>
                <a:miter lim="800000"/>
              </a:ln>
              <a:solidFill>
                <a:srgbClr val="FFFFFF"/>
              </a:solidFill>
              <a:effectLst>
                <a:glow rad="304800">
                  <a:schemeClr val="lt1">
                    <a:alpha val="60000"/>
                  </a:schemeClr>
                </a:glow>
              </a:effectLst>
              <a:latin typeface="幼圆" charset="0"/>
              <a:ea typeface="幼圆" charset="0"/>
              <a:cs typeface="仿宋" panose="02010609060101010101" pitchFamily="49" charset="-122"/>
            </a:endParaRPr>
          </a:p>
        </p:txBody>
      </p:sp>
      <p:sp>
        <p:nvSpPr>
          <p:cNvPr id="10" name="矩形 9"/>
          <p:cNvSpPr/>
          <p:nvPr>
            <p:custDataLst>
              <p:tags r:id="rId13"/>
            </p:custDataLst>
          </p:nvPr>
        </p:nvSpPr>
        <p:spPr>
          <a:xfrm flipH="1">
            <a:off x="7541260" y="194945"/>
            <a:ext cx="4620895" cy="35560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2" name="文本框 1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7712710" y="127000"/>
            <a:ext cx="3162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lt1"/>
                </a:solidFill>
                <a:latin typeface="幼圆" charset="0"/>
                <a:ea typeface="+mj-ea"/>
                <a:cs typeface="幼圆" charset="0"/>
              </a:rPr>
              <a:t>人教版  语文  四年级  上册</a:t>
            </a:r>
            <a:endParaRPr lang="zh-CN" altLang="en-US" b="1" dirty="0">
              <a:solidFill>
                <a:schemeClr val="lt1"/>
              </a:solidFill>
              <a:latin typeface="幼圆" charset="0"/>
              <a:ea typeface="+mj-ea"/>
              <a:cs typeface="幼圆" charset="0"/>
            </a:endParaRPr>
          </a:p>
        </p:txBody>
      </p:sp>
    </p:spTree>
    <p:custDataLst>
      <p:tags r:id="rId1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9220" name="图片 1" descr="2-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6108" y="1932094"/>
            <a:ext cx="4129193" cy="333332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9"/>
          <p:cNvSpPr/>
          <p:nvPr/>
        </p:nvSpPr>
        <p:spPr>
          <a:xfrm>
            <a:off x="4404965" y="1110102"/>
            <a:ext cx="7673625" cy="399859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 indent="723900" defTabSz="1219200"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本文所讲述的情景在我国云南大理。大理坐拥“风花雪月”四大美景，即下关风、上关花、苍山雪、洱海月。其中本文作者重点描写了 “洱海月”，并且以其作为开启全文的引子。洱海据说因形状像人的耳朵而得名“洱海”。洱海虽然被称为海，但其实是一个湖泊，是云南的第二大湖。据说是因为云南深居内陆，白族人民为表示对海的向往，所以称之为“洱海”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写作背景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249" name="矩形 1"/>
          <p:cNvSpPr/>
          <p:nvPr>
            <p:custDataLst>
              <p:tags r:id="rId10"/>
            </p:custDataLst>
          </p:nvPr>
        </p:nvSpPr>
        <p:spPr>
          <a:xfrm>
            <a:off x="1237845" y="1318563"/>
            <a:ext cx="9876367" cy="319849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自读课文，要求：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读准字音，圈画生字，读通句子，难读的句子多读几遍。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给课文标明自然段序号。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3.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想一想，课文是按什么顺序写的？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2" name="文本框 43"/>
          <p:cNvSpPr txBox="1"/>
          <p:nvPr/>
        </p:nvSpPr>
        <p:spPr>
          <a:xfrm>
            <a:off x="1144050" y="1900603"/>
            <a:ext cx="2516293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3200" b="1" noProof="1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é luǎn</a:t>
            </a:r>
            <a:endParaRPr lang="en-US" altLang="zh-CN" sz="3200" b="1" noProof="1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4" name="Text Box 4"/>
          <p:cNvSpPr txBox="1"/>
          <p:nvPr/>
        </p:nvSpPr>
        <p:spPr>
          <a:xfrm>
            <a:off x="826978" y="2348067"/>
            <a:ext cx="3384551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鹅卵石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5" name="Text Box 4"/>
          <p:cNvSpPr txBox="1"/>
          <p:nvPr/>
        </p:nvSpPr>
        <p:spPr>
          <a:xfrm>
            <a:off x="4211529" y="2348067"/>
            <a:ext cx="1909233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风俗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6" name="Text Box 4"/>
          <p:cNvSpPr txBox="1"/>
          <p:nvPr/>
        </p:nvSpPr>
        <p:spPr>
          <a:xfrm>
            <a:off x="6671692" y="2340835"/>
            <a:ext cx="1909233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跃出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7" name="Text Box 4"/>
          <p:cNvSpPr txBox="1"/>
          <p:nvPr/>
        </p:nvSpPr>
        <p:spPr>
          <a:xfrm>
            <a:off x="9249195" y="2298303"/>
            <a:ext cx="1778000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稻穗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8" name="Text Box 4"/>
          <p:cNvSpPr txBox="1"/>
          <p:nvPr/>
        </p:nvSpPr>
        <p:spPr>
          <a:xfrm>
            <a:off x="1446522" y="4203148"/>
            <a:ext cx="1911351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镀亮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9" name="文本框 14"/>
          <p:cNvSpPr txBox="1"/>
          <p:nvPr/>
        </p:nvSpPr>
        <p:spPr>
          <a:xfrm>
            <a:off x="7045105" y="4203148"/>
            <a:ext cx="1938867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闪烁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0" name="矩形 17"/>
          <p:cNvSpPr/>
          <p:nvPr/>
        </p:nvSpPr>
        <p:spPr>
          <a:xfrm>
            <a:off x="4433139" y="4203148"/>
            <a:ext cx="1059180" cy="612775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田埂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1" name="文本框 44"/>
          <p:cNvSpPr txBox="1"/>
          <p:nvPr/>
        </p:nvSpPr>
        <p:spPr>
          <a:xfrm>
            <a:off x="4212056" y="1710338"/>
            <a:ext cx="2110177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sú</a:t>
            </a:r>
            <a:endParaRPr lang="en-US" altLang="zh-CN" sz="3200" b="1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32" name="文本框 47"/>
          <p:cNvSpPr txBox="1"/>
          <p:nvPr/>
        </p:nvSpPr>
        <p:spPr>
          <a:xfrm>
            <a:off x="6268841" y="1733159"/>
            <a:ext cx="1889537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yuè</a:t>
            </a:r>
            <a:endParaRPr lang="en-US" altLang="zh-CN" sz="3200" b="1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33" name="文本框 48"/>
          <p:cNvSpPr txBox="1"/>
          <p:nvPr/>
        </p:nvSpPr>
        <p:spPr>
          <a:xfrm>
            <a:off x="1446522" y="3671115"/>
            <a:ext cx="1558644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dù</a:t>
            </a:r>
            <a:endParaRPr lang="en-US" altLang="zh-CN" sz="3200" b="1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4" name="文本框 46"/>
          <p:cNvSpPr txBox="1"/>
          <p:nvPr/>
        </p:nvSpPr>
        <p:spPr>
          <a:xfrm>
            <a:off x="9403976" y="1778884"/>
            <a:ext cx="1947608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suì</a:t>
            </a:r>
            <a:endParaRPr lang="en-US" altLang="zh-CN" sz="3200" b="1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35" name="文本框 15"/>
          <p:cNvSpPr txBox="1"/>
          <p:nvPr/>
        </p:nvSpPr>
        <p:spPr>
          <a:xfrm>
            <a:off x="7477855" y="3634360"/>
            <a:ext cx="1062990" cy="612775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shuò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6" name="文本框 48"/>
          <p:cNvSpPr txBox="1"/>
          <p:nvPr/>
        </p:nvSpPr>
        <p:spPr>
          <a:xfrm>
            <a:off x="4562118" y="3684640"/>
            <a:ext cx="1558644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gěng</a:t>
            </a:r>
            <a:endParaRPr lang="en-US" altLang="zh-CN" sz="3200" b="1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2" grpId="1"/>
      <p:bldP spid="30" grpId="0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" name="矩形 1"/>
          <p:cNvSpPr/>
          <p:nvPr/>
        </p:nvSpPr>
        <p:spPr>
          <a:xfrm>
            <a:off x="712107" y="1750952"/>
            <a:ext cx="10972800" cy="233616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读读下面的词语，给标红的字选择正确的读音。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鹅卵石（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luǎn lǎn</a:t>
            </a: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跃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(yuè yào)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出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运载</a:t>
            </a: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</a:t>
            </a:r>
            <a:r>
              <a:rPr lang="en-US" altLang="zh-CN" sz="32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zài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en-US" sz="32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zǎi</a:t>
            </a: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稻穗</a:t>
            </a: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</a:t>
            </a:r>
            <a:r>
              <a:rPr lang="en-US" altLang="zh-CN" sz="32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sùi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</a:t>
            </a:r>
            <a:r>
              <a:rPr lang="en-US" altLang="zh-CN" sz="32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suì</a:t>
            </a: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 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777797" y="2967557"/>
            <a:ext cx="918845" cy="935990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5300" b="1" dirty="0">
                <a:solidFill>
                  <a:srgbClr val="000000"/>
                </a:solidFill>
                <a:latin typeface="幼圆" charset="0"/>
                <a:ea typeface="+mj-ea"/>
                <a:cs typeface="幼圆" charset="0"/>
              </a:rPr>
              <a:t>√</a:t>
            </a:r>
            <a:endParaRPr lang="zh-CN" altLang="en-US" sz="5300" b="1" dirty="0">
              <a:solidFill>
                <a:srgbClr val="000000"/>
              </a:solidFill>
              <a:latin typeface="幼圆" charset="0"/>
              <a:ea typeface="+mj-ea"/>
              <a:cs typeface="幼圆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991840" y="3816908"/>
            <a:ext cx="918845" cy="935990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5300" b="1" dirty="0">
                <a:solidFill>
                  <a:srgbClr val="000000"/>
                </a:solidFill>
                <a:latin typeface="幼圆" charset="0"/>
                <a:ea typeface="+mj-ea"/>
                <a:cs typeface="幼圆" charset="0"/>
              </a:rPr>
              <a:t>√</a:t>
            </a:r>
            <a:endParaRPr lang="zh-CN" altLang="en-US" sz="5300" b="1" dirty="0">
              <a:solidFill>
                <a:srgbClr val="000000"/>
              </a:solidFill>
              <a:latin typeface="幼圆" charset="0"/>
              <a:ea typeface="+mj-ea"/>
              <a:cs typeface="幼圆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602306" y="2920501"/>
            <a:ext cx="918845" cy="935990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5300" b="1" dirty="0">
                <a:solidFill>
                  <a:srgbClr val="000000"/>
                </a:solidFill>
                <a:latin typeface="幼圆" charset="0"/>
                <a:ea typeface="+mj-ea"/>
                <a:cs typeface="幼圆" charset="0"/>
              </a:rPr>
              <a:t>√</a:t>
            </a:r>
            <a:endParaRPr lang="zh-CN" altLang="en-US" sz="5300" b="1" dirty="0">
              <a:solidFill>
                <a:srgbClr val="000000"/>
              </a:solidFill>
              <a:latin typeface="幼圆" charset="0"/>
              <a:ea typeface="+mj-ea"/>
              <a:cs typeface="幼圆" charset="0"/>
            </a:endParaRPr>
          </a:p>
        </p:txBody>
      </p:sp>
      <p:sp>
        <p:nvSpPr>
          <p:cNvPr id="21" name="矩形 10"/>
          <p:cNvSpPr/>
          <p:nvPr/>
        </p:nvSpPr>
        <p:spPr>
          <a:xfrm flipH="1">
            <a:off x="8363034" y="3806575"/>
            <a:ext cx="569777" cy="935990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5300" b="1" dirty="0">
                <a:solidFill>
                  <a:srgbClr val="000000"/>
                </a:solidFill>
                <a:latin typeface="幼圆" charset="0"/>
                <a:ea typeface="+mj-ea"/>
                <a:cs typeface="幼圆" charset="0"/>
              </a:rPr>
              <a:t>√ </a:t>
            </a:r>
            <a:endParaRPr lang="zh-CN" altLang="en-US" sz="5300" b="1" dirty="0">
              <a:solidFill>
                <a:srgbClr val="000000"/>
              </a:solidFill>
              <a:latin typeface="幼圆" charset="0"/>
              <a:ea typeface="+mj-ea"/>
              <a:cs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9" grpId="0"/>
      <p:bldP spid="19" grpId="1"/>
      <p:bldP spid="20" grpId="0"/>
      <p:bldP spid="21" grpId="0"/>
      <p:bldP spid="2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1025458" y="5045395"/>
            <a:ext cx="7862037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运用：那只淘气的小猴被吓得落荒而逃！</a:t>
            </a:r>
            <a:endParaRPr lang="zh-CN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321" name="TextBox 7"/>
          <p:cNvSpPr txBox="1"/>
          <p:nvPr>
            <p:custDataLst>
              <p:tags r:id="rId10"/>
            </p:custDataLst>
          </p:nvPr>
        </p:nvSpPr>
        <p:spPr>
          <a:xfrm>
            <a:off x="1620283" y="1502293"/>
            <a:ext cx="840316" cy="6127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逃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3322" name="TextBox 11"/>
          <p:cNvSpPr txBox="1"/>
          <p:nvPr/>
        </p:nvSpPr>
        <p:spPr>
          <a:xfrm>
            <a:off x="520391" y="2432508"/>
            <a:ext cx="1208616" cy="6127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táo 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323" name="TextBox 12"/>
          <p:cNvSpPr txBox="1"/>
          <p:nvPr>
            <p:custDataLst>
              <p:tags r:id="rId11"/>
            </p:custDataLst>
          </p:nvPr>
        </p:nvSpPr>
        <p:spPr>
          <a:xfrm>
            <a:off x="1580066" y="3652826"/>
            <a:ext cx="840317" cy="6127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淘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427499" y="1364011"/>
            <a:ext cx="7388860" cy="612775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pPr algn="l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字义：躲开不愿意或不敢接触的事物。 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399145" y="2096377"/>
            <a:ext cx="7183755" cy="612775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组词：（逃跑）（逃掉）（落荒而逃）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381761" y="3334462"/>
            <a:ext cx="4733925" cy="612775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字义：洗去杂质；顽皮。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391456" y="4056039"/>
            <a:ext cx="7183755" cy="612775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组词：（淘气）（淘米）（大浪淘沙）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10"/>
          <a:stretch>
            <a:fillRect/>
          </a:stretch>
        </p:blipFill>
        <p:spPr>
          <a:xfrm>
            <a:off x="2382058" y="1388024"/>
            <a:ext cx="1998559" cy="126759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956"/>
          <a:stretch>
            <a:fillRect/>
          </a:stretch>
        </p:blipFill>
        <p:spPr>
          <a:xfrm>
            <a:off x="2424592" y="3263310"/>
            <a:ext cx="1855457" cy="1376872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5725"/>
          <a:stretch>
            <a:fillRect/>
          </a:stretch>
        </p:blipFill>
        <p:spPr>
          <a:xfrm>
            <a:off x="7764226" y="4004740"/>
            <a:ext cx="2224193" cy="210227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5725"/>
          <a:stretch>
            <a:fillRect/>
          </a:stretch>
        </p:blipFill>
        <p:spPr>
          <a:xfrm>
            <a:off x="9701954" y="2108201"/>
            <a:ext cx="2224193" cy="210227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5725"/>
          <a:stretch>
            <a:fillRect/>
          </a:stretch>
        </p:blipFill>
        <p:spPr>
          <a:xfrm>
            <a:off x="6159501" y="2120054"/>
            <a:ext cx="2224193" cy="210227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5725"/>
          <a:stretch>
            <a:fillRect/>
          </a:stretch>
        </p:blipFill>
        <p:spPr>
          <a:xfrm>
            <a:off x="4008121" y="3644054"/>
            <a:ext cx="2224193" cy="210227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5725"/>
          <a:stretch>
            <a:fillRect/>
          </a:stretch>
        </p:blipFill>
        <p:spPr>
          <a:xfrm>
            <a:off x="2080261" y="1922781"/>
            <a:ext cx="2224193" cy="210227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5725"/>
          <a:stretch>
            <a:fillRect/>
          </a:stretch>
        </p:blipFill>
        <p:spPr>
          <a:xfrm>
            <a:off x="516971" y="3840471"/>
            <a:ext cx="2224193" cy="2102273"/>
          </a:xfrm>
          <a:prstGeom prst="rect">
            <a:avLst/>
          </a:prstGeom>
        </p:spPr>
      </p:pic>
      <p:sp>
        <p:nvSpPr>
          <p:cNvPr id="98" name="矩形 97"/>
          <p:cNvSpPr/>
          <p:nvPr/>
        </p:nvSpPr>
        <p:spPr>
          <a:xfrm>
            <a:off x="4987939" y="578076"/>
            <a:ext cx="1875790" cy="612775"/>
          </a:xfrm>
          <a:prstGeom prst="rect">
            <a:avLst/>
          </a:prstGeom>
          <a:noFill/>
        </p:spPr>
        <p:txBody>
          <a:bodyPr wrap="none" lIns="121917" tIns="60958" rIns="121917" bIns="60958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defTabSz="609600">
              <a:defRPr/>
            </a:pPr>
            <a:r>
              <a:rPr lang="zh-CN" altLang="en-US" sz="3200" b="1" dirty="0">
                <a:ln w="11430"/>
                <a:solidFill>
                  <a:srgbClr val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幼圆" charset="0"/>
                <a:ea typeface="幼圆" charset="0"/>
              </a:rPr>
              <a:t>识字见月</a:t>
            </a:r>
            <a:endParaRPr lang="zh-CN" altLang="en-US" sz="3200" b="1" dirty="0">
              <a:ln w="11430"/>
              <a:solidFill>
                <a:srgbClr val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幼圆" charset="0"/>
              <a:ea typeface="幼圆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11" y="4261207"/>
            <a:ext cx="1349136" cy="128411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1164" y="2192158"/>
            <a:ext cx="1349136" cy="128411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377" y="3891174"/>
            <a:ext cx="1349136" cy="128411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789" y="2406158"/>
            <a:ext cx="1349136" cy="128411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6933" y="2375898"/>
            <a:ext cx="1357264" cy="128411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597" y="4249550"/>
            <a:ext cx="1357264" cy="128411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矩形 4"/>
          <p:cNvSpPr/>
          <p:nvPr/>
        </p:nvSpPr>
        <p:spPr>
          <a:xfrm>
            <a:off x="1960864" y="2649275"/>
            <a:ext cx="1291167" cy="93599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53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√</a:t>
            </a:r>
            <a:r>
              <a:rPr lang="zh-CN" altLang="en-US" sz="19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 </a:t>
            </a:r>
            <a:endParaRPr lang="zh-CN" altLang="en-US" sz="19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79450" y="4178935"/>
            <a:ext cx="1240155" cy="725805"/>
          </a:xfrm>
          <a:prstGeom prst="ellipse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4700">
              <a:solidFill>
                <a:sysClr val="windowText" lastClr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5365" name="矩形 3"/>
          <p:cNvSpPr/>
          <p:nvPr>
            <p:custDataLst>
              <p:tags r:id="rId10"/>
            </p:custDataLst>
          </p:nvPr>
        </p:nvSpPr>
        <p:spPr>
          <a:xfrm>
            <a:off x="679450" y="3820795"/>
            <a:ext cx="1144270" cy="1176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700" b="1" dirty="0">
                <a:solidFill>
                  <a:schemeClr val="dk1"/>
                </a:solidFill>
                <a:latin typeface="幼圆" charset="0"/>
                <a:ea typeface="幼圆" charset="0"/>
              </a:rPr>
              <a:t>载</a:t>
            </a:r>
            <a:endParaRPr lang="zh-CN" altLang="en-US" sz="47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2053712" y="3616636"/>
            <a:ext cx="476251" cy="1820333"/>
          </a:xfrm>
          <a:prstGeom prst="leftBrace">
            <a:avLst>
              <a:gd name="adj1" fmla="val 33147"/>
              <a:gd name="adj2" fmla="val 50000"/>
            </a:avLst>
          </a:prstGeom>
          <a:noFill/>
          <a:ln w="285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121917" tIns="60958" rIns="121917" bIns="60958"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4700">
              <a:solidFill>
                <a:sysClr val="windowText" lastClr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1"/>
            </p:custDataLst>
          </p:nvPr>
        </p:nvSpPr>
        <p:spPr>
          <a:xfrm>
            <a:off x="3039043" y="4832025"/>
            <a:ext cx="2622549" cy="689610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7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  <a:sym typeface="宋体" panose="02010600030101010101" pitchFamily="2" charset="-122"/>
              </a:rPr>
              <a:t>（记载）</a:t>
            </a:r>
            <a:endParaRPr lang="zh-CN" altLang="en-US" sz="37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  <a:sym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12"/>
            </p:custDataLst>
          </p:nvPr>
        </p:nvSpPr>
        <p:spPr>
          <a:xfrm>
            <a:off x="2884102" y="3506991"/>
            <a:ext cx="2777067" cy="689610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700" b="1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  <a:sym typeface="宋体" panose="02010600030101010101" pitchFamily="2" charset="-122"/>
              </a:rPr>
              <a:t>（载重量）</a:t>
            </a:r>
            <a:endParaRPr lang="zh-CN" altLang="en-US" sz="3700" b="1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  <a:sym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365709" y="4740585"/>
            <a:ext cx="953135" cy="689610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en-US" altLang="en-US" sz="37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z</a:t>
            </a:r>
            <a:r>
              <a:rPr lang="en-US" altLang="zh-CN" sz="37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ǎ</a:t>
            </a:r>
            <a:r>
              <a:rPr lang="en-US" altLang="en-US" sz="37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i</a:t>
            </a:r>
            <a:endParaRPr lang="en-US" altLang="en-US" sz="3700" b="1" dirty="0" err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365709" y="3506991"/>
            <a:ext cx="953135" cy="689610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en-US" altLang="zh-CN" sz="37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zài</a:t>
            </a:r>
            <a:endParaRPr lang="en-US" altLang="zh-CN" sz="3700" b="1" dirty="0" err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3"/>
            </p:custDataLst>
          </p:nvPr>
        </p:nvSpPr>
        <p:spPr>
          <a:xfrm>
            <a:off x="816069" y="1130684"/>
            <a:ext cx="8613775" cy="612775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读下面的句子，给加点的字选择正确的读音。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en-US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60687" y="5528409"/>
            <a:ext cx="1291167" cy="93599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53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√</a:t>
            </a:r>
            <a:r>
              <a:rPr lang="zh-CN" altLang="en-US" sz="19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 </a:t>
            </a:r>
            <a:endParaRPr lang="zh-CN" altLang="en-US" sz="19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22" name="Picture 14" descr="C:\Users\Administrator\Desktop\21579cb2206b352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911590" y="3629660"/>
            <a:ext cx="2827655" cy="1530350"/>
          </a:xfrm>
          <a:prstGeom prst="rect">
            <a:avLst/>
          </a:prstGeom>
          <a:noFill/>
        </p:spPr>
      </p:pic>
      <p:sp>
        <p:nvSpPr>
          <p:cNvPr id="15378" name="矩形 72"/>
          <p:cNvSpPr/>
          <p:nvPr>
            <p:custDataLst>
              <p:tags r:id="rId15"/>
            </p:custDataLst>
          </p:nvPr>
        </p:nvSpPr>
        <p:spPr>
          <a:xfrm>
            <a:off x="9274810" y="4074795"/>
            <a:ext cx="234696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幼圆" charset="0"/>
              </a:rPr>
              <a:t>注意加点字的读音！</a:t>
            </a:r>
            <a:endParaRPr lang="zh-CN" altLang="en-US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7409" name="矩形 1"/>
          <p:cNvSpPr/>
          <p:nvPr/>
        </p:nvSpPr>
        <p:spPr>
          <a:xfrm>
            <a:off x="514350" y="1562100"/>
            <a:ext cx="11023600" cy="161290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/>
          <a:p>
            <a:pPr algn="just">
              <a:lnSpc>
                <a:spcPct val="150000"/>
              </a:lnSpc>
            </a:pPr>
            <a:r>
              <a:rPr lang="en-US" altLang="zh-CN" sz="37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哦，阿妈，白天你在溪里洗衣裳，而我，用树叶做小船，运载（ </a:t>
            </a:r>
            <a:r>
              <a:rPr lang="en-US" altLang="en-US" sz="32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zài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32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zǎi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）许多新鲜的花瓣……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r">
              <a:lnSpc>
                <a:spcPct val="150000"/>
              </a:lnSpc>
            </a:pP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5379" name="TextBox 16"/>
          <p:cNvSpPr txBox="1"/>
          <p:nvPr/>
        </p:nvSpPr>
        <p:spPr>
          <a:xfrm>
            <a:off x="1059180" y="2796540"/>
            <a:ext cx="487045" cy="6604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37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.</a:t>
            </a:r>
            <a:endParaRPr lang="en-US" altLang="zh-CN" sz="37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72729" y="5549627"/>
            <a:ext cx="7147560" cy="397510"/>
          </a:xfrm>
          <a:prstGeom prst="rect">
            <a:avLst/>
          </a:prstGeom>
          <a:noFill/>
        </p:spPr>
        <p:txBody>
          <a:bodyPr wrap="none" lIns="121917" tIns="60958" rIns="121917" bIns="60958" rtlCol="0" anchor="t">
            <a:spAutoFit/>
          </a:bodyPr>
          <a:lstStyle/>
          <a:p>
            <a:pPr algn="l"/>
            <a:r>
              <a:rPr lang="zh-CN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这份报纸登载（zài zǎi）了那辆超载（zài zǎi）汽车失事的新闻。</a:t>
            </a:r>
            <a:endParaRPr lang="zh-CN" altLang="en-US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31394" y="5643607"/>
            <a:ext cx="1291167" cy="93599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53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√</a:t>
            </a:r>
            <a:r>
              <a:rPr lang="zh-CN" altLang="en-US" sz="19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 </a:t>
            </a:r>
            <a:endParaRPr lang="zh-CN" altLang="en-US" sz="19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TextBox 16"/>
          <p:cNvSpPr txBox="1"/>
          <p:nvPr/>
        </p:nvSpPr>
        <p:spPr>
          <a:xfrm>
            <a:off x="4787978" y="5613843"/>
            <a:ext cx="486833" cy="689610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r>
              <a:rPr lang="en-US" altLang="zh-CN" sz="37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.</a:t>
            </a:r>
            <a:endParaRPr lang="en-US" altLang="zh-CN" sz="37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5" name="TextBox 16"/>
          <p:cNvSpPr txBox="1"/>
          <p:nvPr/>
        </p:nvSpPr>
        <p:spPr>
          <a:xfrm>
            <a:off x="2365709" y="5541081"/>
            <a:ext cx="486833" cy="689610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r>
              <a:rPr lang="en-US" altLang="zh-CN" sz="37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.</a:t>
            </a:r>
            <a:endParaRPr lang="en-US" altLang="zh-CN" sz="37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bldLvl="0" animBg="1"/>
      <p:bldP spid="8" grpId="0"/>
      <p:bldP spid="9" grpId="0"/>
      <p:bldP spid="11" grpId="0"/>
      <p:bldP spid="11" grpId="1"/>
      <p:bldP spid="12" grpId="0"/>
      <p:bldP spid="12" grpId="1"/>
      <p:bldP spid="13" grpId="0"/>
      <p:bldP spid="13" grpId="1"/>
      <p:bldP spid="4" grpId="0"/>
      <p:bldP spid="7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ec1787c-e744-4bf5-8211-bd83ddc3257b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29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3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ec1787c-e744-4bf5-8211-bd83ddc3257b}"/>
  <p:tag name="KSO_WM_UNIT_TYPE" val="i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3.xml><?xml version="1.0" encoding="utf-8"?>
<p:tagLst xmlns:p="http://schemas.openxmlformats.org/presentationml/2006/main">
  <p:tag name="KSO_WM_UNIT_TEXT_GLOW_SCHEMECOLOR_INDEX_BRIGHTNESS" val="0"/>
  <p:tag name="KSO_WM_UNIT_TEXT_GLOW_SCHEMECOLOR_INDEX" val="14"/>
</p:tagLst>
</file>

<file path=ppt/tags/tag24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ec1787c-e744-4bf5-8211-bd83ddc3257b}"/>
  <p:tag name="KSO_WM_UNIT_TYPE" val="i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ec1787c-e744-4bf5-8211-bd83ddc3257b}"/>
  <p:tag name="KSO_WM_UNIT_TYPE" val="i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ec1787c-e744-4bf5-8211-bd83ddc3257b}"/>
  <p:tag name="KSO_WM_UNIT_TYPE" val="i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ec1787c-e744-4bf5-8211-bd83ddc3257b}"/>
  <p:tag name="KSO_WM_UNIT_TYPE" val="i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ec1787c-e744-4bf5-8211-bd83ddc3257b}"/>
  <p:tag name="KSO_WM_UNIT_TYPE" val="i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ec1787c-e744-4bf5-8211-bd83ddc3257b}"/>
  <p:tag name="KSO_WM_UNIT_TYPE" val="i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ec1787c-e744-4bf5-8211-bd83ddc3257b}"/>
  <p:tag name="KSO_WM_UNIT_TYPE" val="i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ec1787c-e744-4bf5-8211-bd83ddc3257b}"/>
  <p:tag name="KSO_WM_UNIT_TYPE" val="i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4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9"/>
  <p:tag name="KSO_WM_UNIT_LINE_FILL_TYPE" val="2"/>
</p:tagLst>
</file>

<file path=ppt/tags/tag3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ec1787c-e744-4bf5-8211-bd83ddc3257b}"/>
  <p:tag name="KSO_WM_UNIT_TYPE" val="i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ec1787c-e744-4bf5-8211-bd83ddc3257b}"/>
  <p:tag name="KSO_WM_UNIT_TYPE" val="i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ec1787c-e744-4bf5-8211-bd83ddc3257b}"/>
  <p:tag name="KSO_WM_UNIT_TYPE" val="i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ec1787c-e744-4bf5-8211-bd83ddc3257b}"/>
  <p:tag name="KSO_WM_UNIT_TYPE" val="i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ec1787c-e744-4bf5-8211-bd83ddc3257b}"/>
  <p:tag name="KSO_WM_UNIT_TYPE" val="i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6.xml><?xml version="1.0" encoding="utf-8"?>
<p:tagLst xmlns:p="http://schemas.openxmlformats.org/presentationml/2006/main">
  <p:tag name="KSO_WM_UNIT_TABLE_BEAUTIFY" val="smartTable{39e0a016-f2e4-44d1-a626-0b97fd272252}"/>
</p:tagLst>
</file>

<file path=ppt/tags/tag387.xml><?xml version="1.0" encoding="utf-8"?>
<p:tagLst xmlns:p="http://schemas.openxmlformats.org/presentationml/2006/main">
  <p:tag name="KSO_WM_UNIT_TABLE_BEAUTIFY" val="smartTable{41a26321-754c-42b4-98ef-b4bc80c8f6d0}"/>
</p:tagLst>
</file>

<file path=ppt/tags/tag388.xml><?xml version="1.0" encoding="utf-8"?>
<p:tagLst xmlns:p="http://schemas.openxmlformats.org/presentationml/2006/main">
  <p:tag name="KSO_WM_UNIT_TEXT_FORE_SCHEMECOLOR_INDEX_BRIGHTNESS" val="0"/>
  <p:tag name="KSO_WM_UNIT_TEXT_FORE_SCHEMECOLOR_INDEX" val="14"/>
  <p:tag name="KSO_WM_UNIT_TEXT_LINE_FILL_TYPE" val="2"/>
</p:tagLst>
</file>

<file path=ppt/tags/tag389.xml><?xml version="1.0" encoding="utf-8"?>
<p:tagLst xmlns:p="http://schemas.openxmlformats.org/presentationml/2006/main">
  <p:tag name="KSO_WM_UNIT_TEXT_FORE_SCHEMECOLOR_INDEX_BRIGHTNESS" val="0"/>
  <p:tag name="KSO_WM_UNIT_TEXT_FORE_SCHEMECOLOR_INDEX" val="14"/>
  <p:tag name="KSO_WM_UNIT_TEXT_LINE_FILL_TYPE" val="2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TEXT_FORE_SCHEMECOLOR_INDEX_BRIGHTNESS" val="0"/>
  <p:tag name="KSO_WM_UNIT_TEXT_FORE_SCHEMECOLOR_INDEX" val="14"/>
  <p:tag name="KSO_WM_UNIT_TEXT_LINE_FILL_TYPE" val="2"/>
</p:tagLst>
</file>

<file path=ppt/tags/tag391.xml><?xml version="1.0" encoding="utf-8"?>
<p:tagLst xmlns:p="http://schemas.openxmlformats.org/presentationml/2006/main">
  <p:tag name="KSO_WM_UNIT_TEXT_FORE_SCHEMECOLOR_INDEX_BRIGHTNESS" val="0"/>
  <p:tag name="KSO_WM_UNIT_TEXT_FORE_SCHEMECOLOR_INDEX" val="14"/>
  <p:tag name="KSO_WM_UNIT_TEXT_LINE_FILL_TYPE" val="2"/>
</p:tagLst>
</file>

<file path=ppt/tags/tag392.xml><?xml version="1.0" encoding="utf-8"?>
<p:tagLst xmlns:p="http://schemas.openxmlformats.org/presentationml/2006/main">
  <p:tag name="KSO_WM_UNIT_TEXT_FORE_SCHEMECOLOR_INDEX_BRIGHTNESS" val="0"/>
  <p:tag name="KSO_WM_UNIT_TEXT_FORE_SCHEMECOLOR_INDEX" val="14"/>
  <p:tag name="KSO_WM_UNIT_TEXT_LINE_FILL_TYPE" val="2"/>
</p:tagLst>
</file>

<file path=ppt/tags/tag393.xml><?xml version="1.0" encoding="utf-8"?>
<p:tagLst xmlns:p="http://schemas.openxmlformats.org/presentationml/2006/main">
  <p:tag name="KSO_WM_UNIT_TEXT_FORE_SCHEMECOLOR_INDEX_BRIGHTNESS" val="0"/>
  <p:tag name="KSO_WM_UNIT_TEXT_FORE_SCHEMECOLOR_INDEX" val="14"/>
  <p:tag name="KSO_WM_UNIT_TEXT_LINE_FILL_TYPE" val="2"/>
</p:tagLst>
</file>

<file path=ppt/tags/tag394.xml><?xml version="1.0" encoding="utf-8"?>
<p:tagLst xmlns:p="http://schemas.openxmlformats.org/presentationml/2006/main">
  <p:tag name="KSO_WM_UNIT_TEXT_FORE_SCHEMECOLOR_INDEX_BRIGHTNESS" val="0"/>
  <p:tag name="KSO_WM_UNIT_TEXT_FORE_SCHEMECOLOR_INDEX" val="14"/>
  <p:tag name="KSO_WM_UNIT_TEXT_LINE_FILL_TYPE" val="2"/>
</p:tagLst>
</file>

<file path=ppt/tags/tag395.xml><?xml version="1.0" encoding="utf-8"?>
<p:tagLst xmlns:p="http://schemas.openxmlformats.org/presentationml/2006/main">
  <p:tag name="KSO_WM_UNIT_TEXT_FORE_SCHEMECOLOR_INDEX_BRIGHTNESS" val="0"/>
  <p:tag name="KSO_WM_UNIT_TEXT_FORE_SCHEMECOLOR_INDEX" val="14"/>
  <p:tag name="KSO_WM_UNIT_TEXT_LINE_FILL_TYPE" val="2"/>
</p:tagLst>
</file>

<file path=ppt/tags/tag396.xml><?xml version="1.0" encoding="utf-8"?>
<p:tagLst xmlns:p="http://schemas.openxmlformats.org/presentationml/2006/main">
  <p:tag name="KSO_WM_UNIT_TEXT_FORE_SCHEMECOLOR_INDEX_BRIGHTNESS" val="0"/>
  <p:tag name="KSO_WM_UNIT_TEXT_FORE_SCHEMECOLOR_INDEX" val="14"/>
  <p:tag name="KSO_WM_UNIT_TEXT_LINE_FILL_TYPE" val="2"/>
</p:tagLst>
</file>

<file path=ppt/tags/tag397.xml><?xml version="1.0" encoding="utf-8"?>
<p:tagLst xmlns:p="http://schemas.openxmlformats.org/presentationml/2006/main">
  <p:tag name="KSO_WM_UNIT_TEXT_FORE_SCHEMECOLOR_INDEX_BRIGHTNESS" val="0"/>
  <p:tag name="KSO_WM_UNIT_TEXT_FORE_SCHEMECOLOR_INDEX" val="14"/>
  <p:tag name="KSO_WM_UNIT_TEXT_LINE_FILL_TYPE" val="2"/>
</p:tagLst>
</file>

<file path=ppt/tags/tag398.xml><?xml version="1.0" encoding="utf-8"?>
<p:tagLst xmlns:p="http://schemas.openxmlformats.org/presentationml/2006/main">
  <p:tag name="KSO_WM_UNIT_TEXT_FORE_SCHEMECOLOR_INDEX_BRIGHTNESS" val="0"/>
  <p:tag name="KSO_WM_UNIT_TEXT_FORE_SCHEMECOLOR_INDEX" val="14"/>
  <p:tag name="KSO_WM_UNIT_TEXT_LINE_FILL_TYPE" val="2"/>
</p:tagLst>
</file>

<file path=ppt/tags/tag399.xml><?xml version="1.0" encoding="utf-8"?>
<p:tagLst xmlns:p="http://schemas.openxmlformats.org/presentationml/2006/main">
  <p:tag name="KSO_WM_UNIT_TEXT_FORE_SCHEMECOLOR_INDEX_BRIGHTNESS" val="0"/>
  <p:tag name="KSO_WM_UNIT_TEXT_FORE_SCHEMECOLOR_INDEX" val="14"/>
  <p:tag name="KSO_WM_UNIT_TEXT_LINE_FILL_TYPE" val="2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TEXT_FORE_SCHEMECOLOR_INDEX_BRIGHTNESS" val="0"/>
  <p:tag name="KSO_WM_UNIT_TEXT_FORE_SCHEMECOLOR_INDEX" val="14"/>
  <p:tag name="KSO_WM_UNIT_TEXT_LINE_FILL_TYPE" val="2"/>
</p:tagLst>
</file>

<file path=ppt/tags/tag401.xml><?xml version="1.0" encoding="utf-8"?>
<p:tagLst xmlns:p="http://schemas.openxmlformats.org/presentationml/2006/main">
  <p:tag name="KSO_WM_UNIT_TABLE_BEAUTIFY" val="smartTable{e52acb9c-61ed-4a54-bb6c-f8037a93a17a}"/>
</p:tagLst>
</file>

<file path=ppt/tags/tag402.xml><?xml version="1.0" encoding="utf-8"?>
<p:tagLst xmlns:p="http://schemas.openxmlformats.org/presentationml/2006/main">
  <p:tag name="KSO_WM_UNIT_TEXT_FORE_SCHEMECOLOR_INDEX_BRIGHTNESS" val="0"/>
  <p:tag name="KSO_WM_UNIT_TEXT_FORE_SCHEMECOLOR_INDEX" val="14"/>
  <p:tag name="KSO_WM_UNIT_TEXT_LINE_FILL_TYPE" val="2"/>
</p:tagLst>
</file>

<file path=ppt/tags/tag403.xml><?xml version="1.0" encoding="utf-8"?>
<p:tagLst xmlns:p="http://schemas.openxmlformats.org/presentationml/2006/main">
  <p:tag name="KSO_WM_UNIT_TEXT_FORE_SCHEMECOLOR_INDEX_BRIGHTNESS" val="0"/>
  <p:tag name="KSO_WM_UNIT_TEXT_FORE_SCHEMECOLOR_INDEX" val="14"/>
  <p:tag name="KSO_WM_UNIT_TEXT_LINE_FILL_TYPE" val="2"/>
</p:tagLst>
</file>

<file path=ppt/tags/tag4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ec1787c-e744-4bf5-8211-bd83ddc3257b}"/>
  <p:tag name="KSO_WM_UNIT_TYPE" val="i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5.xml><?xml version="1.0" encoding="utf-8"?>
<p:tagLst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4"/>
  <p:tag name="KSO_WM_UNIT_FILL_FORE_SCHEMECOLOR_INDEX_2_POS" val="1"/>
  <p:tag name="KSO_WM_UNIT_FILL_FORE_SCHEMECOLOR_INDEX_2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16.xml><?xml version="1.0" encoding="utf-8"?>
<p:tagLst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4"/>
  <p:tag name="KSO_WM_UNIT_FILL_FORE_SCHEMECOLOR_INDEX_2_POS" val="1"/>
  <p:tag name="KSO_WM_UNIT_FILL_FORE_SCHEMECOLOR_INDEX_2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17.xml><?xml version="1.0" encoding="utf-8"?>
<p:tagLst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4"/>
  <p:tag name="KSO_WM_UNIT_FILL_FORE_SCHEMECOLOR_INDEX_2_POS" val="1"/>
  <p:tag name="KSO_WM_UNIT_FILL_FORE_SCHEMECOLOR_INDEX_2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18.xml><?xml version="1.0" encoding="utf-8"?>
<p:tagLst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4"/>
  <p:tag name="KSO_WM_UNIT_FILL_FORE_SCHEMECOLOR_INDEX_2_POS" val="1"/>
  <p:tag name="KSO_WM_UNIT_FILL_FORE_SCHEMECOLOR_INDEX_2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19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TEXT_FILL_FORE_SCHEMECOLOR_INDEX_BRIGHTNESS" val="-0.25"/>
  <p:tag name="KSO_WM_UNIT_TEXT_FILL_FORE_SCHEMECOLOR_INDEX" val="6"/>
  <p:tag name="KSO_WM_UNIT_TEXT_FILL_TYPE" val="1"/>
</p:tagLst>
</file>

<file path=ppt/tags/tag421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422.xml><?xml version="1.0" encoding="utf-8"?>
<p:tagLst xmlns:p="http://schemas.openxmlformats.org/presentationml/2006/main">
  <p:tag name="KSO_WM_UNIT_TEXT_FILL_FORE_SCHEMECOLOR_INDEX_BRIGHTNESS" val="-0.25"/>
  <p:tag name="KSO_WM_UNIT_TEXT_FILL_FORE_SCHEMECOLOR_INDEX" val="6"/>
  <p:tag name="KSO_WM_UNIT_TEXT_FILL_TYPE" val="1"/>
</p:tagLst>
</file>

<file path=ppt/tags/tag4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UNIT_TEXT_FILL_FORE_SCHEMECOLOR_INDEX_BRIGHTNESS" val="-0.25"/>
  <p:tag name="KSO_WM_UNIT_TEXT_FILL_FORE_SCHEMECOLOR_INDEX" val="6"/>
  <p:tag name="KSO_WM_UNIT_TEXT_FILL_TYPE" val="1"/>
</p:tagLst>
</file>

<file path=ppt/tags/tag4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9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3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434.xml><?xml version="1.0" encoding="utf-8"?>
<p:tagLst xmlns:p="http://schemas.openxmlformats.org/presentationml/2006/main">
  <p:tag name="KSO_WM_UNIT_TEXT_FILL_FORE_SCHEMECOLOR_INDEX_BRIGHTNESS" val="-0.25"/>
  <p:tag name="KSO_WM_UNIT_TEXT_FILL_FORE_SCHEMECOLOR_INDEX" val="6"/>
  <p:tag name="KSO_WM_UNIT_TEXT_FILL_TYPE" val="1"/>
</p:tagLst>
</file>

<file path=ppt/tags/tag4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ec1787c-e744-4bf5-8211-bd83ddc3257b}"/>
  <p:tag name="KSO_WM_UNIT_TYPE" val="i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ec1787c-e744-4bf5-8211-bd83ddc3257b}"/>
  <p:tag name="KSO_WM_UNIT_TYPE" val="i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6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4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68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69.xml><?xml version="1.0" encoding="utf-8"?>
<p:tagLst xmlns:p="http://schemas.openxmlformats.org/presentationml/2006/main">
  <p:tag name="COMMONDATA" val="eyJoZGlkIjoiZWE3NjZlYjJkMjNiZjRmNDUwNDg2MDIyMjNiOTJhMjAifQ==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1408</Words>
  <Application>WPS 演示</Application>
  <PresentationFormat>自定义</PresentationFormat>
  <Paragraphs>260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19</vt:i4>
      </vt:variant>
    </vt:vector>
  </HeadingPairs>
  <TitlesOfParts>
    <vt:vector size="39" baseType="lpstr">
      <vt:lpstr>Arial</vt:lpstr>
      <vt:lpstr>宋体</vt:lpstr>
      <vt:lpstr>Wingdings</vt:lpstr>
      <vt:lpstr>Calibri</vt:lpstr>
      <vt:lpstr>黑体</vt:lpstr>
      <vt:lpstr>微软雅黑</vt:lpstr>
      <vt:lpstr>楷体</vt:lpstr>
      <vt:lpstr>仿宋</vt:lpstr>
      <vt:lpstr>Times New Roman</vt:lpstr>
      <vt:lpstr>Songti SC Black</vt:lpstr>
      <vt:lpstr>等线</vt:lpstr>
      <vt:lpstr>等线 Light</vt:lpstr>
      <vt:lpstr>Arial Unicode MS</vt:lpstr>
      <vt:lpstr>幼圆</vt:lpstr>
      <vt:lpstr>汉仪乐喵体W</vt:lpstr>
      <vt:lpstr>Arial</vt:lpstr>
      <vt:lpstr>幼圆</vt:lpstr>
      <vt:lpstr>3_Office 主题​​</vt:lpstr>
      <vt:lpstr>1_Office 主题​​</vt:lpstr>
      <vt:lpstr>5_Office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38</cp:revision>
  <dcterms:created xsi:type="dcterms:W3CDTF">2020-06-05T01:16:00Z</dcterms:created>
  <dcterms:modified xsi:type="dcterms:W3CDTF">2022-05-27T01:54:50Z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70D9E3048B3548C59BE4ECFFAA61A28F</vt:lpwstr>
  </property>
</Properties>
</file>