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29" r:id="rId4"/>
    <p:sldId id="630" r:id="rId6"/>
    <p:sldId id="631" r:id="rId7"/>
    <p:sldId id="632" r:id="rId8"/>
    <p:sldId id="633" r:id="rId9"/>
    <p:sldId id="634" r:id="rId10"/>
    <p:sldId id="635" r:id="rId11"/>
    <p:sldId id="636" r:id="rId12"/>
    <p:sldId id="637" r:id="rId13"/>
    <p:sldId id="638" r:id="rId14"/>
    <p:sldId id="639" r:id="rId15"/>
    <p:sldId id="640" r:id="rId16"/>
    <p:sldId id="641" r:id="rId17"/>
    <p:sldId id="642" r:id="rId18"/>
    <p:sldId id="643" r:id="rId19"/>
    <p:sldId id="644" r:id="rId20"/>
    <p:sldId id="645" r:id="rId21"/>
    <p:sldId id="646" r:id="rId22"/>
    <p:sldId id="647" r:id="rId23"/>
    <p:sldId id="648" r:id="rId24"/>
    <p:sldId id="649" r:id="rId25"/>
    <p:sldId id="650" r:id="rId26"/>
    <p:sldId id="651" r:id="rId27"/>
    <p:sldId id="652" r:id="rId28"/>
    <p:sldId id="653" r:id="rId29"/>
  </p:sldIdLst>
  <p:sldSz cx="9144000" cy="5143500" type="screen16x9"/>
  <p:notesSz cx="6858000" cy="9144000"/>
  <p:custDataLst>
    <p:tags r:id="rId3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4" Type="http://schemas.openxmlformats.org/officeDocument/2006/relationships/tags" Target="tags/tag542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0.xml"/><Relationship Id="rId8" Type="http://schemas.openxmlformats.org/officeDocument/2006/relationships/tags" Target="../tags/tag319.xml"/><Relationship Id="rId7" Type="http://schemas.openxmlformats.org/officeDocument/2006/relationships/tags" Target="../tags/tag318.xml"/><Relationship Id="rId6" Type="http://schemas.openxmlformats.org/officeDocument/2006/relationships/tags" Target="../tags/tag317.xml"/><Relationship Id="rId5" Type="http://schemas.openxmlformats.org/officeDocument/2006/relationships/tags" Target="../tags/tag316.xml"/><Relationship Id="rId4" Type="http://schemas.openxmlformats.org/officeDocument/2006/relationships/tags" Target="../tags/tag315.xml"/><Relationship Id="rId3" Type="http://schemas.openxmlformats.org/officeDocument/2006/relationships/tags" Target="../tags/tag314.xml"/><Relationship Id="rId2" Type="http://schemas.openxmlformats.org/officeDocument/2006/relationships/tags" Target="../tags/tag31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22.xml"/><Relationship Id="rId10" Type="http://schemas.openxmlformats.org/officeDocument/2006/relationships/tags" Target="../tags/tag321.xml"/><Relationship Id="rId1" Type="http://schemas.openxmlformats.org/officeDocument/2006/relationships/tags" Target="../tags/tag31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1.xml"/><Relationship Id="rId8" Type="http://schemas.openxmlformats.org/officeDocument/2006/relationships/tags" Target="../tags/tag330.xml"/><Relationship Id="rId7" Type="http://schemas.openxmlformats.org/officeDocument/2006/relationships/tags" Target="../tags/tag329.xml"/><Relationship Id="rId6" Type="http://schemas.openxmlformats.org/officeDocument/2006/relationships/tags" Target="../tags/tag328.xml"/><Relationship Id="rId5" Type="http://schemas.openxmlformats.org/officeDocument/2006/relationships/tags" Target="../tags/tag327.xml"/><Relationship Id="rId4" Type="http://schemas.openxmlformats.org/officeDocument/2006/relationships/tags" Target="../tags/tag326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52.xml"/><Relationship Id="rId3" Type="http://schemas.openxmlformats.org/officeDocument/2006/relationships/tags" Target="../tags/tag325.xml"/><Relationship Id="rId29" Type="http://schemas.openxmlformats.org/officeDocument/2006/relationships/tags" Target="../tags/tag351.xml"/><Relationship Id="rId28" Type="http://schemas.openxmlformats.org/officeDocument/2006/relationships/tags" Target="../tags/tag350.xml"/><Relationship Id="rId27" Type="http://schemas.openxmlformats.org/officeDocument/2006/relationships/tags" Target="../tags/tag349.xml"/><Relationship Id="rId26" Type="http://schemas.openxmlformats.org/officeDocument/2006/relationships/tags" Target="../tags/tag348.xml"/><Relationship Id="rId25" Type="http://schemas.openxmlformats.org/officeDocument/2006/relationships/tags" Target="../tags/tag347.xml"/><Relationship Id="rId24" Type="http://schemas.openxmlformats.org/officeDocument/2006/relationships/tags" Target="../tags/tag346.xml"/><Relationship Id="rId23" Type="http://schemas.openxmlformats.org/officeDocument/2006/relationships/tags" Target="../tags/tag345.xml"/><Relationship Id="rId22" Type="http://schemas.openxmlformats.org/officeDocument/2006/relationships/tags" Target="../tags/tag344.xml"/><Relationship Id="rId21" Type="http://schemas.openxmlformats.org/officeDocument/2006/relationships/tags" Target="../tags/tag343.xml"/><Relationship Id="rId20" Type="http://schemas.openxmlformats.org/officeDocument/2006/relationships/tags" Target="../tags/tag342.xml"/><Relationship Id="rId2" Type="http://schemas.openxmlformats.org/officeDocument/2006/relationships/tags" Target="../tags/tag324.xml"/><Relationship Id="rId19" Type="http://schemas.openxmlformats.org/officeDocument/2006/relationships/tags" Target="../tags/tag341.xml"/><Relationship Id="rId18" Type="http://schemas.openxmlformats.org/officeDocument/2006/relationships/tags" Target="../tags/tag340.xml"/><Relationship Id="rId17" Type="http://schemas.openxmlformats.org/officeDocument/2006/relationships/tags" Target="../tags/tag339.xml"/><Relationship Id="rId16" Type="http://schemas.openxmlformats.org/officeDocument/2006/relationships/tags" Target="../tags/tag338.xml"/><Relationship Id="rId15" Type="http://schemas.openxmlformats.org/officeDocument/2006/relationships/tags" Target="../tags/tag337.xml"/><Relationship Id="rId14" Type="http://schemas.openxmlformats.org/officeDocument/2006/relationships/tags" Target="../tags/tag336.xml"/><Relationship Id="rId13" Type="http://schemas.openxmlformats.org/officeDocument/2006/relationships/tags" Target="../tags/tag335.xml"/><Relationship Id="rId12" Type="http://schemas.openxmlformats.org/officeDocument/2006/relationships/tags" Target="../tags/tag334.xml"/><Relationship Id="rId11" Type="http://schemas.openxmlformats.org/officeDocument/2006/relationships/tags" Target="../tags/tag333.xml"/><Relationship Id="rId10" Type="http://schemas.openxmlformats.org/officeDocument/2006/relationships/tags" Target="../tags/tag332.xml"/><Relationship Id="rId1" Type="http://schemas.openxmlformats.org/officeDocument/2006/relationships/tags" Target="../tags/tag32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1.xml"/><Relationship Id="rId8" Type="http://schemas.openxmlformats.org/officeDocument/2006/relationships/tags" Target="../tags/tag360.xml"/><Relationship Id="rId7" Type="http://schemas.openxmlformats.org/officeDocument/2006/relationships/tags" Target="../tags/tag359.xml"/><Relationship Id="rId6" Type="http://schemas.openxmlformats.org/officeDocument/2006/relationships/tags" Target="../tags/tag358.xml"/><Relationship Id="rId5" Type="http://schemas.openxmlformats.org/officeDocument/2006/relationships/tags" Target="../tags/tag357.xml"/><Relationship Id="rId4" Type="http://schemas.openxmlformats.org/officeDocument/2006/relationships/tags" Target="../tags/tag356.xml"/><Relationship Id="rId3" Type="http://schemas.openxmlformats.org/officeDocument/2006/relationships/tags" Target="../tags/tag355.xml"/><Relationship Id="rId21" Type="http://schemas.openxmlformats.org/officeDocument/2006/relationships/slideLayout" Target="../slideLayouts/slideLayout13.xml"/><Relationship Id="rId20" Type="http://schemas.openxmlformats.org/officeDocument/2006/relationships/tags" Target="../tags/tag372.xml"/><Relationship Id="rId2" Type="http://schemas.openxmlformats.org/officeDocument/2006/relationships/tags" Target="../tags/tag354.xml"/><Relationship Id="rId19" Type="http://schemas.openxmlformats.org/officeDocument/2006/relationships/tags" Target="../tags/tag371.xml"/><Relationship Id="rId18" Type="http://schemas.openxmlformats.org/officeDocument/2006/relationships/tags" Target="../tags/tag370.xml"/><Relationship Id="rId17" Type="http://schemas.openxmlformats.org/officeDocument/2006/relationships/tags" Target="../tags/tag369.xml"/><Relationship Id="rId16" Type="http://schemas.openxmlformats.org/officeDocument/2006/relationships/tags" Target="../tags/tag368.xml"/><Relationship Id="rId15" Type="http://schemas.openxmlformats.org/officeDocument/2006/relationships/tags" Target="../tags/tag367.xml"/><Relationship Id="rId14" Type="http://schemas.openxmlformats.org/officeDocument/2006/relationships/tags" Target="../tags/tag366.xml"/><Relationship Id="rId13" Type="http://schemas.openxmlformats.org/officeDocument/2006/relationships/tags" Target="../tags/tag365.xml"/><Relationship Id="rId12" Type="http://schemas.openxmlformats.org/officeDocument/2006/relationships/tags" Target="../tags/tag364.xml"/><Relationship Id="rId11" Type="http://schemas.openxmlformats.org/officeDocument/2006/relationships/tags" Target="../tags/tag363.xml"/><Relationship Id="rId10" Type="http://schemas.openxmlformats.org/officeDocument/2006/relationships/tags" Target="../tags/tag362.xml"/><Relationship Id="rId1" Type="http://schemas.openxmlformats.org/officeDocument/2006/relationships/tags" Target="../tags/tag35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81.xml"/><Relationship Id="rId8" Type="http://schemas.openxmlformats.org/officeDocument/2006/relationships/tags" Target="../tags/tag380.xml"/><Relationship Id="rId7" Type="http://schemas.openxmlformats.org/officeDocument/2006/relationships/tags" Target="../tags/tag379.xml"/><Relationship Id="rId6" Type="http://schemas.openxmlformats.org/officeDocument/2006/relationships/tags" Target="../tags/tag378.xml"/><Relationship Id="rId5" Type="http://schemas.openxmlformats.org/officeDocument/2006/relationships/tags" Target="../tags/tag377.xml"/><Relationship Id="rId4" Type="http://schemas.openxmlformats.org/officeDocument/2006/relationships/tags" Target="../tags/tag376.xml"/><Relationship Id="rId3" Type="http://schemas.openxmlformats.org/officeDocument/2006/relationships/tags" Target="../tags/tag375.xml"/><Relationship Id="rId20" Type="http://schemas.openxmlformats.org/officeDocument/2006/relationships/slideLayout" Target="../slideLayouts/slideLayout13.xml"/><Relationship Id="rId2" Type="http://schemas.openxmlformats.org/officeDocument/2006/relationships/tags" Target="../tags/tag374.xml"/><Relationship Id="rId19" Type="http://schemas.openxmlformats.org/officeDocument/2006/relationships/tags" Target="../tags/tag391.xml"/><Relationship Id="rId18" Type="http://schemas.openxmlformats.org/officeDocument/2006/relationships/tags" Target="../tags/tag390.xml"/><Relationship Id="rId17" Type="http://schemas.openxmlformats.org/officeDocument/2006/relationships/tags" Target="../tags/tag389.xml"/><Relationship Id="rId16" Type="http://schemas.openxmlformats.org/officeDocument/2006/relationships/tags" Target="../tags/tag388.xml"/><Relationship Id="rId15" Type="http://schemas.openxmlformats.org/officeDocument/2006/relationships/tags" Target="../tags/tag387.xml"/><Relationship Id="rId14" Type="http://schemas.openxmlformats.org/officeDocument/2006/relationships/tags" Target="../tags/tag386.xml"/><Relationship Id="rId13" Type="http://schemas.openxmlformats.org/officeDocument/2006/relationships/tags" Target="../tags/tag385.xml"/><Relationship Id="rId12" Type="http://schemas.openxmlformats.org/officeDocument/2006/relationships/tags" Target="../tags/tag384.xml"/><Relationship Id="rId11" Type="http://schemas.openxmlformats.org/officeDocument/2006/relationships/tags" Target="../tags/tag383.xml"/><Relationship Id="rId10" Type="http://schemas.openxmlformats.org/officeDocument/2006/relationships/tags" Target="../tags/tag382.xml"/><Relationship Id="rId1" Type="http://schemas.openxmlformats.org/officeDocument/2006/relationships/tags" Target="../tags/tag373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00.xml"/><Relationship Id="rId8" Type="http://schemas.openxmlformats.org/officeDocument/2006/relationships/tags" Target="../tags/tag399.xml"/><Relationship Id="rId7" Type="http://schemas.openxmlformats.org/officeDocument/2006/relationships/tags" Target="../tags/tag398.xml"/><Relationship Id="rId6" Type="http://schemas.openxmlformats.org/officeDocument/2006/relationships/tags" Target="../tags/tag397.xml"/><Relationship Id="rId5" Type="http://schemas.openxmlformats.org/officeDocument/2006/relationships/tags" Target="../tags/tag396.xml"/><Relationship Id="rId4" Type="http://schemas.openxmlformats.org/officeDocument/2006/relationships/tags" Target="../tags/tag395.xml"/><Relationship Id="rId3" Type="http://schemas.openxmlformats.org/officeDocument/2006/relationships/tags" Target="../tags/tag394.xml"/><Relationship Id="rId20" Type="http://schemas.openxmlformats.org/officeDocument/2006/relationships/slideLayout" Target="../slideLayouts/slideLayout13.xml"/><Relationship Id="rId2" Type="http://schemas.openxmlformats.org/officeDocument/2006/relationships/tags" Target="../tags/tag393.xml"/><Relationship Id="rId19" Type="http://schemas.openxmlformats.org/officeDocument/2006/relationships/tags" Target="../tags/tag410.xml"/><Relationship Id="rId18" Type="http://schemas.openxmlformats.org/officeDocument/2006/relationships/tags" Target="../tags/tag409.xml"/><Relationship Id="rId17" Type="http://schemas.openxmlformats.org/officeDocument/2006/relationships/tags" Target="../tags/tag408.xml"/><Relationship Id="rId16" Type="http://schemas.openxmlformats.org/officeDocument/2006/relationships/tags" Target="../tags/tag407.xml"/><Relationship Id="rId15" Type="http://schemas.openxmlformats.org/officeDocument/2006/relationships/tags" Target="../tags/tag406.xml"/><Relationship Id="rId14" Type="http://schemas.openxmlformats.org/officeDocument/2006/relationships/tags" Target="../tags/tag405.xml"/><Relationship Id="rId13" Type="http://schemas.openxmlformats.org/officeDocument/2006/relationships/tags" Target="../tags/tag404.xml"/><Relationship Id="rId12" Type="http://schemas.openxmlformats.org/officeDocument/2006/relationships/tags" Target="../tags/tag403.xml"/><Relationship Id="rId11" Type="http://schemas.openxmlformats.org/officeDocument/2006/relationships/tags" Target="../tags/tag402.xml"/><Relationship Id="rId10" Type="http://schemas.openxmlformats.org/officeDocument/2006/relationships/tags" Target="../tags/tag401.xml"/><Relationship Id="rId1" Type="http://schemas.openxmlformats.org/officeDocument/2006/relationships/tags" Target="../tags/tag39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19.xml"/><Relationship Id="rId8" Type="http://schemas.openxmlformats.org/officeDocument/2006/relationships/tags" Target="../tags/tag418.xml"/><Relationship Id="rId7" Type="http://schemas.openxmlformats.org/officeDocument/2006/relationships/tags" Target="../tags/tag417.xml"/><Relationship Id="rId6" Type="http://schemas.openxmlformats.org/officeDocument/2006/relationships/tags" Target="../tags/tag416.xml"/><Relationship Id="rId5" Type="http://schemas.openxmlformats.org/officeDocument/2006/relationships/tags" Target="../tags/tag415.xml"/><Relationship Id="rId4" Type="http://schemas.openxmlformats.org/officeDocument/2006/relationships/tags" Target="../tags/tag414.xml"/><Relationship Id="rId3" Type="http://schemas.openxmlformats.org/officeDocument/2006/relationships/tags" Target="../tags/tag413.xml"/><Relationship Id="rId2" Type="http://schemas.openxmlformats.org/officeDocument/2006/relationships/tags" Target="../tags/tag41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21.xml"/><Relationship Id="rId10" Type="http://schemas.openxmlformats.org/officeDocument/2006/relationships/tags" Target="../tags/tag420.xml"/><Relationship Id="rId1" Type="http://schemas.openxmlformats.org/officeDocument/2006/relationships/tags" Target="../tags/tag411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30.xml"/><Relationship Id="rId8" Type="http://schemas.openxmlformats.org/officeDocument/2006/relationships/tags" Target="../tags/tag429.xml"/><Relationship Id="rId7" Type="http://schemas.openxmlformats.org/officeDocument/2006/relationships/tags" Target="../tags/tag428.xml"/><Relationship Id="rId6" Type="http://schemas.openxmlformats.org/officeDocument/2006/relationships/tags" Target="../tags/tag427.xml"/><Relationship Id="rId5" Type="http://schemas.openxmlformats.org/officeDocument/2006/relationships/tags" Target="../tags/tag426.xml"/><Relationship Id="rId4" Type="http://schemas.openxmlformats.org/officeDocument/2006/relationships/tags" Target="../tags/tag425.xml"/><Relationship Id="rId3" Type="http://schemas.openxmlformats.org/officeDocument/2006/relationships/tags" Target="../tags/tag424.xml"/><Relationship Id="rId2" Type="http://schemas.openxmlformats.org/officeDocument/2006/relationships/tags" Target="../tags/tag42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32.xml"/><Relationship Id="rId10" Type="http://schemas.openxmlformats.org/officeDocument/2006/relationships/tags" Target="../tags/tag431.xml"/><Relationship Id="rId1" Type="http://schemas.openxmlformats.org/officeDocument/2006/relationships/tags" Target="../tags/tag42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41.xml"/><Relationship Id="rId8" Type="http://schemas.openxmlformats.org/officeDocument/2006/relationships/tags" Target="../tags/tag440.xml"/><Relationship Id="rId7" Type="http://schemas.openxmlformats.org/officeDocument/2006/relationships/tags" Target="../tags/tag439.xml"/><Relationship Id="rId6" Type="http://schemas.openxmlformats.org/officeDocument/2006/relationships/tags" Target="../tags/tag438.xml"/><Relationship Id="rId5" Type="http://schemas.openxmlformats.org/officeDocument/2006/relationships/tags" Target="../tags/tag437.xml"/><Relationship Id="rId4" Type="http://schemas.openxmlformats.org/officeDocument/2006/relationships/tags" Target="../tags/tag436.xml"/><Relationship Id="rId30" Type="http://schemas.openxmlformats.org/officeDocument/2006/relationships/slideLayout" Target="../slideLayouts/slideLayout13.xml"/><Relationship Id="rId3" Type="http://schemas.openxmlformats.org/officeDocument/2006/relationships/tags" Target="../tags/tag435.xml"/><Relationship Id="rId29" Type="http://schemas.openxmlformats.org/officeDocument/2006/relationships/tags" Target="../tags/tag461.xml"/><Relationship Id="rId28" Type="http://schemas.openxmlformats.org/officeDocument/2006/relationships/tags" Target="../tags/tag460.xml"/><Relationship Id="rId27" Type="http://schemas.openxmlformats.org/officeDocument/2006/relationships/tags" Target="../tags/tag459.xml"/><Relationship Id="rId26" Type="http://schemas.openxmlformats.org/officeDocument/2006/relationships/tags" Target="../tags/tag458.xml"/><Relationship Id="rId25" Type="http://schemas.openxmlformats.org/officeDocument/2006/relationships/tags" Target="../tags/tag457.xml"/><Relationship Id="rId24" Type="http://schemas.openxmlformats.org/officeDocument/2006/relationships/tags" Target="../tags/tag456.xml"/><Relationship Id="rId23" Type="http://schemas.openxmlformats.org/officeDocument/2006/relationships/tags" Target="../tags/tag455.xml"/><Relationship Id="rId22" Type="http://schemas.openxmlformats.org/officeDocument/2006/relationships/tags" Target="../tags/tag454.xml"/><Relationship Id="rId21" Type="http://schemas.openxmlformats.org/officeDocument/2006/relationships/tags" Target="../tags/tag453.xml"/><Relationship Id="rId20" Type="http://schemas.openxmlformats.org/officeDocument/2006/relationships/tags" Target="../tags/tag452.xml"/><Relationship Id="rId2" Type="http://schemas.openxmlformats.org/officeDocument/2006/relationships/tags" Target="../tags/tag434.xml"/><Relationship Id="rId19" Type="http://schemas.openxmlformats.org/officeDocument/2006/relationships/tags" Target="../tags/tag451.xml"/><Relationship Id="rId18" Type="http://schemas.openxmlformats.org/officeDocument/2006/relationships/tags" Target="../tags/tag450.xml"/><Relationship Id="rId17" Type="http://schemas.openxmlformats.org/officeDocument/2006/relationships/tags" Target="../tags/tag449.xml"/><Relationship Id="rId16" Type="http://schemas.openxmlformats.org/officeDocument/2006/relationships/tags" Target="../tags/tag448.xml"/><Relationship Id="rId15" Type="http://schemas.openxmlformats.org/officeDocument/2006/relationships/tags" Target="../tags/tag447.xml"/><Relationship Id="rId14" Type="http://schemas.openxmlformats.org/officeDocument/2006/relationships/tags" Target="../tags/tag446.xml"/><Relationship Id="rId13" Type="http://schemas.openxmlformats.org/officeDocument/2006/relationships/tags" Target="../tags/tag445.xml"/><Relationship Id="rId12" Type="http://schemas.openxmlformats.org/officeDocument/2006/relationships/tags" Target="../tags/tag444.xml"/><Relationship Id="rId11" Type="http://schemas.openxmlformats.org/officeDocument/2006/relationships/tags" Target="../tags/tag443.xml"/><Relationship Id="rId10" Type="http://schemas.openxmlformats.org/officeDocument/2006/relationships/tags" Target="../tags/tag442.xml"/><Relationship Id="rId1" Type="http://schemas.openxmlformats.org/officeDocument/2006/relationships/tags" Target="../tags/tag433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70.xml"/><Relationship Id="rId8" Type="http://schemas.openxmlformats.org/officeDocument/2006/relationships/tags" Target="../tags/tag469.xml"/><Relationship Id="rId7" Type="http://schemas.openxmlformats.org/officeDocument/2006/relationships/tags" Target="../tags/tag468.xml"/><Relationship Id="rId6" Type="http://schemas.openxmlformats.org/officeDocument/2006/relationships/tags" Target="../tags/tag467.xml"/><Relationship Id="rId5" Type="http://schemas.openxmlformats.org/officeDocument/2006/relationships/tags" Target="../tags/tag466.xml"/><Relationship Id="rId4" Type="http://schemas.openxmlformats.org/officeDocument/2006/relationships/tags" Target="../tags/tag465.xml"/><Relationship Id="rId3" Type="http://schemas.openxmlformats.org/officeDocument/2006/relationships/tags" Target="../tags/tag464.xml"/><Relationship Id="rId2" Type="http://schemas.openxmlformats.org/officeDocument/2006/relationships/tags" Target="../tags/tag46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72.xml"/><Relationship Id="rId10" Type="http://schemas.openxmlformats.org/officeDocument/2006/relationships/tags" Target="../tags/tag471.xml"/><Relationship Id="rId1" Type="http://schemas.openxmlformats.org/officeDocument/2006/relationships/tags" Target="../tags/tag462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81.xml"/><Relationship Id="rId8" Type="http://schemas.openxmlformats.org/officeDocument/2006/relationships/tags" Target="../tags/tag480.xml"/><Relationship Id="rId7" Type="http://schemas.openxmlformats.org/officeDocument/2006/relationships/tags" Target="../tags/tag479.xml"/><Relationship Id="rId6" Type="http://schemas.openxmlformats.org/officeDocument/2006/relationships/tags" Target="../tags/tag478.xml"/><Relationship Id="rId5" Type="http://schemas.openxmlformats.org/officeDocument/2006/relationships/tags" Target="../tags/tag477.xml"/><Relationship Id="rId4" Type="http://schemas.openxmlformats.org/officeDocument/2006/relationships/tags" Target="../tags/tag476.xml"/><Relationship Id="rId3" Type="http://schemas.openxmlformats.org/officeDocument/2006/relationships/tags" Target="../tags/tag475.xml"/><Relationship Id="rId2" Type="http://schemas.openxmlformats.org/officeDocument/2006/relationships/tags" Target="../tags/tag474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83.xml"/><Relationship Id="rId10" Type="http://schemas.openxmlformats.org/officeDocument/2006/relationships/tags" Target="../tags/tag482.xml"/><Relationship Id="rId1" Type="http://schemas.openxmlformats.org/officeDocument/2006/relationships/tags" Target="../tags/tag47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92.xml"/><Relationship Id="rId8" Type="http://schemas.openxmlformats.org/officeDocument/2006/relationships/tags" Target="../tags/tag491.xml"/><Relationship Id="rId7" Type="http://schemas.openxmlformats.org/officeDocument/2006/relationships/tags" Target="../tags/tag490.xml"/><Relationship Id="rId6" Type="http://schemas.openxmlformats.org/officeDocument/2006/relationships/tags" Target="../tags/tag489.xml"/><Relationship Id="rId5" Type="http://schemas.openxmlformats.org/officeDocument/2006/relationships/tags" Target="../tags/tag488.xml"/><Relationship Id="rId4" Type="http://schemas.openxmlformats.org/officeDocument/2006/relationships/tags" Target="../tags/tag487.xml"/><Relationship Id="rId3" Type="http://schemas.openxmlformats.org/officeDocument/2006/relationships/tags" Target="../tags/tag486.xml"/><Relationship Id="rId2" Type="http://schemas.openxmlformats.org/officeDocument/2006/relationships/tags" Target="../tags/tag485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94.xml"/><Relationship Id="rId10" Type="http://schemas.openxmlformats.org/officeDocument/2006/relationships/tags" Target="../tags/tag493.xml"/><Relationship Id="rId1" Type="http://schemas.openxmlformats.org/officeDocument/2006/relationships/tags" Target="../tags/tag484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tags" Target="../tags/tag497.xml"/><Relationship Id="rId2" Type="http://schemas.openxmlformats.org/officeDocument/2006/relationships/tags" Target="../tags/tag496.xml"/><Relationship Id="rId1" Type="http://schemas.openxmlformats.org/officeDocument/2006/relationships/tags" Target="../tags/tag495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06.xml"/><Relationship Id="rId8" Type="http://schemas.openxmlformats.org/officeDocument/2006/relationships/tags" Target="../tags/tag505.xml"/><Relationship Id="rId7" Type="http://schemas.openxmlformats.org/officeDocument/2006/relationships/tags" Target="../tags/tag504.xml"/><Relationship Id="rId6" Type="http://schemas.openxmlformats.org/officeDocument/2006/relationships/tags" Target="../tags/tag503.xml"/><Relationship Id="rId5" Type="http://schemas.openxmlformats.org/officeDocument/2006/relationships/tags" Target="../tags/tag502.xml"/><Relationship Id="rId4" Type="http://schemas.openxmlformats.org/officeDocument/2006/relationships/tags" Target="../tags/tag501.xml"/><Relationship Id="rId3" Type="http://schemas.openxmlformats.org/officeDocument/2006/relationships/tags" Target="../tags/tag500.xml"/><Relationship Id="rId2" Type="http://schemas.openxmlformats.org/officeDocument/2006/relationships/tags" Target="../tags/tag499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08.xml"/><Relationship Id="rId11" Type="http://schemas.openxmlformats.org/officeDocument/2006/relationships/image" Target="../media/image10.png"/><Relationship Id="rId10" Type="http://schemas.openxmlformats.org/officeDocument/2006/relationships/tags" Target="../tags/tag507.xml"/><Relationship Id="rId1" Type="http://schemas.openxmlformats.org/officeDocument/2006/relationships/tags" Target="../tags/tag498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517.xml"/><Relationship Id="rId8" Type="http://schemas.openxmlformats.org/officeDocument/2006/relationships/tags" Target="../tags/tag516.xml"/><Relationship Id="rId7" Type="http://schemas.openxmlformats.org/officeDocument/2006/relationships/tags" Target="../tags/tag515.xml"/><Relationship Id="rId6" Type="http://schemas.openxmlformats.org/officeDocument/2006/relationships/tags" Target="../tags/tag514.xml"/><Relationship Id="rId5" Type="http://schemas.openxmlformats.org/officeDocument/2006/relationships/tags" Target="../tags/tag513.xml"/><Relationship Id="rId4" Type="http://schemas.openxmlformats.org/officeDocument/2006/relationships/tags" Target="../tags/tag512.xml"/><Relationship Id="rId3" Type="http://schemas.openxmlformats.org/officeDocument/2006/relationships/tags" Target="../tags/tag511.xml"/><Relationship Id="rId2" Type="http://schemas.openxmlformats.org/officeDocument/2006/relationships/tags" Target="../tags/tag510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19.xml"/><Relationship Id="rId11" Type="http://schemas.openxmlformats.org/officeDocument/2006/relationships/image" Target="../media/image10.png"/><Relationship Id="rId10" Type="http://schemas.openxmlformats.org/officeDocument/2006/relationships/tags" Target="../tags/tag518.xml"/><Relationship Id="rId1" Type="http://schemas.openxmlformats.org/officeDocument/2006/relationships/tags" Target="../tags/tag509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528.xml"/><Relationship Id="rId8" Type="http://schemas.openxmlformats.org/officeDocument/2006/relationships/tags" Target="../tags/tag527.xml"/><Relationship Id="rId7" Type="http://schemas.openxmlformats.org/officeDocument/2006/relationships/tags" Target="../tags/tag526.xml"/><Relationship Id="rId6" Type="http://schemas.openxmlformats.org/officeDocument/2006/relationships/tags" Target="../tags/tag525.xml"/><Relationship Id="rId5" Type="http://schemas.openxmlformats.org/officeDocument/2006/relationships/tags" Target="../tags/tag524.xml"/><Relationship Id="rId4" Type="http://schemas.openxmlformats.org/officeDocument/2006/relationships/tags" Target="../tags/tag523.xml"/><Relationship Id="rId3" Type="http://schemas.openxmlformats.org/officeDocument/2006/relationships/tags" Target="../tags/tag522.xml"/><Relationship Id="rId2" Type="http://schemas.openxmlformats.org/officeDocument/2006/relationships/tags" Target="../tags/tag521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30.xml"/><Relationship Id="rId11" Type="http://schemas.openxmlformats.org/officeDocument/2006/relationships/image" Target="../media/image10.png"/><Relationship Id="rId10" Type="http://schemas.openxmlformats.org/officeDocument/2006/relationships/tags" Target="../tags/tag529.xml"/><Relationship Id="rId1" Type="http://schemas.openxmlformats.org/officeDocument/2006/relationships/tags" Target="../tags/tag520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539.xml"/><Relationship Id="rId8" Type="http://schemas.openxmlformats.org/officeDocument/2006/relationships/tags" Target="../tags/tag538.xml"/><Relationship Id="rId7" Type="http://schemas.openxmlformats.org/officeDocument/2006/relationships/tags" Target="../tags/tag537.xml"/><Relationship Id="rId6" Type="http://schemas.openxmlformats.org/officeDocument/2006/relationships/tags" Target="../tags/tag536.xml"/><Relationship Id="rId5" Type="http://schemas.openxmlformats.org/officeDocument/2006/relationships/tags" Target="../tags/tag535.xml"/><Relationship Id="rId4" Type="http://schemas.openxmlformats.org/officeDocument/2006/relationships/tags" Target="../tags/tag534.xml"/><Relationship Id="rId3" Type="http://schemas.openxmlformats.org/officeDocument/2006/relationships/tags" Target="../tags/tag533.xml"/><Relationship Id="rId2" Type="http://schemas.openxmlformats.org/officeDocument/2006/relationships/tags" Target="../tags/tag532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41.xml"/><Relationship Id="rId11" Type="http://schemas.openxmlformats.org/officeDocument/2006/relationships/image" Target="../media/image10.png"/><Relationship Id="rId10" Type="http://schemas.openxmlformats.org/officeDocument/2006/relationships/tags" Target="../tags/tag540.xml"/><Relationship Id="rId1" Type="http://schemas.openxmlformats.org/officeDocument/2006/relationships/tags" Target="../tags/tag53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50.xml"/><Relationship Id="rId1" Type="http://schemas.openxmlformats.org/officeDocument/2006/relationships/tags" Target="../tags/tag2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60.xml"/><Relationship Id="rId1" Type="http://schemas.openxmlformats.org/officeDocument/2006/relationships/tags" Target="../tags/tag2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80.xml"/><Relationship Id="rId1" Type="http://schemas.openxmlformats.org/officeDocument/2006/relationships/tags" Target="../tags/tag27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90.xml"/><Relationship Id="rId1" Type="http://schemas.openxmlformats.org/officeDocument/2006/relationships/tags" Target="../tags/tag28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99.xml"/><Relationship Id="rId8" Type="http://schemas.openxmlformats.org/officeDocument/2006/relationships/tags" Target="../tags/tag298.xml"/><Relationship Id="rId7" Type="http://schemas.openxmlformats.org/officeDocument/2006/relationships/tags" Target="../tags/tag297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" Type="http://schemas.openxmlformats.org/officeDocument/2006/relationships/tags" Target="../tags/tag293.xml"/><Relationship Id="rId2" Type="http://schemas.openxmlformats.org/officeDocument/2006/relationships/tags" Target="../tags/tag29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00.xml"/><Relationship Id="rId1" Type="http://schemas.openxmlformats.org/officeDocument/2006/relationships/tags" Target="../tags/tag29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09.xml"/><Relationship Id="rId8" Type="http://schemas.openxmlformats.org/officeDocument/2006/relationships/tags" Target="../tags/tag308.xml"/><Relationship Id="rId7" Type="http://schemas.openxmlformats.org/officeDocument/2006/relationships/tags" Target="../tags/tag307.xml"/><Relationship Id="rId6" Type="http://schemas.openxmlformats.org/officeDocument/2006/relationships/tags" Target="../tags/tag306.xml"/><Relationship Id="rId5" Type="http://schemas.openxmlformats.org/officeDocument/2006/relationships/tags" Target="../tags/tag305.xml"/><Relationship Id="rId4" Type="http://schemas.openxmlformats.org/officeDocument/2006/relationships/tags" Target="../tags/tag304.xml"/><Relationship Id="rId3" Type="http://schemas.openxmlformats.org/officeDocument/2006/relationships/tags" Target="../tags/tag303.xml"/><Relationship Id="rId2" Type="http://schemas.openxmlformats.org/officeDocument/2006/relationships/tags" Target="../tags/tag30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11.xml"/><Relationship Id="rId10" Type="http://schemas.openxmlformats.org/officeDocument/2006/relationships/tags" Target="../tags/tag310.xml"/><Relationship Id="rId1" Type="http://schemas.openxmlformats.org/officeDocument/2006/relationships/tags" Target="../tags/tag3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第二单元复习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四年级上册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16491" y="241340"/>
            <a:ext cx="7761686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豌豆     按照     舒适     恐怕     僵硬     耐心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探望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愉快     曾经     黑暗     丰满     等待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虚弱     温和     暖和     兴奋     雷达     蚊子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即使     绳子     苍蝇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证明     研究     灵巧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模仿     显示     世纪     技术     改变     程度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超过     奥秘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日益     联系     哲学     任何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改善     幻想     创造    玩具枪    暖洋洋   科学家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驾驶员   原子核   横七竖八    呼风唤雨     腾云驾雾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978819" y="787832"/>
            <a:ext cx="2134394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宋体" panose="02010600030101010101" pitchFamily="2" charset="-122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僵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缰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硬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便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枪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抢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820069" y="150384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820069" y="247062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1854994" y="343741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5030788" y="787832"/>
            <a:ext cx="2084387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探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深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曾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增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蝠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4837113" y="155495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4837113" y="252174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4872038" y="348853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8"/>
            </p:custDataLst>
          </p:nvPr>
        </p:nvSpPr>
        <p:spPr>
          <a:xfrm>
            <a:off x="2272240" y="1379974"/>
            <a:ext cx="17195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jiāng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僵硬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9"/>
            </p:custDataLst>
          </p:nvPr>
        </p:nvSpPr>
        <p:spPr>
          <a:xfrm>
            <a:off x="2272240" y="1858235"/>
            <a:ext cx="17195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jiāng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缰绳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20"/>
            </p:custDataLst>
          </p:nvPr>
        </p:nvSpPr>
        <p:spPr>
          <a:xfrm>
            <a:off x="5345859" y="1362525"/>
            <a:ext cx="14401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tàn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探望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21"/>
            </p:custDataLst>
          </p:nvPr>
        </p:nvSpPr>
        <p:spPr>
          <a:xfrm>
            <a:off x="5371259" y="1752572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shēn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深度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22"/>
            </p:custDataLst>
          </p:nvPr>
        </p:nvSpPr>
        <p:spPr>
          <a:xfrm>
            <a:off x="2248418" y="2403003"/>
            <a:ext cx="1579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yìng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坚硬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23"/>
            </p:custDataLst>
          </p:nvPr>
        </p:nvSpPr>
        <p:spPr>
          <a:xfrm>
            <a:off x="2306330" y="2833890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biàn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方便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24"/>
            </p:custDataLst>
          </p:nvPr>
        </p:nvSpPr>
        <p:spPr>
          <a:xfrm>
            <a:off x="5363543" y="2387304"/>
            <a:ext cx="1579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céng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曾经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25"/>
            </p:custDataLst>
          </p:nvPr>
        </p:nvSpPr>
        <p:spPr>
          <a:xfrm>
            <a:off x="5391433" y="2779834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zēng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增加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26"/>
            </p:custDataLst>
          </p:nvPr>
        </p:nvSpPr>
        <p:spPr>
          <a:xfrm>
            <a:off x="2307011" y="3267259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qiāng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手枪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27"/>
            </p:custDataLst>
          </p:nvPr>
        </p:nvSpPr>
        <p:spPr>
          <a:xfrm>
            <a:off x="2272240" y="3875330"/>
            <a:ext cx="17195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qiǎng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抢劫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28"/>
            </p:custDataLst>
          </p:nvPr>
        </p:nvSpPr>
        <p:spPr>
          <a:xfrm>
            <a:off x="5369893" y="3308758"/>
            <a:ext cx="13004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fú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蝙蝠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29"/>
            </p:custDataLst>
          </p:nvPr>
        </p:nvSpPr>
        <p:spPr>
          <a:xfrm>
            <a:off x="5363543" y="3924353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fú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辐射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100387" y="893878"/>
            <a:ext cx="22217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宋体" panose="02010600030101010101" pitchFamily="2" charset="-122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启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居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即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既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绳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蝇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941637" y="166100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941637" y="262779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2976562" y="359457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3431110" y="1502709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qǐ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启动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5"/>
            </p:custDataLst>
          </p:nvPr>
        </p:nvSpPr>
        <p:spPr>
          <a:xfrm>
            <a:off x="3433348" y="1884926"/>
            <a:ext cx="13004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jū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居住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6"/>
            </p:custDataLst>
          </p:nvPr>
        </p:nvSpPr>
        <p:spPr>
          <a:xfrm>
            <a:off x="3437460" y="2403796"/>
            <a:ext cx="13004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jí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即使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7"/>
            </p:custDataLst>
          </p:nvPr>
        </p:nvSpPr>
        <p:spPr>
          <a:xfrm>
            <a:off x="3435102" y="2873996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jì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既然）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8"/>
            </p:custDataLst>
          </p:nvPr>
        </p:nvSpPr>
        <p:spPr>
          <a:xfrm>
            <a:off x="3426998" y="3497391"/>
            <a:ext cx="17195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shéng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绳子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9"/>
            </p:custDataLst>
          </p:nvPr>
        </p:nvSpPr>
        <p:spPr>
          <a:xfrm>
            <a:off x="3457853" y="4007956"/>
            <a:ext cx="1579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yíng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苍蝇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171032" y="1486808"/>
            <a:ext cx="4472781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宋体" panose="02010600030101010101" pitchFamily="2" charset="-122"/>
              </a:rPr>
              <a:t>五、多音字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977357" y="225393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977357" y="322072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2407444" y="2348919"/>
            <a:ext cx="392906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弹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2407444" y="3322512"/>
            <a:ext cx="492919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曾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5"/>
            </p:custDataLst>
          </p:nvPr>
        </p:nvSpPr>
        <p:spPr>
          <a:xfrm>
            <a:off x="3170061" y="2070996"/>
            <a:ext cx="17195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dàn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（子弹）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16"/>
            </p:custDataLst>
          </p:nvPr>
        </p:nvSpPr>
        <p:spPr>
          <a:xfrm>
            <a:off x="3178458" y="2501883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tán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（弹琴）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7"/>
            </p:custDataLst>
          </p:nvPr>
        </p:nvSpPr>
        <p:spPr>
          <a:xfrm>
            <a:off x="3133101" y="3010008"/>
            <a:ext cx="21386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zēng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（曾祖父）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18"/>
            </p:custDataLst>
          </p:nvPr>
        </p:nvSpPr>
        <p:spPr>
          <a:xfrm>
            <a:off x="3124527" y="3474911"/>
            <a:ext cx="18592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céng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（曾经）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171032" y="1486808"/>
            <a:ext cx="4472781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宋体" panose="02010600030101010101" pitchFamily="2" charset="-122"/>
              </a:rPr>
              <a:t>五、多音字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977357" y="225393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977357" y="322072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2407444" y="2348919"/>
            <a:ext cx="392906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系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2407444" y="3322512"/>
            <a:ext cx="492919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蒙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5"/>
            </p:custDataLst>
          </p:nvPr>
        </p:nvSpPr>
        <p:spPr>
          <a:xfrm>
            <a:off x="3136107" y="2133475"/>
            <a:ext cx="1859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jì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（系鞋带）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3169542" y="2477623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xì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（系统）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3182483" y="2992021"/>
            <a:ext cx="19989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méng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（启蒙） 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3180111" y="3471540"/>
            <a:ext cx="18592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mēng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（蒙骗）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28638" y="241082"/>
            <a:ext cx="8508206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六、近义词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按照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依照   温暖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暖和   舒适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舒服	明亮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敞亮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僵硬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生硬   震动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震荡   丰满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饱满   揭晓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公布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虚弱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病弱   仔细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认真   愉快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高兴   盘绕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缠绕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兴奋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振奋   柔嫩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娇嫩   洋溢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充满   清楚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清晰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敏锐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灵敏   启示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启发   秘密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奥秘   灵巧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灵活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依赖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依靠   寄托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寄寓   洞察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洞悉   成就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成绩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探索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探寻   回顾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回忆   改善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改良   躲避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躲藏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震撼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震动   喧嚷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喧闹   柔弱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娇弱   确定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肯定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96515" y="703193"/>
            <a:ext cx="8054579" cy="3815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温暖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寒冷    舒适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难受    明亮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黑暗    僵硬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灵活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丰满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干瘦    虚弱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强壮    仔细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粗心    愉快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悲伤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柔嫩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坚硬    清楚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模糊    安全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危险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漆黑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明亮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敏锐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迟钝    幻想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现实    过去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未来    黑暗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光明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密集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稀疏    轻盈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沉重    柔弱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刚强    香甜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苦涩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改善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恶化    慢吞吞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急匆匆     静悄悄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闹哄哄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48176" y="230243"/>
            <a:ext cx="7872413" cy="4754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）的豆荚 	（    ）的世界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）的眼光 	（    ）的叶子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）的夜空 	（    ）的夜里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    ）的发明 	（        ）的神仙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）的生活 	（    ）的雨幕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）的风雨 	（    ）愿望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）奥秘 	     （    ）地捏着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）地躺着 	（    ）地躺着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）地微笑 	（    ）地避开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813516" y="847422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宋体" panose="02010600030101010101" pitchFamily="2" charset="-122"/>
              </a:rPr>
              <a:t>丰满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2850588" y="829000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广阔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813516" y="1297043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兴奋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2846196" y="1297043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柔嫩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800650" y="1754243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清朗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2877345" y="1765086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漆黑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814188" y="2226873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出乎意料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3543823" y="2211443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腾云驾雾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813516" y="2676494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美好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20"/>
            </p:custDataLst>
          </p:nvPr>
        </p:nvSpPr>
        <p:spPr>
          <a:xfrm>
            <a:off x="2837924" y="2657800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银色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800649" y="3131945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猛烈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2877345" y="3150404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寄托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813516" y="3551283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探索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24"/>
            </p:custDataLst>
          </p:nvPr>
        </p:nvSpPr>
        <p:spPr>
          <a:xfrm>
            <a:off x="3535551" y="3562349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紧紧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25"/>
            </p:custDataLst>
          </p:nvPr>
        </p:nvSpPr>
        <p:spPr>
          <a:xfrm>
            <a:off x="797501" y="4054196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安静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26"/>
            </p:custDataLst>
          </p:nvPr>
        </p:nvSpPr>
        <p:spPr>
          <a:xfrm>
            <a:off x="2889740" y="4012861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耐心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27"/>
            </p:custDataLst>
          </p:nvPr>
        </p:nvSpPr>
        <p:spPr>
          <a:xfrm>
            <a:off x="829540" y="4509647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快乐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28"/>
            </p:custDataLst>
          </p:nvPr>
        </p:nvSpPr>
        <p:spPr>
          <a:xfrm>
            <a:off x="2846196" y="4467181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灵巧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</p:spTree>
    <p:custDataLst>
      <p:tags r:id="rId2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00088" y="724978"/>
            <a:ext cx="7879555" cy="3984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九、词语积累</a:t>
            </a:r>
            <a:endParaRPr lang="en-US" altLang="zh-CN" sz="22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1.ABB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式词语：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暖洋洋   红艳艳   水灵灵   黑压压   水淋淋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含有数字的四字词语：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横七竖八   四通八达   五光十色   九牛一毛   七上八下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含有近义词的四字词语：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呼风唤雨   腾云驾雾   察言观色   安邦定国   见多识广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76858" y="596391"/>
            <a:ext cx="7990284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拟人句：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(1)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豌豆按照它们在家庭里的地位，坐成一排。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(2)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豌豆坐在那儿越长越大，它们想，我们得做点事情啊。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比喻句：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(1)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青苔把它裹起来，它躺在那儿真可以说成了一个囚犯。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(2)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蝙蝠就像没头苍蝇似的到处乱撞，挂在绳子上的铃铛响个不停。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717947" y="1370714"/>
            <a:ext cx="7440216" cy="2306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 fontAlgn="auto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本单元课文是围绕“从不同的角度去思考问题”这个专题编排的。由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一个豆荚里的五粒豆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蝙蝠和雷达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小电影院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三篇精读课文和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呼风唤雨的世纪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一篇略读课文组成。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55452" y="1475073"/>
            <a:ext cx="7990284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设问句：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是谁来呼风唤雨呢？当然是人类。靠什么呼风唤雨呢？靠的是现代科学技术。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107"/>
          <p:cNvSpPr txBox="1"/>
          <p:nvPr>
            <p:custDataLst>
              <p:tags r:id="rId1"/>
            </p:custDataLst>
          </p:nvPr>
        </p:nvSpPr>
        <p:spPr>
          <a:xfrm>
            <a:off x="2184083" y="1743551"/>
            <a:ext cx="4775835" cy="875824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45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184083" y="2635881"/>
            <a:ext cx="4775835" cy="758666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1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第一单元课文知识点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64185" y="1226185"/>
            <a:ext cx="8379460" cy="348488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一个豆荚里的五粒豆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写了五粒豌豆的经历，重点讲述第五粒豌豆与小女孩之间的故事，赞扬了第五粒豌豆，告诉我们要脚踏实地，积极努力地创造价值。表达了作者对最后一粒豌豆顽强生命力的赞美，以及对乐观、仁爱、敬重生命的生活态度的赞赏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64473" y="1427640"/>
            <a:ext cx="7961662" cy="33000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蝙蝠和雷达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主要讲了科学家经过反复研究，揭开了蝙蝠在夜里安全飞行的秘密，并从中受到启发，发明了雷达安装在飞机上，保证飞机在夜里安全飞行的过程。教育我们要注意事物与人类之间的关系，树立从小学科学、爱科学的意识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256222" y="1593109"/>
            <a:ext cx="8631555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呼风唤雨的世纪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简述了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20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世纪科学技术的发展历程，展示了科学技术的飞速发展给人类生活带来的巨大变化和灿烂前景，激发了我们爱科学、学科学和探索科学的精神。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313260" y="1828854"/>
            <a:ext cx="8631555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蝴蝶的家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以问题与思索为主线，以雨天为蝴蝶躲藏在哪里而着急的情感贯穿全篇，真切地表达了作者对弱小生灵的关爱之情，告诉我们要关心弱小，关爱生命。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57150" y="1041747"/>
            <a:ext cx="8643938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 defTabSz="685800" fontAlgn="auto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一个豆荚里的五粒豆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告诉我们，生活中不能没有爱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爱是最伟大的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也是最幸福的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;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 defTabSz="685800" fontAlgn="auto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蝙蝠和雷达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讲科学家从蝙蝠可以在夜间飞行中受到启发，解决了飞机在夜间安全飞行的问题；    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 defTabSz="685800" fontAlgn="auto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小电影院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写的是“我”用爸爸买来的玩具电影放映机开了一个小电影院的故事，懂得遵守规则、讲诚信、公平对待的道理；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235744" y="1438538"/>
            <a:ext cx="8222456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    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蝴蝶的家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这是一篇言辞优美的散文，作者构思独特，以问题和思索为线，以雨天为蝴蝶躲藏在哪里而着急的情感贯穿，真切地表达了作者对幼小生灵的关爱之情。要善于思考、有乐观、积极的生活态度；爱科学、探索科学奥秘和勇于创新的科学精神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14298" y="354182"/>
            <a:ext cx="8508207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）阅读时尝试从不同角度去思考，提出自己的问题。从不同角度去思考，提出自己的问题。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一个豆荚里的五粒豆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要注意边读边提出问题的习惯和能力，这样有助于我们归纳文章的主要内容。如果我们能在阅读中，依据文章的顺序，提出相应的问题，我们就可以按问题概括出课文的主要内容了。比如我们可能会提出以下问题：第五粒豌豆为什么像“一个囚犯”？为什么它长得却很好？这个故事让我们明白了什么？把这些问题解答出来就是文章的主要内容；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235744" y="1295663"/>
            <a:ext cx="8222456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幼圆" charset="0"/>
              <a:cs typeface="?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蝙蝠与雷达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思考从蝙蝠身上得到了什么启示，了解蝙蝠和雷达的关系，激发爱科学、探索科学奥秘的兴趣和勇于创新的科学精神；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小电影院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在阅读时根据课文内容和生活实际，和同学分享自己的观点，激发好奇心，解决问题的能力。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278605" y="1295663"/>
            <a:ext cx="8401051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）写一个人，注意把印象最深的地方写出来。本单元习作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小小“动物园”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，习作的重点是找相似，抓住人物与动物的外貌、性格和爱好等方面的相似性来写作。掌握抓住人物特点进行人物描写的方法。注意用词要生动形象，比喻一定要恰当。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767715" y="788035"/>
            <a:ext cx="7630795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一、易读错的字</a:t>
            </a:r>
            <a:endParaRPr lang="zh-CN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豌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wān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豆	舒适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shì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	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僵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jiāng</a:t>
            </a:r>
            <a:r>
              <a:rPr lang="zh-CN" altLang="en-US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）硬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	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窗框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kuàng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	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系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jì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扣子	证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zhèng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明	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障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zhàng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碍	荧屏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píng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	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蚊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wén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子	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蝙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biān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蝠	即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jí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使	质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zhì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量	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呼唤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huàn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	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潜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qián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力	震撼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hàn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	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屋檐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yán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	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喧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xuān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哗	家雀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qiǎo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儿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664494" y="1232184"/>
            <a:ext cx="6986587" cy="279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豌：左边“豆”最后一笔是提。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蝙、蝠、蚊、蝇：都是虫字旁，左窄右宽。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系：第一笔是平撇。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5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4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497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8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9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455100-fa34-4041-9145-0ad2de3decee}"/>
  <p:tag name="KSO_WM_UNIT_TYPE" val="i"/>
</p:tagLst>
</file>

<file path=ppt/tags/tag5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42.xml><?xml version="1.0" encoding="utf-8"?>
<p:tagLst xmlns:p="http://schemas.openxmlformats.org/presentationml/2006/main">
  <p:tag name="COMMONDATA" val="eyJoZGlkIjoiZWE3NjZlYjJkMjNiZjRmNDUwNDg2MDIyMjNiOTJhMjAifQ==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2948</Words>
  <Application>WPS 演示</Application>
  <PresentationFormat>全屏显示(16:9)</PresentationFormat>
  <Paragraphs>246</Paragraphs>
  <Slides>25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Arial</vt:lpstr>
      <vt:lpstr>宋体</vt:lpstr>
      <vt:lpstr>Wingdings</vt:lpstr>
      <vt:lpstr>黑体</vt:lpstr>
      <vt:lpstr>微软雅黑</vt:lpstr>
      <vt:lpstr>楷体</vt:lpstr>
      <vt:lpstr>?</vt:lpstr>
      <vt:lpstr>Segoe Print</vt:lpstr>
      <vt:lpstr>等线</vt:lpstr>
      <vt:lpstr>Calibri</vt:lpstr>
      <vt:lpstr>Arial Unicode MS</vt:lpstr>
      <vt:lpstr>仿宋</vt:lpstr>
      <vt:lpstr>幼圆</vt:lpstr>
      <vt:lpstr>汉仪乐喵体W</vt:lpstr>
      <vt:lpstr>Arial</vt:lpstr>
      <vt:lpstr>幼圆</vt:lpstr>
      <vt:lpstr>3_Office 主题​​</vt:lpstr>
      <vt:lpstr>11_Office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98</cp:revision>
  <dcterms:created xsi:type="dcterms:W3CDTF">2020-02-14T00:12:00Z</dcterms:created>
  <dcterms:modified xsi:type="dcterms:W3CDTF">2022-05-27T02:23:14Z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BA9BA9D801004A0AB5C667E72423464E</vt:lpwstr>
  </property>
</Properties>
</file>