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tags/tag163.xml" ContentType="application/vnd.openxmlformats-officedocument.presentationml.tags+xml"/>
  <Override PartName="/ppt/tags/tag164.xml" ContentType="application/vnd.openxmlformats-officedocument.presentationml.tags+xml"/>
  <Override PartName="/ppt/tags/tag165.xml" ContentType="application/vnd.openxmlformats-officedocument.presentationml.tags+xml"/>
  <Override PartName="/ppt/tags/tag166.xml" ContentType="application/vnd.openxmlformats-officedocument.presentationml.tags+xml"/>
  <Override PartName="/ppt/tags/tag167.xml" ContentType="application/vnd.openxmlformats-officedocument.presentationml.tags+xml"/>
  <Override PartName="/ppt/tags/tag168.xml" ContentType="application/vnd.openxmlformats-officedocument.presentationml.tags+xml"/>
  <Override PartName="/ppt/tags/tag169.xml" ContentType="application/vnd.openxmlformats-officedocument.presentationml.tags+xml"/>
  <Override PartName="/ppt/tags/tag17.xml" ContentType="application/vnd.openxmlformats-officedocument.presentationml.tags+xml"/>
  <Override PartName="/ppt/tags/tag170.xml" ContentType="application/vnd.openxmlformats-officedocument.presentationml.tags+xml"/>
  <Override PartName="/ppt/tags/tag171.xml" ContentType="application/vnd.openxmlformats-officedocument.presentationml.tags+xml"/>
  <Override PartName="/ppt/tags/tag172.xml" ContentType="application/vnd.openxmlformats-officedocument.presentationml.tags+xml"/>
  <Override PartName="/ppt/tags/tag173.xml" ContentType="application/vnd.openxmlformats-officedocument.presentationml.tags+xml"/>
  <Override PartName="/ppt/tags/tag174.xml" ContentType="application/vnd.openxmlformats-officedocument.presentationml.tags+xml"/>
  <Override PartName="/ppt/tags/tag175.xml" ContentType="application/vnd.openxmlformats-officedocument.presentationml.tags+xml"/>
  <Override PartName="/ppt/tags/tag176.xml" ContentType="application/vnd.openxmlformats-officedocument.presentationml.tags+xml"/>
  <Override PartName="/ppt/tags/tag177.xml" ContentType="application/vnd.openxmlformats-officedocument.presentationml.tags+xml"/>
  <Override PartName="/ppt/tags/tag178.xml" ContentType="application/vnd.openxmlformats-officedocument.presentationml.tags+xml"/>
  <Override PartName="/ppt/tags/tag179.xml" ContentType="application/vnd.openxmlformats-officedocument.presentationml.tags+xml"/>
  <Override PartName="/ppt/tags/tag18.xml" ContentType="application/vnd.openxmlformats-officedocument.presentationml.tags+xml"/>
  <Override PartName="/ppt/tags/tag180.xml" ContentType="application/vnd.openxmlformats-officedocument.presentationml.tags+xml"/>
  <Override PartName="/ppt/tags/tag181.xml" ContentType="application/vnd.openxmlformats-officedocument.presentationml.tags+xml"/>
  <Override PartName="/ppt/tags/tag182.xml" ContentType="application/vnd.openxmlformats-officedocument.presentationml.tags+xml"/>
  <Override PartName="/ppt/tags/tag183.xml" ContentType="application/vnd.openxmlformats-officedocument.presentationml.tags+xml"/>
  <Override PartName="/ppt/tags/tag184.xml" ContentType="application/vnd.openxmlformats-officedocument.presentationml.tags+xml"/>
  <Override PartName="/ppt/tags/tag185.xml" ContentType="application/vnd.openxmlformats-officedocument.presentationml.tags+xml"/>
  <Override PartName="/ppt/tags/tag186.xml" ContentType="application/vnd.openxmlformats-officedocument.presentationml.tags+xml"/>
  <Override PartName="/ppt/tags/tag187.xml" ContentType="application/vnd.openxmlformats-officedocument.presentationml.tags+xml"/>
  <Override PartName="/ppt/tags/tag188.xml" ContentType="application/vnd.openxmlformats-officedocument.presentationml.tags+xml"/>
  <Override PartName="/ppt/tags/tag189.xml" ContentType="application/vnd.openxmlformats-officedocument.presentationml.tags+xml"/>
  <Override PartName="/ppt/tags/tag19.xml" ContentType="application/vnd.openxmlformats-officedocument.presentationml.tags+xml"/>
  <Override PartName="/ppt/tags/tag190.xml" ContentType="application/vnd.openxmlformats-officedocument.presentationml.tags+xml"/>
  <Override PartName="/ppt/tags/tag191.xml" ContentType="application/vnd.openxmlformats-officedocument.presentationml.tags+xml"/>
  <Override PartName="/ppt/tags/tag192.xml" ContentType="application/vnd.openxmlformats-officedocument.presentationml.tags+xml"/>
  <Override PartName="/ppt/tags/tag193.xml" ContentType="application/vnd.openxmlformats-officedocument.presentationml.tags+xml"/>
  <Override PartName="/ppt/tags/tag194.xml" ContentType="application/vnd.openxmlformats-officedocument.presentationml.tags+xml"/>
  <Override PartName="/ppt/tags/tag195.xml" ContentType="application/vnd.openxmlformats-officedocument.presentationml.tags+xml"/>
  <Override PartName="/ppt/tags/tag196.xml" ContentType="application/vnd.openxmlformats-officedocument.presentationml.tags+xml"/>
  <Override PartName="/ppt/tags/tag197.xml" ContentType="application/vnd.openxmlformats-officedocument.presentationml.tags+xml"/>
  <Override PartName="/ppt/tags/tag198.xml" ContentType="application/vnd.openxmlformats-officedocument.presentationml.tags+xml"/>
  <Override PartName="/ppt/tags/tag19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00.xml" ContentType="application/vnd.openxmlformats-officedocument.presentationml.tags+xml"/>
  <Override PartName="/ppt/tags/tag201.xml" ContentType="application/vnd.openxmlformats-officedocument.presentationml.tags+xml"/>
  <Override PartName="/ppt/tags/tag202.xml" ContentType="application/vnd.openxmlformats-officedocument.presentationml.tags+xml"/>
  <Override PartName="/ppt/tags/tag203.xml" ContentType="application/vnd.openxmlformats-officedocument.presentationml.tags+xml"/>
  <Override PartName="/ppt/tags/tag204.xml" ContentType="application/vnd.openxmlformats-officedocument.presentationml.tags+xml"/>
  <Override PartName="/ppt/tags/tag205.xml" ContentType="application/vnd.openxmlformats-officedocument.presentationml.tags+xml"/>
  <Override PartName="/ppt/tags/tag206.xml" ContentType="application/vnd.openxmlformats-officedocument.presentationml.tags+xml"/>
  <Override PartName="/ppt/tags/tag207.xml" ContentType="application/vnd.openxmlformats-officedocument.presentationml.tags+xml"/>
  <Override PartName="/ppt/tags/tag208.xml" ContentType="application/vnd.openxmlformats-officedocument.presentationml.tags+xml"/>
  <Override PartName="/ppt/tags/tag209.xml" ContentType="application/vnd.openxmlformats-officedocument.presentationml.tags+xml"/>
  <Override PartName="/ppt/tags/tag21.xml" ContentType="application/vnd.openxmlformats-officedocument.presentationml.tags+xml"/>
  <Override PartName="/ppt/tags/tag210.xml" ContentType="application/vnd.openxmlformats-officedocument.presentationml.tags+xml"/>
  <Override PartName="/ppt/tags/tag211.xml" ContentType="application/vnd.openxmlformats-officedocument.presentationml.tags+xml"/>
  <Override PartName="/ppt/tags/tag212.xml" ContentType="application/vnd.openxmlformats-officedocument.presentationml.tags+xml"/>
  <Override PartName="/ppt/tags/tag213.xml" ContentType="application/vnd.openxmlformats-officedocument.presentationml.tags+xml"/>
  <Override PartName="/ppt/tags/tag214.xml" ContentType="application/vnd.openxmlformats-officedocument.presentationml.tags+xml"/>
  <Override PartName="/ppt/tags/tag215.xml" ContentType="application/vnd.openxmlformats-officedocument.presentationml.tags+xml"/>
  <Override PartName="/ppt/tags/tag216.xml" ContentType="application/vnd.openxmlformats-officedocument.presentationml.tags+xml"/>
  <Override PartName="/ppt/tags/tag217.xml" ContentType="application/vnd.openxmlformats-officedocument.presentationml.tags+xml"/>
  <Override PartName="/ppt/tags/tag218.xml" ContentType="application/vnd.openxmlformats-officedocument.presentationml.tags+xml"/>
  <Override PartName="/ppt/tags/tag219.xml" ContentType="application/vnd.openxmlformats-officedocument.presentationml.tags+xml"/>
  <Override PartName="/ppt/tags/tag22.xml" ContentType="application/vnd.openxmlformats-officedocument.presentationml.tags+xml"/>
  <Override PartName="/ppt/tags/tag220.xml" ContentType="application/vnd.openxmlformats-officedocument.presentationml.tags+xml"/>
  <Override PartName="/ppt/tags/tag221.xml" ContentType="application/vnd.openxmlformats-officedocument.presentationml.tags+xml"/>
  <Override PartName="/ppt/tags/tag222.xml" ContentType="application/vnd.openxmlformats-officedocument.presentationml.tags+xml"/>
  <Override PartName="/ppt/tags/tag223.xml" ContentType="application/vnd.openxmlformats-officedocument.presentationml.tags+xml"/>
  <Override PartName="/ppt/tags/tag224.xml" ContentType="application/vnd.openxmlformats-officedocument.presentationml.tags+xml"/>
  <Override PartName="/ppt/tags/tag225.xml" ContentType="application/vnd.openxmlformats-officedocument.presentationml.tags+xml"/>
  <Override PartName="/ppt/tags/tag226.xml" ContentType="application/vnd.openxmlformats-officedocument.presentationml.tags+xml"/>
  <Override PartName="/ppt/tags/tag227.xml" ContentType="application/vnd.openxmlformats-officedocument.presentationml.tags+xml"/>
  <Override PartName="/ppt/tags/tag228.xml" ContentType="application/vnd.openxmlformats-officedocument.presentationml.tags+xml"/>
  <Override PartName="/ppt/tags/tag229.xml" ContentType="application/vnd.openxmlformats-officedocument.presentationml.tags+xml"/>
  <Override PartName="/ppt/tags/tag23.xml" ContentType="application/vnd.openxmlformats-officedocument.presentationml.tags+xml"/>
  <Override PartName="/ppt/tags/tag230.xml" ContentType="application/vnd.openxmlformats-officedocument.presentationml.tags+xml"/>
  <Override PartName="/ppt/tags/tag231.xml" ContentType="application/vnd.openxmlformats-officedocument.presentationml.tags+xml"/>
  <Override PartName="/ppt/tags/tag232.xml" ContentType="application/vnd.openxmlformats-officedocument.presentationml.tags+xml"/>
  <Override PartName="/ppt/tags/tag233.xml" ContentType="application/vnd.openxmlformats-officedocument.presentationml.tags+xml"/>
  <Override PartName="/ppt/tags/tag234.xml" ContentType="application/vnd.openxmlformats-officedocument.presentationml.tags+xml"/>
  <Override PartName="/ppt/tags/tag235.xml" ContentType="application/vnd.openxmlformats-officedocument.presentationml.tags+xml"/>
  <Override PartName="/ppt/tags/tag236.xml" ContentType="application/vnd.openxmlformats-officedocument.presentationml.tags+xml"/>
  <Override PartName="/ppt/tags/tag237.xml" ContentType="application/vnd.openxmlformats-officedocument.presentationml.tags+xml"/>
  <Override PartName="/ppt/tags/tag238.xml" ContentType="application/vnd.openxmlformats-officedocument.presentationml.tags+xml"/>
  <Override PartName="/ppt/tags/tag239.xml" ContentType="application/vnd.openxmlformats-officedocument.presentationml.tags+xml"/>
  <Override PartName="/ppt/tags/tag24.xml" ContentType="application/vnd.openxmlformats-officedocument.presentationml.tags+xml"/>
  <Override PartName="/ppt/tags/tag240.xml" ContentType="application/vnd.openxmlformats-officedocument.presentationml.tags+xml"/>
  <Override PartName="/ppt/tags/tag241.xml" ContentType="application/vnd.openxmlformats-officedocument.presentationml.tags+xml"/>
  <Override PartName="/ppt/tags/tag242.xml" ContentType="application/vnd.openxmlformats-officedocument.presentationml.tags+xml"/>
  <Override PartName="/ppt/tags/tag243.xml" ContentType="application/vnd.openxmlformats-officedocument.presentationml.tags+xml"/>
  <Override PartName="/ppt/tags/tag244.xml" ContentType="application/vnd.openxmlformats-officedocument.presentationml.tags+xml"/>
  <Override PartName="/ppt/tags/tag245.xml" ContentType="application/vnd.openxmlformats-officedocument.presentationml.tags+xml"/>
  <Override PartName="/ppt/tags/tag246.xml" ContentType="application/vnd.openxmlformats-officedocument.presentationml.tags+xml"/>
  <Override PartName="/ppt/tags/tag247.xml" ContentType="application/vnd.openxmlformats-officedocument.presentationml.tags+xml"/>
  <Override PartName="/ppt/tags/tag248.xml" ContentType="application/vnd.openxmlformats-officedocument.presentationml.tags+xml"/>
  <Override PartName="/ppt/tags/tag249.xml" ContentType="application/vnd.openxmlformats-officedocument.presentationml.tags+xml"/>
  <Override PartName="/ppt/tags/tag25.xml" ContentType="application/vnd.openxmlformats-officedocument.presentationml.tags+xml"/>
  <Override PartName="/ppt/tags/tag250.xml" ContentType="application/vnd.openxmlformats-officedocument.presentationml.tags+xml"/>
  <Override PartName="/ppt/tags/tag251.xml" ContentType="application/vnd.openxmlformats-officedocument.presentationml.tags+xml"/>
  <Override PartName="/ppt/tags/tag252.xml" ContentType="application/vnd.openxmlformats-officedocument.presentationml.tags+xml"/>
  <Override PartName="/ppt/tags/tag253.xml" ContentType="application/vnd.openxmlformats-officedocument.presentationml.tags+xml"/>
  <Override PartName="/ppt/tags/tag254.xml" ContentType="application/vnd.openxmlformats-officedocument.presentationml.tags+xml"/>
  <Override PartName="/ppt/tags/tag255.xml" ContentType="application/vnd.openxmlformats-officedocument.presentationml.tags+xml"/>
  <Override PartName="/ppt/tags/tag256.xml" ContentType="application/vnd.openxmlformats-officedocument.presentationml.tags+xml"/>
  <Override PartName="/ppt/tags/tag257.xml" ContentType="application/vnd.openxmlformats-officedocument.presentationml.tags+xml"/>
  <Override PartName="/ppt/tags/tag258.xml" ContentType="application/vnd.openxmlformats-officedocument.presentationml.tags+xml"/>
  <Override PartName="/ppt/tags/tag259.xml" ContentType="application/vnd.openxmlformats-officedocument.presentationml.tags+xml"/>
  <Override PartName="/ppt/tags/tag26.xml" ContentType="application/vnd.openxmlformats-officedocument.presentationml.tags+xml"/>
  <Override PartName="/ppt/tags/tag260.xml" ContentType="application/vnd.openxmlformats-officedocument.presentationml.tags+xml"/>
  <Override PartName="/ppt/tags/tag261.xml" ContentType="application/vnd.openxmlformats-officedocument.presentationml.tags+xml"/>
  <Override PartName="/ppt/tags/tag262.xml" ContentType="application/vnd.openxmlformats-officedocument.presentationml.tags+xml"/>
  <Override PartName="/ppt/tags/tag263.xml" ContentType="application/vnd.openxmlformats-officedocument.presentationml.tags+xml"/>
  <Override PartName="/ppt/tags/tag264.xml" ContentType="application/vnd.openxmlformats-officedocument.presentationml.tags+xml"/>
  <Override PartName="/ppt/tags/tag265.xml" ContentType="application/vnd.openxmlformats-officedocument.presentationml.tags+xml"/>
  <Override PartName="/ppt/tags/tag266.xml" ContentType="application/vnd.openxmlformats-officedocument.presentationml.tags+xml"/>
  <Override PartName="/ppt/tags/tag267.xml" ContentType="application/vnd.openxmlformats-officedocument.presentationml.tags+xml"/>
  <Override PartName="/ppt/tags/tag268.xml" ContentType="application/vnd.openxmlformats-officedocument.presentationml.tags+xml"/>
  <Override PartName="/ppt/tags/tag269.xml" ContentType="application/vnd.openxmlformats-officedocument.presentationml.tags+xml"/>
  <Override PartName="/ppt/tags/tag27.xml" ContentType="application/vnd.openxmlformats-officedocument.presentationml.tags+xml"/>
  <Override PartName="/ppt/tags/tag270.xml" ContentType="application/vnd.openxmlformats-officedocument.presentationml.tags+xml"/>
  <Override PartName="/ppt/tags/tag271.xml" ContentType="application/vnd.openxmlformats-officedocument.presentationml.tags+xml"/>
  <Override PartName="/ppt/tags/tag272.xml" ContentType="application/vnd.openxmlformats-officedocument.presentationml.tags+xml"/>
  <Override PartName="/ppt/tags/tag273.xml" ContentType="application/vnd.openxmlformats-officedocument.presentationml.tags+xml"/>
  <Override PartName="/ppt/tags/tag274.xml" ContentType="application/vnd.openxmlformats-officedocument.presentationml.tags+xml"/>
  <Override PartName="/ppt/tags/tag275.xml" ContentType="application/vnd.openxmlformats-officedocument.presentationml.tags+xml"/>
  <Override PartName="/ppt/tags/tag276.xml" ContentType="application/vnd.openxmlformats-officedocument.presentationml.tags+xml"/>
  <Override PartName="/ppt/tags/tag277.xml" ContentType="application/vnd.openxmlformats-officedocument.presentationml.tags+xml"/>
  <Override PartName="/ppt/tags/tag278.xml" ContentType="application/vnd.openxmlformats-officedocument.presentationml.tags+xml"/>
  <Override PartName="/ppt/tags/tag279.xml" ContentType="application/vnd.openxmlformats-officedocument.presentationml.tags+xml"/>
  <Override PartName="/ppt/tags/tag28.xml" ContentType="application/vnd.openxmlformats-officedocument.presentationml.tags+xml"/>
  <Override PartName="/ppt/tags/tag280.xml" ContentType="application/vnd.openxmlformats-officedocument.presentationml.tags+xml"/>
  <Override PartName="/ppt/tags/tag281.xml" ContentType="application/vnd.openxmlformats-officedocument.presentationml.tags+xml"/>
  <Override PartName="/ppt/tags/tag282.xml" ContentType="application/vnd.openxmlformats-officedocument.presentationml.tags+xml"/>
  <Override PartName="/ppt/tags/tag283.xml" ContentType="application/vnd.openxmlformats-officedocument.presentationml.tags+xml"/>
  <Override PartName="/ppt/tags/tag284.xml" ContentType="application/vnd.openxmlformats-officedocument.presentationml.tags+xml"/>
  <Override PartName="/ppt/tags/tag285.xml" ContentType="application/vnd.openxmlformats-officedocument.presentationml.tags+xml"/>
  <Override PartName="/ppt/tags/tag286.xml" ContentType="application/vnd.openxmlformats-officedocument.presentationml.tags+xml"/>
  <Override PartName="/ppt/tags/tag287.xml" ContentType="application/vnd.openxmlformats-officedocument.presentationml.tags+xml"/>
  <Override PartName="/ppt/tags/tag288.xml" ContentType="application/vnd.openxmlformats-officedocument.presentationml.tags+xml"/>
  <Override PartName="/ppt/tags/tag289.xml" ContentType="application/vnd.openxmlformats-officedocument.presentationml.tags+xml"/>
  <Override PartName="/ppt/tags/tag29.xml" ContentType="application/vnd.openxmlformats-officedocument.presentationml.tags+xml"/>
  <Override PartName="/ppt/tags/tag290.xml" ContentType="application/vnd.openxmlformats-officedocument.presentationml.tags+xml"/>
  <Override PartName="/ppt/tags/tag291.xml" ContentType="application/vnd.openxmlformats-officedocument.presentationml.tags+xml"/>
  <Override PartName="/ppt/tags/tag292.xml" ContentType="application/vnd.openxmlformats-officedocument.presentationml.tags+xml"/>
  <Override PartName="/ppt/tags/tag293.xml" ContentType="application/vnd.openxmlformats-officedocument.presentationml.tags+xml"/>
  <Override PartName="/ppt/tags/tag294.xml" ContentType="application/vnd.openxmlformats-officedocument.presentationml.tags+xml"/>
  <Override PartName="/ppt/tags/tag295.xml" ContentType="application/vnd.openxmlformats-officedocument.presentationml.tags+xml"/>
  <Override PartName="/ppt/tags/tag296.xml" ContentType="application/vnd.openxmlformats-officedocument.presentationml.tags+xml"/>
  <Override PartName="/ppt/tags/tag297.xml" ContentType="application/vnd.openxmlformats-officedocument.presentationml.tags+xml"/>
  <Override PartName="/ppt/tags/tag298.xml" ContentType="application/vnd.openxmlformats-officedocument.presentationml.tags+xml"/>
  <Override PartName="/ppt/tags/tag29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00.xml" ContentType="application/vnd.openxmlformats-officedocument.presentationml.tags+xml"/>
  <Override PartName="/ppt/tags/tag301.xml" ContentType="application/vnd.openxmlformats-officedocument.presentationml.tags+xml"/>
  <Override PartName="/ppt/tags/tag302.xml" ContentType="application/vnd.openxmlformats-officedocument.presentationml.tags+xml"/>
  <Override PartName="/ppt/tags/tag303.xml" ContentType="application/vnd.openxmlformats-officedocument.presentationml.tags+xml"/>
  <Override PartName="/ppt/tags/tag304.xml" ContentType="application/vnd.openxmlformats-officedocument.presentationml.tags+xml"/>
  <Override PartName="/ppt/tags/tag305.xml" ContentType="application/vnd.openxmlformats-officedocument.presentationml.tags+xml"/>
  <Override PartName="/ppt/tags/tag306.xml" ContentType="application/vnd.openxmlformats-officedocument.presentationml.tags+xml"/>
  <Override PartName="/ppt/tags/tag307.xml" ContentType="application/vnd.openxmlformats-officedocument.presentationml.tags+xml"/>
  <Override PartName="/ppt/tags/tag308.xml" ContentType="application/vnd.openxmlformats-officedocument.presentationml.tags+xml"/>
  <Override PartName="/ppt/tags/tag309.xml" ContentType="application/vnd.openxmlformats-officedocument.presentationml.tags+xml"/>
  <Override PartName="/ppt/tags/tag31.xml" ContentType="application/vnd.openxmlformats-officedocument.presentationml.tags+xml"/>
  <Override PartName="/ppt/tags/tag310.xml" ContentType="application/vnd.openxmlformats-officedocument.presentationml.tags+xml"/>
  <Override PartName="/ppt/tags/tag311.xml" ContentType="application/vnd.openxmlformats-officedocument.presentationml.tags+xml"/>
  <Override PartName="/ppt/tags/tag312.xml" ContentType="application/vnd.openxmlformats-officedocument.presentationml.tags+xml"/>
  <Override PartName="/ppt/tags/tag313.xml" ContentType="application/vnd.openxmlformats-officedocument.presentationml.tags+xml"/>
  <Override PartName="/ppt/tags/tag314.xml" ContentType="application/vnd.openxmlformats-officedocument.presentationml.tags+xml"/>
  <Override PartName="/ppt/tags/tag315.xml" ContentType="application/vnd.openxmlformats-officedocument.presentationml.tags+xml"/>
  <Override PartName="/ppt/tags/tag316.xml" ContentType="application/vnd.openxmlformats-officedocument.presentationml.tags+xml"/>
  <Override PartName="/ppt/tags/tag317.xml" ContentType="application/vnd.openxmlformats-officedocument.presentationml.tags+xml"/>
  <Override PartName="/ppt/tags/tag318.xml" ContentType="application/vnd.openxmlformats-officedocument.presentationml.tags+xml"/>
  <Override PartName="/ppt/tags/tag319.xml" ContentType="application/vnd.openxmlformats-officedocument.presentationml.tags+xml"/>
  <Override PartName="/ppt/tags/tag32.xml" ContentType="application/vnd.openxmlformats-officedocument.presentationml.tags+xml"/>
  <Override PartName="/ppt/tags/tag320.xml" ContentType="application/vnd.openxmlformats-officedocument.presentationml.tags+xml"/>
  <Override PartName="/ppt/tags/tag321.xml" ContentType="application/vnd.openxmlformats-officedocument.presentationml.tags+xml"/>
  <Override PartName="/ppt/tags/tag322.xml" ContentType="application/vnd.openxmlformats-officedocument.presentationml.tags+xml"/>
  <Override PartName="/ppt/tags/tag323.xml" ContentType="application/vnd.openxmlformats-officedocument.presentationml.tags+xml"/>
  <Override PartName="/ppt/tags/tag324.xml" ContentType="application/vnd.openxmlformats-officedocument.presentationml.tags+xml"/>
  <Override PartName="/ppt/tags/tag325.xml" ContentType="application/vnd.openxmlformats-officedocument.presentationml.tags+xml"/>
  <Override PartName="/ppt/tags/tag326.xml" ContentType="application/vnd.openxmlformats-officedocument.presentationml.tags+xml"/>
  <Override PartName="/ppt/tags/tag327.xml" ContentType="application/vnd.openxmlformats-officedocument.presentationml.tags+xml"/>
  <Override PartName="/ppt/tags/tag328.xml" ContentType="application/vnd.openxmlformats-officedocument.presentationml.tags+xml"/>
  <Override PartName="/ppt/tags/tag329.xml" ContentType="application/vnd.openxmlformats-officedocument.presentationml.tags+xml"/>
  <Override PartName="/ppt/tags/tag33.xml" ContentType="application/vnd.openxmlformats-officedocument.presentationml.tags+xml"/>
  <Override PartName="/ppt/tags/tag330.xml" ContentType="application/vnd.openxmlformats-officedocument.presentationml.tags+xml"/>
  <Override PartName="/ppt/tags/tag331.xml" ContentType="application/vnd.openxmlformats-officedocument.presentationml.tags+xml"/>
  <Override PartName="/ppt/tags/tag332.xml" ContentType="application/vnd.openxmlformats-officedocument.presentationml.tags+xml"/>
  <Override PartName="/ppt/tags/tag333.xml" ContentType="application/vnd.openxmlformats-officedocument.presentationml.tags+xml"/>
  <Override PartName="/ppt/tags/tag334.xml" ContentType="application/vnd.openxmlformats-officedocument.presentationml.tags+xml"/>
  <Override PartName="/ppt/tags/tag335.xml" ContentType="application/vnd.openxmlformats-officedocument.presentationml.tags+xml"/>
  <Override PartName="/ppt/tags/tag336.xml" ContentType="application/vnd.openxmlformats-officedocument.presentationml.tags+xml"/>
  <Override PartName="/ppt/tags/tag337.xml" ContentType="application/vnd.openxmlformats-officedocument.presentationml.tags+xml"/>
  <Override PartName="/ppt/tags/tag338.xml" ContentType="application/vnd.openxmlformats-officedocument.presentationml.tags+xml"/>
  <Override PartName="/ppt/tags/tag339.xml" ContentType="application/vnd.openxmlformats-officedocument.presentationml.tags+xml"/>
  <Override PartName="/ppt/tags/tag34.xml" ContentType="application/vnd.openxmlformats-officedocument.presentationml.tags+xml"/>
  <Override PartName="/ppt/tags/tag340.xml" ContentType="application/vnd.openxmlformats-officedocument.presentationml.tags+xml"/>
  <Override PartName="/ppt/tags/tag341.xml" ContentType="application/vnd.openxmlformats-officedocument.presentationml.tags+xml"/>
  <Override PartName="/ppt/tags/tag342.xml" ContentType="application/vnd.openxmlformats-officedocument.presentationml.tags+xml"/>
  <Override PartName="/ppt/tags/tag343.xml" ContentType="application/vnd.openxmlformats-officedocument.presentationml.tags+xml"/>
  <Override PartName="/ppt/tags/tag344.xml" ContentType="application/vnd.openxmlformats-officedocument.presentationml.tags+xml"/>
  <Override PartName="/ppt/tags/tag345.xml" ContentType="application/vnd.openxmlformats-officedocument.presentationml.tags+xml"/>
  <Override PartName="/ppt/tags/tag346.xml" ContentType="application/vnd.openxmlformats-officedocument.presentationml.tags+xml"/>
  <Override PartName="/ppt/tags/tag347.xml" ContentType="application/vnd.openxmlformats-officedocument.presentationml.tags+xml"/>
  <Override PartName="/ppt/tags/tag348.xml" ContentType="application/vnd.openxmlformats-officedocument.presentationml.tags+xml"/>
  <Override PartName="/ppt/tags/tag349.xml" ContentType="application/vnd.openxmlformats-officedocument.presentationml.tags+xml"/>
  <Override PartName="/ppt/tags/tag35.xml" ContentType="application/vnd.openxmlformats-officedocument.presentationml.tags+xml"/>
  <Override PartName="/ppt/tags/tag350.xml" ContentType="application/vnd.openxmlformats-officedocument.presentationml.tags+xml"/>
  <Override PartName="/ppt/tags/tag351.xml" ContentType="application/vnd.openxmlformats-officedocument.presentationml.tags+xml"/>
  <Override PartName="/ppt/tags/tag352.xml" ContentType="application/vnd.openxmlformats-officedocument.presentationml.tags+xml"/>
  <Override PartName="/ppt/tags/tag353.xml" ContentType="application/vnd.openxmlformats-officedocument.presentationml.tags+xml"/>
  <Override PartName="/ppt/tags/tag354.xml" ContentType="application/vnd.openxmlformats-officedocument.presentationml.tags+xml"/>
  <Override PartName="/ppt/tags/tag355.xml" ContentType="application/vnd.openxmlformats-officedocument.presentationml.tags+xml"/>
  <Override PartName="/ppt/tags/tag356.xml" ContentType="application/vnd.openxmlformats-officedocument.presentationml.tags+xml"/>
  <Override PartName="/ppt/tags/tag357.xml" ContentType="application/vnd.openxmlformats-officedocument.presentationml.tags+xml"/>
  <Override PartName="/ppt/tags/tag358.xml" ContentType="application/vnd.openxmlformats-officedocument.presentationml.tags+xml"/>
  <Override PartName="/ppt/tags/tag359.xml" ContentType="application/vnd.openxmlformats-officedocument.presentationml.tags+xml"/>
  <Override PartName="/ppt/tags/tag36.xml" ContentType="application/vnd.openxmlformats-officedocument.presentationml.tags+xml"/>
  <Override PartName="/ppt/tags/tag360.xml" ContentType="application/vnd.openxmlformats-officedocument.presentationml.tags+xml"/>
  <Override PartName="/ppt/tags/tag361.xml" ContentType="application/vnd.openxmlformats-officedocument.presentationml.tags+xml"/>
  <Override PartName="/ppt/tags/tag362.xml" ContentType="application/vnd.openxmlformats-officedocument.presentationml.tags+xml"/>
  <Override PartName="/ppt/tags/tag363.xml" ContentType="application/vnd.openxmlformats-officedocument.presentationml.tags+xml"/>
  <Override PartName="/ppt/tags/tag364.xml" ContentType="application/vnd.openxmlformats-officedocument.presentationml.tags+xml"/>
  <Override PartName="/ppt/tags/tag365.xml" ContentType="application/vnd.openxmlformats-officedocument.presentationml.tags+xml"/>
  <Override PartName="/ppt/tags/tag366.xml" ContentType="application/vnd.openxmlformats-officedocument.presentationml.tags+xml"/>
  <Override PartName="/ppt/tags/tag367.xml" ContentType="application/vnd.openxmlformats-officedocument.presentationml.tags+xml"/>
  <Override PartName="/ppt/tags/tag368.xml" ContentType="application/vnd.openxmlformats-officedocument.presentationml.tags+xml"/>
  <Override PartName="/ppt/tags/tag369.xml" ContentType="application/vnd.openxmlformats-officedocument.presentationml.tags+xml"/>
  <Override PartName="/ppt/tags/tag37.xml" ContentType="application/vnd.openxmlformats-officedocument.presentationml.tags+xml"/>
  <Override PartName="/ppt/tags/tag370.xml" ContentType="application/vnd.openxmlformats-officedocument.presentationml.tags+xml"/>
  <Override PartName="/ppt/tags/tag371.xml" ContentType="application/vnd.openxmlformats-officedocument.presentationml.tags+xml"/>
  <Override PartName="/ppt/tags/tag372.xml" ContentType="application/vnd.openxmlformats-officedocument.presentationml.tags+xml"/>
  <Override PartName="/ppt/tags/tag373.xml" ContentType="application/vnd.openxmlformats-officedocument.presentationml.tags+xml"/>
  <Override PartName="/ppt/tags/tag374.xml" ContentType="application/vnd.openxmlformats-officedocument.presentationml.tags+xml"/>
  <Override PartName="/ppt/tags/tag375.xml" ContentType="application/vnd.openxmlformats-officedocument.presentationml.tags+xml"/>
  <Override PartName="/ppt/tags/tag376.xml" ContentType="application/vnd.openxmlformats-officedocument.presentationml.tags+xml"/>
  <Override PartName="/ppt/tags/tag377.xml" ContentType="application/vnd.openxmlformats-officedocument.presentationml.tags+xml"/>
  <Override PartName="/ppt/tags/tag378.xml" ContentType="application/vnd.openxmlformats-officedocument.presentationml.tags+xml"/>
  <Override PartName="/ppt/tags/tag379.xml" ContentType="application/vnd.openxmlformats-officedocument.presentationml.tags+xml"/>
  <Override PartName="/ppt/tags/tag38.xml" ContentType="application/vnd.openxmlformats-officedocument.presentationml.tags+xml"/>
  <Override PartName="/ppt/tags/tag380.xml" ContentType="application/vnd.openxmlformats-officedocument.presentationml.tags+xml"/>
  <Override PartName="/ppt/tags/tag381.xml" ContentType="application/vnd.openxmlformats-officedocument.presentationml.tags+xml"/>
  <Override PartName="/ppt/tags/tag382.xml" ContentType="application/vnd.openxmlformats-officedocument.presentationml.tags+xml"/>
  <Override PartName="/ppt/tags/tag383.xml" ContentType="application/vnd.openxmlformats-officedocument.presentationml.tags+xml"/>
  <Override PartName="/ppt/tags/tag384.xml" ContentType="application/vnd.openxmlformats-officedocument.presentationml.tags+xml"/>
  <Override PartName="/ppt/tags/tag385.xml" ContentType="application/vnd.openxmlformats-officedocument.presentationml.tags+xml"/>
  <Override PartName="/ppt/tags/tag386.xml" ContentType="application/vnd.openxmlformats-officedocument.presentationml.tags+xml"/>
  <Override PartName="/ppt/tags/tag387.xml" ContentType="application/vnd.openxmlformats-officedocument.presentationml.tags+xml"/>
  <Override PartName="/ppt/tags/tag388.xml" ContentType="application/vnd.openxmlformats-officedocument.presentationml.tags+xml"/>
  <Override PartName="/ppt/tags/tag389.xml" ContentType="application/vnd.openxmlformats-officedocument.presentationml.tags+xml"/>
  <Override PartName="/ppt/tags/tag39.xml" ContentType="application/vnd.openxmlformats-officedocument.presentationml.tags+xml"/>
  <Override PartName="/ppt/tags/tag390.xml" ContentType="application/vnd.openxmlformats-officedocument.presentationml.tags+xml"/>
  <Override PartName="/ppt/tags/tag391.xml" ContentType="application/vnd.openxmlformats-officedocument.presentationml.tags+xml"/>
  <Override PartName="/ppt/tags/tag392.xml" ContentType="application/vnd.openxmlformats-officedocument.presentationml.tags+xml"/>
  <Override PartName="/ppt/tags/tag393.xml" ContentType="application/vnd.openxmlformats-officedocument.presentationml.tags+xml"/>
  <Override PartName="/ppt/tags/tag394.xml" ContentType="application/vnd.openxmlformats-officedocument.presentationml.tags+xml"/>
  <Override PartName="/ppt/tags/tag395.xml" ContentType="application/vnd.openxmlformats-officedocument.presentationml.tags+xml"/>
  <Override PartName="/ppt/tags/tag396.xml" ContentType="application/vnd.openxmlformats-officedocument.presentationml.tags+xml"/>
  <Override PartName="/ppt/tags/tag397.xml" ContentType="application/vnd.openxmlformats-officedocument.presentationml.tags+xml"/>
  <Override PartName="/ppt/tags/tag398.xml" ContentType="application/vnd.openxmlformats-officedocument.presentationml.tags+xml"/>
  <Override PartName="/ppt/tags/tag39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00.xml" ContentType="application/vnd.openxmlformats-officedocument.presentationml.tags+xml"/>
  <Override PartName="/ppt/tags/tag401.xml" ContentType="application/vnd.openxmlformats-officedocument.presentationml.tags+xml"/>
  <Override PartName="/ppt/tags/tag402.xml" ContentType="application/vnd.openxmlformats-officedocument.presentationml.tags+xml"/>
  <Override PartName="/ppt/tags/tag403.xml" ContentType="application/vnd.openxmlformats-officedocument.presentationml.tags+xml"/>
  <Override PartName="/ppt/tags/tag404.xml" ContentType="application/vnd.openxmlformats-officedocument.presentationml.tags+xml"/>
  <Override PartName="/ppt/tags/tag405.xml" ContentType="application/vnd.openxmlformats-officedocument.presentationml.tags+xml"/>
  <Override PartName="/ppt/tags/tag406.xml" ContentType="application/vnd.openxmlformats-officedocument.presentationml.tags+xml"/>
  <Override PartName="/ppt/tags/tag407.xml" ContentType="application/vnd.openxmlformats-officedocument.presentationml.tags+xml"/>
  <Override PartName="/ppt/tags/tag408.xml" ContentType="application/vnd.openxmlformats-officedocument.presentationml.tags+xml"/>
  <Override PartName="/ppt/tags/tag409.xml" ContentType="application/vnd.openxmlformats-officedocument.presentationml.tags+xml"/>
  <Override PartName="/ppt/tags/tag41.xml" ContentType="application/vnd.openxmlformats-officedocument.presentationml.tags+xml"/>
  <Override PartName="/ppt/tags/tag410.xml" ContentType="application/vnd.openxmlformats-officedocument.presentationml.tags+xml"/>
  <Override PartName="/ppt/tags/tag411.xml" ContentType="application/vnd.openxmlformats-officedocument.presentationml.tags+xml"/>
  <Override PartName="/ppt/tags/tag412.xml" ContentType="application/vnd.openxmlformats-officedocument.presentationml.tags+xml"/>
  <Override PartName="/ppt/tags/tag413.xml" ContentType="application/vnd.openxmlformats-officedocument.presentationml.tags+xml"/>
  <Override PartName="/ppt/tags/tag414.xml" ContentType="application/vnd.openxmlformats-officedocument.presentationml.tags+xml"/>
  <Override PartName="/ppt/tags/tag415.xml" ContentType="application/vnd.openxmlformats-officedocument.presentationml.tags+xml"/>
  <Override PartName="/ppt/tags/tag416.xml" ContentType="application/vnd.openxmlformats-officedocument.presentationml.tags+xml"/>
  <Override PartName="/ppt/tags/tag417.xml" ContentType="application/vnd.openxmlformats-officedocument.presentationml.tags+xml"/>
  <Override PartName="/ppt/tags/tag418.xml" ContentType="application/vnd.openxmlformats-officedocument.presentationml.tags+xml"/>
  <Override PartName="/ppt/tags/tag419.xml" ContentType="application/vnd.openxmlformats-officedocument.presentationml.tags+xml"/>
  <Override PartName="/ppt/tags/tag42.xml" ContentType="application/vnd.openxmlformats-officedocument.presentationml.tags+xml"/>
  <Override PartName="/ppt/tags/tag420.xml" ContentType="application/vnd.openxmlformats-officedocument.presentationml.tags+xml"/>
  <Override PartName="/ppt/tags/tag421.xml" ContentType="application/vnd.openxmlformats-officedocument.presentationml.tags+xml"/>
  <Override PartName="/ppt/tags/tag422.xml" ContentType="application/vnd.openxmlformats-officedocument.presentationml.tags+xml"/>
  <Override PartName="/ppt/tags/tag423.xml" ContentType="application/vnd.openxmlformats-officedocument.presentationml.tags+xml"/>
  <Override PartName="/ppt/tags/tag424.xml" ContentType="application/vnd.openxmlformats-officedocument.presentationml.tags+xml"/>
  <Override PartName="/ppt/tags/tag425.xml" ContentType="application/vnd.openxmlformats-officedocument.presentationml.tags+xml"/>
  <Override PartName="/ppt/tags/tag426.xml" ContentType="application/vnd.openxmlformats-officedocument.presentationml.tags+xml"/>
  <Override PartName="/ppt/tags/tag427.xml" ContentType="application/vnd.openxmlformats-officedocument.presentationml.tags+xml"/>
  <Override PartName="/ppt/tags/tag428.xml" ContentType="application/vnd.openxmlformats-officedocument.presentationml.tags+xml"/>
  <Override PartName="/ppt/tags/tag429.xml" ContentType="application/vnd.openxmlformats-officedocument.presentationml.tags+xml"/>
  <Override PartName="/ppt/tags/tag43.xml" ContentType="application/vnd.openxmlformats-officedocument.presentationml.tags+xml"/>
  <Override PartName="/ppt/tags/tag430.xml" ContentType="application/vnd.openxmlformats-officedocument.presentationml.tags+xml"/>
  <Override PartName="/ppt/tags/tag431.xml" ContentType="application/vnd.openxmlformats-officedocument.presentationml.tags+xml"/>
  <Override PartName="/ppt/tags/tag432.xml" ContentType="application/vnd.openxmlformats-officedocument.presentationml.tags+xml"/>
  <Override PartName="/ppt/tags/tag433.xml" ContentType="application/vnd.openxmlformats-officedocument.presentationml.tags+xml"/>
  <Override PartName="/ppt/tags/tag434.xml" ContentType="application/vnd.openxmlformats-officedocument.presentationml.tags+xml"/>
  <Override PartName="/ppt/tags/tag435.xml" ContentType="application/vnd.openxmlformats-officedocument.presentationml.tags+xml"/>
  <Override PartName="/ppt/tags/tag436.xml" ContentType="application/vnd.openxmlformats-officedocument.presentationml.tags+xml"/>
  <Override PartName="/ppt/tags/tag437.xml" ContentType="application/vnd.openxmlformats-officedocument.presentationml.tags+xml"/>
  <Override PartName="/ppt/tags/tag438.xml" ContentType="application/vnd.openxmlformats-officedocument.presentationml.tags+xml"/>
  <Override PartName="/ppt/tags/tag439.xml" ContentType="application/vnd.openxmlformats-officedocument.presentationml.tags+xml"/>
  <Override PartName="/ppt/tags/tag44.xml" ContentType="application/vnd.openxmlformats-officedocument.presentationml.tags+xml"/>
  <Override PartName="/ppt/tags/tag440.xml" ContentType="application/vnd.openxmlformats-officedocument.presentationml.tags+xml"/>
  <Override PartName="/ppt/tags/tag441.xml" ContentType="application/vnd.openxmlformats-officedocument.presentationml.tags+xml"/>
  <Override PartName="/ppt/tags/tag442.xml" ContentType="application/vnd.openxmlformats-officedocument.presentationml.tags+xml"/>
  <Override PartName="/ppt/tags/tag443.xml" ContentType="application/vnd.openxmlformats-officedocument.presentationml.tags+xml"/>
  <Override PartName="/ppt/tags/tag444.xml" ContentType="application/vnd.openxmlformats-officedocument.presentationml.tags+xml"/>
  <Override PartName="/ppt/tags/tag445.xml" ContentType="application/vnd.openxmlformats-officedocument.presentationml.tags+xml"/>
  <Override PartName="/ppt/tags/tag446.xml" ContentType="application/vnd.openxmlformats-officedocument.presentationml.tags+xml"/>
  <Override PartName="/ppt/tags/tag447.xml" ContentType="application/vnd.openxmlformats-officedocument.presentationml.tags+xml"/>
  <Override PartName="/ppt/tags/tag448.xml" ContentType="application/vnd.openxmlformats-officedocument.presentationml.tags+xml"/>
  <Override PartName="/ppt/tags/tag449.xml" ContentType="application/vnd.openxmlformats-officedocument.presentationml.tags+xml"/>
  <Override PartName="/ppt/tags/tag45.xml" ContentType="application/vnd.openxmlformats-officedocument.presentationml.tags+xml"/>
  <Override PartName="/ppt/tags/tag450.xml" ContentType="application/vnd.openxmlformats-officedocument.presentationml.tags+xml"/>
  <Override PartName="/ppt/tags/tag451.xml" ContentType="application/vnd.openxmlformats-officedocument.presentationml.tags+xml"/>
  <Override PartName="/ppt/tags/tag452.xml" ContentType="application/vnd.openxmlformats-officedocument.presentationml.tags+xml"/>
  <Override PartName="/ppt/tags/tag453.xml" ContentType="application/vnd.openxmlformats-officedocument.presentationml.tags+xml"/>
  <Override PartName="/ppt/tags/tag454.xml" ContentType="application/vnd.openxmlformats-officedocument.presentationml.tags+xml"/>
  <Override PartName="/ppt/tags/tag455.xml" ContentType="application/vnd.openxmlformats-officedocument.presentationml.tags+xml"/>
  <Override PartName="/ppt/tags/tag456.xml" ContentType="application/vnd.openxmlformats-officedocument.presentationml.tags+xml"/>
  <Override PartName="/ppt/tags/tag457.xml" ContentType="application/vnd.openxmlformats-officedocument.presentationml.tags+xml"/>
  <Override PartName="/ppt/tags/tag458.xml" ContentType="application/vnd.openxmlformats-officedocument.presentationml.tags+xml"/>
  <Override PartName="/ppt/tags/tag459.xml" ContentType="application/vnd.openxmlformats-officedocument.presentationml.tags+xml"/>
  <Override PartName="/ppt/tags/tag46.xml" ContentType="application/vnd.openxmlformats-officedocument.presentationml.tags+xml"/>
  <Override PartName="/ppt/tags/tag460.xml" ContentType="application/vnd.openxmlformats-officedocument.presentationml.tags+xml"/>
  <Override PartName="/ppt/tags/tag461.xml" ContentType="application/vnd.openxmlformats-officedocument.presentationml.tags+xml"/>
  <Override PartName="/ppt/tags/tag462.xml" ContentType="application/vnd.openxmlformats-officedocument.presentationml.tags+xml"/>
  <Override PartName="/ppt/tags/tag463.xml" ContentType="application/vnd.openxmlformats-officedocument.presentationml.tags+xml"/>
  <Override PartName="/ppt/tags/tag464.xml" ContentType="application/vnd.openxmlformats-officedocument.presentationml.tags+xml"/>
  <Override PartName="/ppt/tags/tag465.xml" ContentType="application/vnd.openxmlformats-officedocument.presentationml.tags+xml"/>
  <Override PartName="/ppt/tags/tag466.xml" ContentType="application/vnd.openxmlformats-officedocument.presentationml.tags+xml"/>
  <Override PartName="/ppt/tags/tag467.xml" ContentType="application/vnd.openxmlformats-officedocument.presentationml.tags+xml"/>
  <Override PartName="/ppt/tags/tag468.xml" ContentType="application/vnd.openxmlformats-officedocument.presentationml.tags+xml"/>
  <Override PartName="/ppt/tags/tag469.xml" ContentType="application/vnd.openxmlformats-officedocument.presentationml.tags+xml"/>
  <Override PartName="/ppt/tags/tag47.xml" ContentType="application/vnd.openxmlformats-officedocument.presentationml.tags+xml"/>
  <Override PartName="/ppt/tags/tag470.xml" ContentType="application/vnd.openxmlformats-officedocument.presentationml.tags+xml"/>
  <Override PartName="/ppt/tags/tag471.xml" ContentType="application/vnd.openxmlformats-officedocument.presentationml.tags+xml"/>
  <Override PartName="/ppt/tags/tag472.xml" ContentType="application/vnd.openxmlformats-officedocument.presentationml.tags+xml"/>
  <Override PartName="/ppt/tags/tag473.xml" ContentType="application/vnd.openxmlformats-officedocument.presentationml.tags+xml"/>
  <Override PartName="/ppt/tags/tag474.xml" ContentType="application/vnd.openxmlformats-officedocument.presentationml.tags+xml"/>
  <Override PartName="/ppt/tags/tag475.xml" ContentType="application/vnd.openxmlformats-officedocument.presentationml.tags+xml"/>
  <Override PartName="/ppt/tags/tag476.xml" ContentType="application/vnd.openxmlformats-officedocument.presentationml.tags+xml"/>
  <Override PartName="/ppt/tags/tag477.xml" ContentType="application/vnd.openxmlformats-officedocument.presentationml.tags+xml"/>
  <Override PartName="/ppt/tags/tag478.xml" ContentType="application/vnd.openxmlformats-officedocument.presentationml.tags+xml"/>
  <Override PartName="/ppt/tags/tag479.xml" ContentType="application/vnd.openxmlformats-officedocument.presentationml.tags+xml"/>
  <Override PartName="/ppt/tags/tag48.xml" ContentType="application/vnd.openxmlformats-officedocument.presentationml.tags+xml"/>
  <Override PartName="/ppt/tags/tag480.xml" ContentType="application/vnd.openxmlformats-officedocument.presentationml.tags+xml"/>
  <Override PartName="/ppt/tags/tag481.xml" ContentType="application/vnd.openxmlformats-officedocument.presentationml.tags+xml"/>
  <Override PartName="/ppt/tags/tag482.xml" ContentType="application/vnd.openxmlformats-officedocument.presentationml.tags+xml"/>
  <Override PartName="/ppt/tags/tag483.xml" ContentType="application/vnd.openxmlformats-officedocument.presentationml.tags+xml"/>
  <Override PartName="/ppt/tags/tag484.xml" ContentType="application/vnd.openxmlformats-officedocument.presentationml.tags+xml"/>
  <Override PartName="/ppt/tags/tag485.xml" ContentType="application/vnd.openxmlformats-officedocument.presentationml.tags+xml"/>
  <Override PartName="/ppt/tags/tag486.xml" ContentType="application/vnd.openxmlformats-officedocument.presentationml.tags+xml"/>
  <Override PartName="/ppt/tags/tag487.xml" ContentType="application/vnd.openxmlformats-officedocument.presentationml.tags+xml"/>
  <Override PartName="/ppt/tags/tag488.xml" ContentType="application/vnd.openxmlformats-officedocument.presentationml.tags+xml"/>
  <Override PartName="/ppt/tags/tag489.xml" ContentType="application/vnd.openxmlformats-officedocument.presentationml.tags+xml"/>
  <Override PartName="/ppt/tags/tag49.xml" ContentType="application/vnd.openxmlformats-officedocument.presentationml.tags+xml"/>
  <Override PartName="/ppt/tags/tag490.xml" ContentType="application/vnd.openxmlformats-officedocument.presentationml.tags+xml"/>
  <Override PartName="/ppt/tags/tag491.xml" ContentType="application/vnd.openxmlformats-officedocument.presentationml.tags+xml"/>
  <Override PartName="/ppt/tags/tag492.xml" ContentType="application/vnd.openxmlformats-officedocument.presentationml.tags+xml"/>
  <Override PartName="/ppt/tags/tag493.xml" ContentType="application/vnd.openxmlformats-officedocument.presentationml.tags+xml"/>
  <Override PartName="/ppt/tags/tag494.xml" ContentType="application/vnd.openxmlformats-officedocument.presentationml.tags+xml"/>
  <Override PartName="/ppt/tags/tag495.xml" ContentType="application/vnd.openxmlformats-officedocument.presentationml.tags+xml"/>
  <Override PartName="/ppt/tags/tag496.xml" ContentType="application/vnd.openxmlformats-officedocument.presentationml.tags+xml"/>
  <Override PartName="/ppt/tags/tag497.xml" ContentType="application/vnd.openxmlformats-officedocument.presentationml.tags+xml"/>
  <Override PartName="/ppt/tags/tag498.xml" ContentType="application/vnd.openxmlformats-officedocument.presentationml.tags+xml"/>
  <Override PartName="/ppt/tags/tag49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00.xml" ContentType="application/vnd.openxmlformats-officedocument.presentationml.tags+xml"/>
  <Override PartName="/ppt/tags/tag501.xml" ContentType="application/vnd.openxmlformats-officedocument.presentationml.tags+xml"/>
  <Override PartName="/ppt/tags/tag502.xml" ContentType="application/vnd.openxmlformats-officedocument.presentationml.tags+xml"/>
  <Override PartName="/ppt/tags/tag503.xml" ContentType="application/vnd.openxmlformats-officedocument.presentationml.tags+xml"/>
  <Override PartName="/ppt/tags/tag504.xml" ContentType="application/vnd.openxmlformats-officedocument.presentationml.tags+xml"/>
  <Override PartName="/ppt/tags/tag505.xml" ContentType="application/vnd.openxmlformats-officedocument.presentationml.tags+xml"/>
  <Override PartName="/ppt/tags/tag506.xml" ContentType="application/vnd.openxmlformats-officedocument.presentationml.tags+xml"/>
  <Override PartName="/ppt/tags/tag507.xml" ContentType="application/vnd.openxmlformats-officedocument.presentationml.tags+xml"/>
  <Override PartName="/ppt/tags/tag508.xml" ContentType="application/vnd.openxmlformats-officedocument.presentationml.tags+xml"/>
  <Override PartName="/ppt/tags/tag509.xml" ContentType="application/vnd.openxmlformats-officedocument.presentationml.tags+xml"/>
  <Override PartName="/ppt/tags/tag51.xml" ContentType="application/vnd.openxmlformats-officedocument.presentationml.tags+xml"/>
  <Override PartName="/ppt/tags/tag510.xml" ContentType="application/vnd.openxmlformats-officedocument.presentationml.tags+xml"/>
  <Override PartName="/ppt/tags/tag511.xml" ContentType="application/vnd.openxmlformats-officedocument.presentationml.tags+xml"/>
  <Override PartName="/ppt/tags/tag512.xml" ContentType="application/vnd.openxmlformats-officedocument.presentationml.tags+xml"/>
  <Override PartName="/ppt/tags/tag513.xml" ContentType="application/vnd.openxmlformats-officedocument.presentationml.tags+xml"/>
  <Override PartName="/ppt/tags/tag514.xml" ContentType="application/vnd.openxmlformats-officedocument.presentationml.tags+xml"/>
  <Override PartName="/ppt/tags/tag515.xml" ContentType="application/vnd.openxmlformats-officedocument.presentationml.tags+xml"/>
  <Override PartName="/ppt/tags/tag516.xml" ContentType="application/vnd.openxmlformats-officedocument.presentationml.tags+xml"/>
  <Override PartName="/ppt/tags/tag517.xml" ContentType="application/vnd.openxmlformats-officedocument.presentationml.tags+xml"/>
  <Override PartName="/ppt/tags/tag518.xml" ContentType="application/vnd.openxmlformats-officedocument.presentationml.tags+xml"/>
  <Override PartName="/ppt/tags/tag519.xml" ContentType="application/vnd.openxmlformats-officedocument.presentationml.tags+xml"/>
  <Override PartName="/ppt/tags/tag52.xml" ContentType="application/vnd.openxmlformats-officedocument.presentationml.tags+xml"/>
  <Override PartName="/ppt/tags/tag520.xml" ContentType="application/vnd.openxmlformats-officedocument.presentationml.tags+xml"/>
  <Override PartName="/ppt/tags/tag521.xml" ContentType="application/vnd.openxmlformats-officedocument.presentationml.tags+xml"/>
  <Override PartName="/ppt/tags/tag522.xml" ContentType="application/vnd.openxmlformats-officedocument.presentationml.tags+xml"/>
  <Override PartName="/ppt/tags/tag523.xml" ContentType="application/vnd.openxmlformats-officedocument.presentationml.tags+xml"/>
  <Override PartName="/ppt/tags/tag524.xml" ContentType="application/vnd.openxmlformats-officedocument.presentationml.tags+xml"/>
  <Override PartName="/ppt/tags/tag525.xml" ContentType="application/vnd.openxmlformats-officedocument.presentationml.tags+xml"/>
  <Override PartName="/ppt/tags/tag526.xml" ContentType="application/vnd.openxmlformats-officedocument.presentationml.tags+xml"/>
  <Override PartName="/ppt/tags/tag527.xml" ContentType="application/vnd.openxmlformats-officedocument.presentationml.tags+xml"/>
  <Override PartName="/ppt/tags/tag528.xml" ContentType="application/vnd.openxmlformats-officedocument.presentationml.tags+xml"/>
  <Override PartName="/ppt/tags/tag529.xml" ContentType="application/vnd.openxmlformats-officedocument.presentationml.tags+xml"/>
  <Override PartName="/ppt/tags/tag53.xml" ContentType="application/vnd.openxmlformats-officedocument.presentationml.tags+xml"/>
  <Override PartName="/ppt/tags/tag530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55" r:id="rId3"/>
  </p:sldMasterIdLst>
  <p:notesMasterIdLst>
    <p:notesMasterId r:id="rId5"/>
  </p:notesMasterIdLst>
  <p:sldIdLst>
    <p:sldId id="626" r:id="rId4"/>
    <p:sldId id="627" r:id="rId6"/>
    <p:sldId id="628" r:id="rId7"/>
    <p:sldId id="629" r:id="rId8"/>
    <p:sldId id="630" r:id="rId9"/>
    <p:sldId id="631" r:id="rId10"/>
    <p:sldId id="632" r:id="rId11"/>
    <p:sldId id="633" r:id="rId12"/>
    <p:sldId id="634" r:id="rId13"/>
    <p:sldId id="635" r:id="rId14"/>
    <p:sldId id="636" r:id="rId15"/>
    <p:sldId id="637" r:id="rId16"/>
    <p:sldId id="638" r:id="rId17"/>
    <p:sldId id="639" r:id="rId18"/>
    <p:sldId id="640" r:id="rId19"/>
    <p:sldId id="641" r:id="rId20"/>
    <p:sldId id="642" r:id="rId21"/>
    <p:sldId id="643" r:id="rId22"/>
    <p:sldId id="644" r:id="rId23"/>
    <p:sldId id="645" r:id="rId24"/>
    <p:sldId id="646" r:id="rId25"/>
    <p:sldId id="647" r:id="rId26"/>
    <p:sldId id="648" r:id="rId27"/>
    <p:sldId id="649" r:id="rId28"/>
  </p:sldIdLst>
  <p:sldSz cx="9144000" cy="5143500" type="screen16x9"/>
  <p:notesSz cx="6858000" cy="9144000"/>
  <p:custDataLst>
    <p:tags r:id="rId33"/>
  </p:custDataLst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作者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548" autoAdjust="0"/>
    <p:restoredTop sz="94660"/>
  </p:normalViewPr>
  <p:slideViewPr>
    <p:cSldViewPr snapToGrid="0">
      <p:cViewPr varScale="1">
        <p:scale>
          <a:sx n="95" d="100"/>
          <a:sy n="95" d="100"/>
        </p:scale>
        <p:origin x="546" y="90"/>
      </p:cViewPr>
      <p:guideLst>
        <p:guide orient="horz" pos="1638"/>
        <p:guide pos="287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slide" Target="slides/slide2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33" Type="http://schemas.openxmlformats.org/officeDocument/2006/relationships/tags" Target="tags/tag530.xml"/><Relationship Id="rId32" Type="http://schemas.openxmlformats.org/officeDocument/2006/relationships/commentAuthors" Target="commentAuthors.xml"/><Relationship Id="rId31" Type="http://schemas.openxmlformats.org/officeDocument/2006/relationships/tableStyles" Target="tableStyles.xml"/><Relationship Id="rId30" Type="http://schemas.openxmlformats.org/officeDocument/2006/relationships/viewProps" Target="viewProps.xml"/><Relationship Id="rId3" Type="http://schemas.openxmlformats.org/officeDocument/2006/relationships/slideMaster" Target="slideMasters/slideMaster2.xml"/><Relationship Id="rId29" Type="http://schemas.openxmlformats.org/officeDocument/2006/relationships/presProps" Target="presProps.xml"/><Relationship Id="rId28" Type="http://schemas.openxmlformats.org/officeDocument/2006/relationships/slide" Target="slides/slide24.xml"/><Relationship Id="rId27" Type="http://schemas.openxmlformats.org/officeDocument/2006/relationships/slide" Target="slides/slide23.xml"/><Relationship Id="rId26" Type="http://schemas.openxmlformats.org/officeDocument/2006/relationships/slide" Target="slides/slide22.xml"/><Relationship Id="rId25" Type="http://schemas.openxmlformats.org/officeDocument/2006/relationships/slide" Target="slides/slide21.xml"/><Relationship Id="rId24" Type="http://schemas.openxmlformats.org/officeDocument/2006/relationships/slide" Target="slides/slide20.xml"/><Relationship Id="rId23" Type="http://schemas.openxmlformats.org/officeDocument/2006/relationships/slide" Target="slides/slide19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0" Type="http://schemas.openxmlformats.org/officeDocument/2006/relationships/slide" Target="slides/slide16.xml"/><Relationship Id="rId2" Type="http://schemas.openxmlformats.org/officeDocument/2006/relationships/theme" Target="theme/theme1.xml"/><Relationship Id="rId19" Type="http://schemas.openxmlformats.org/officeDocument/2006/relationships/slide" Target="slides/slide15.xml"/><Relationship Id="rId18" Type="http://schemas.openxmlformats.org/officeDocument/2006/relationships/slide" Target="slides/slide14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195E84D-E216-43B2-9F62-3F93FE9D1EA0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4CEDD04-66FF-4F0B-9BF6-B27C2DB74A40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6146" name="备注占位符 2"/>
          <p:cNvSpPr>
            <a:spLocks noGrp="1"/>
          </p:cNvSpPr>
          <p:nvPr>
            <p:ph type="body"/>
          </p:nvPr>
        </p:nvSpPr>
        <p:spPr/>
        <p:txBody>
          <a:bodyPr lIns="91440" tIns="45720" rIns="91440" bIns="45720" anchor="t"/>
          <a:lstStyle/>
          <a:p>
            <a:pPr lvl="0"/>
            <a:endParaRPr lang="zh-CN" altLang="en-US"/>
          </a:p>
        </p:txBody>
      </p:sp>
      <p:sp>
        <p:nvSpPr>
          <p:cNvPr id="6147" name="灯片编号占位符 3"/>
          <p:cNvSpPr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b"/>
          <a:lstStyle/>
          <a:p>
            <a:pPr lvl="0" algn="r"/>
            <a:fld id="{9A0DB2DC-4C9A-4742-B13C-FB6460FD3503}" type="slidenum">
              <a:rPr lang="zh-CN" altLang="en-US" sz="1200">
                <a:latin typeface="微软雅黑" panose="020B0503020204020204" charset="-122"/>
              </a:rPr>
            </a:fld>
            <a:endParaRPr lang="zh-CN" altLang="en-US" sz="1200">
              <a:latin typeface="微软雅黑" panose="020B0503020204020204" charset="-122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4338" name="备注占位符 2"/>
          <p:cNvSpPr>
            <a:spLocks noGrp="1"/>
          </p:cNvSpPr>
          <p:nvPr>
            <p:ph type="body"/>
          </p:nvPr>
        </p:nvSpPr>
        <p:spPr/>
        <p:txBody>
          <a:bodyPr lIns="91440" tIns="45720" rIns="91440" bIns="45720" anchor="t"/>
          <a:lstStyle/>
          <a:p>
            <a:pPr lvl="0"/>
            <a:endParaRPr lang="zh-CN" altLang="en-US"/>
          </a:p>
        </p:txBody>
      </p:sp>
      <p:sp>
        <p:nvSpPr>
          <p:cNvPr id="14339" name="灯片编号占位符 3"/>
          <p:cNvSpPr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b"/>
          <a:lstStyle/>
          <a:p>
            <a:pPr lvl="0" algn="r"/>
            <a:fld id="{9A0DB2DC-4C9A-4742-B13C-FB6460FD3503}" type="slidenum">
              <a:rPr lang="zh-CN" altLang="en-US" sz="1200">
                <a:latin typeface="微软雅黑" panose="020B0503020204020204" charset="-122"/>
              </a:rPr>
            </a:fld>
            <a:endParaRPr lang="zh-CN" altLang="en-US" sz="1200">
              <a:latin typeface="微软雅黑" panose="020B0503020204020204" charset="-122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4338" name="备注占位符 2"/>
          <p:cNvSpPr>
            <a:spLocks noGrp="1"/>
          </p:cNvSpPr>
          <p:nvPr>
            <p:ph type="body"/>
          </p:nvPr>
        </p:nvSpPr>
        <p:spPr/>
        <p:txBody>
          <a:bodyPr lIns="91440" tIns="45720" rIns="91440" bIns="45720" anchor="t"/>
          <a:lstStyle/>
          <a:p>
            <a:pPr lvl="0"/>
            <a:endParaRPr lang="zh-CN" altLang="en-US"/>
          </a:p>
        </p:txBody>
      </p:sp>
      <p:sp>
        <p:nvSpPr>
          <p:cNvPr id="14339" name="灯片编号占位符 3"/>
          <p:cNvSpPr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b"/>
          <a:lstStyle/>
          <a:p>
            <a:pPr lvl="0" algn="r"/>
            <a:fld id="{9A0DB2DC-4C9A-4742-B13C-FB6460FD3503}" type="slidenum">
              <a:rPr lang="zh-CN" altLang="en-US" sz="1200">
                <a:latin typeface="微软雅黑" panose="020B0503020204020204" charset="-122"/>
              </a:rPr>
            </a:fld>
            <a:endParaRPr lang="zh-CN" altLang="en-US" sz="1200">
              <a:latin typeface="微软雅黑" panose="020B0503020204020204" charset="-122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4338" name="备注占位符 2"/>
          <p:cNvSpPr>
            <a:spLocks noGrp="1"/>
          </p:cNvSpPr>
          <p:nvPr>
            <p:ph type="body"/>
          </p:nvPr>
        </p:nvSpPr>
        <p:spPr/>
        <p:txBody>
          <a:bodyPr lIns="91440" tIns="45720" rIns="91440" bIns="45720" anchor="t"/>
          <a:lstStyle/>
          <a:p>
            <a:pPr lvl="0"/>
            <a:endParaRPr lang="zh-CN" altLang="en-US"/>
          </a:p>
        </p:txBody>
      </p:sp>
      <p:sp>
        <p:nvSpPr>
          <p:cNvPr id="14339" name="灯片编号占位符 3"/>
          <p:cNvSpPr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b"/>
          <a:lstStyle/>
          <a:p>
            <a:pPr lvl="0" algn="r"/>
            <a:fld id="{9A0DB2DC-4C9A-4742-B13C-FB6460FD3503}" type="slidenum">
              <a:rPr lang="zh-CN" altLang="en-US" sz="1200">
                <a:latin typeface="微软雅黑" panose="020B0503020204020204" charset="-122"/>
              </a:rPr>
            </a:fld>
            <a:endParaRPr lang="zh-CN" altLang="en-US" sz="1200">
              <a:latin typeface="微软雅黑" panose="020B0503020204020204" charset="-122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4338" name="备注占位符 2"/>
          <p:cNvSpPr>
            <a:spLocks noGrp="1"/>
          </p:cNvSpPr>
          <p:nvPr>
            <p:ph type="body"/>
          </p:nvPr>
        </p:nvSpPr>
        <p:spPr/>
        <p:txBody>
          <a:bodyPr lIns="91440" tIns="45720" rIns="91440" bIns="45720" anchor="t"/>
          <a:lstStyle/>
          <a:p>
            <a:pPr lvl="0"/>
            <a:endParaRPr lang="zh-CN" altLang="en-US"/>
          </a:p>
        </p:txBody>
      </p:sp>
      <p:sp>
        <p:nvSpPr>
          <p:cNvPr id="14339" name="灯片编号占位符 3"/>
          <p:cNvSpPr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b"/>
          <a:lstStyle/>
          <a:p>
            <a:pPr lvl="0" algn="r"/>
            <a:fld id="{9A0DB2DC-4C9A-4742-B13C-FB6460FD3503}" type="slidenum">
              <a:rPr lang="zh-CN" altLang="en-US" sz="1200">
                <a:latin typeface="微软雅黑" panose="020B0503020204020204" charset="-122"/>
              </a:rPr>
            </a:fld>
            <a:endParaRPr lang="zh-CN" altLang="en-US" sz="1200">
              <a:latin typeface="微软雅黑" panose="020B0503020204020204" charset="-122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4338" name="备注占位符 2"/>
          <p:cNvSpPr>
            <a:spLocks noGrp="1"/>
          </p:cNvSpPr>
          <p:nvPr>
            <p:ph type="body"/>
          </p:nvPr>
        </p:nvSpPr>
        <p:spPr/>
        <p:txBody>
          <a:bodyPr lIns="91440" tIns="45720" rIns="91440" bIns="45720" anchor="t"/>
          <a:lstStyle/>
          <a:p>
            <a:pPr lvl="0"/>
            <a:endParaRPr lang="zh-CN" altLang="en-US"/>
          </a:p>
        </p:txBody>
      </p:sp>
      <p:sp>
        <p:nvSpPr>
          <p:cNvPr id="14339" name="灯片编号占位符 3"/>
          <p:cNvSpPr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b"/>
          <a:lstStyle/>
          <a:p>
            <a:pPr lvl="0" algn="r"/>
            <a:fld id="{9A0DB2DC-4C9A-4742-B13C-FB6460FD3503}" type="slidenum">
              <a:rPr lang="zh-CN" altLang="en-US" sz="1200">
                <a:latin typeface="微软雅黑" panose="020B0503020204020204" charset="-122"/>
              </a:rPr>
            </a:fld>
            <a:endParaRPr lang="zh-CN" altLang="en-US" sz="1200">
              <a:latin typeface="微软雅黑" panose="020B0503020204020204" charset="-122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9" Type="http://schemas.openxmlformats.org/officeDocument/2006/relationships/tags" Target="../tags/tag46.xml"/><Relationship Id="rId8" Type="http://schemas.openxmlformats.org/officeDocument/2006/relationships/tags" Target="../tags/tag45.xml"/><Relationship Id="rId7" Type="http://schemas.openxmlformats.org/officeDocument/2006/relationships/tags" Target="../tags/tag44.xml"/><Relationship Id="rId6" Type="http://schemas.openxmlformats.org/officeDocument/2006/relationships/tags" Target="../tags/tag43.xml"/><Relationship Id="rId5" Type="http://schemas.openxmlformats.org/officeDocument/2006/relationships/tags" Target="../tags/tag42.xml"/><Relationship Id="rId4" Type="http://schemas.openxmlformats.org/officeDocument/2006/relationships/tags" Target="../tags/tag41.xml"/><Relationship Id="rId3" Type="http://schemas.openxmlformats.org/officeDocument/2006/relationships/image" Target="../media/image6.png"/><Relationship Id="rId2" Type="http://schemas.openxmlformats.org/officeDocument/2006/relationships/tags" Target="../tags/tag40.xml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9" Type="http://schemas.openxmlformats.org/officeDocument/2006/relationships/tags" Target="../tags/tag53.xml"/><Relationship Id="rId8" Type="http://schemas.openxmlformats.org/officeDocument/2006/relationships/tags" Target="../tags/tag52.xml"/><Relationship Id="rId7" Type="http://schemas.openxmlformats.org/officeDocument/2006/relationships/tags" Target="../tags/tag51.xml"/><Relationship Id="rId6" Type="http://schemas.openxmlformats.org/officeDocument/2006/relationships/tags" Target="../tags/tag50.xml"/><Relationship Id="rId5" Type="http://schemas.openxmlformats.org/officeDocument/2006/relationships/tags" Target="../tags/tag49.xml"/><Relationship Id="rId4" Type="http://schemas.openxmlformats.org/officeDocument/2006/relationships/tags" Target="../tags/tag48.xml"/><Relationship Id="rId3" Type="http://schemas.openxmlformats.org/officeDocument/2006/relationships/image" Target="../media/image6.png"/><Relationship Id="rId2" Type="http://schemas.openxmlformats.org/officeDocument/2006/relationships/tags" Target="../tags/tag47.xml"/><Relationship Id="rId11" Type="http://schemas.openxmlformats.org/officeDocument/2006/relationships/tags" Target="../tags/tag55.xml"/><Relationship Id="rId10" Type="http://schemas.openxmlformats.org/officeDocument/2006/relationships/tags" Target="../tags/tag54.xml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9" Type="http://schemas.openxmlformats.org/officeDocument/2006/relationships/tags" Target="../tags/tag63.xml"/><Relationship Id="rId8" Type="http://schemas.openxmlformats.org/officeDocument/2006/relationships/tags" Target="../tags/tag62.xml"/><Relationship Id="rId7" Type="http://schemas.openxmlformats.org/officeDocument/2006/relationships/tags" Target="../tags/tag61.xml"/><Relationship Id="rId6" Type="http://schemas.openxmlformats.org/officeDocument/2006/relationships/tags" Target="../tags/tag60.xml"/><Relationship Id="rId5" Type="http://schemas.openxmlformats.org/officeDocument/2006/relationships/tags" Target="../tags/tag59.xml"/><Relationship Id="rId4" Type="http://schemas.openxmlformats.org/officeDocument/2006/relationships/tags" Target="../tags/tag58.xml"/><Relationship Id="rId34" Type="http://schemas.openxmlformats.org/officeDocument/2006/relationships/tags" Target="../tags/tag88.xml"/><Relationship Id="rId33" Type="http://schemas.openxmlformats.org/officeDocument/2006/relationships/tags" Target="../tags/tag87.xml"/><Relationship Id="rId32" Type="http://schemas.openxmlformats.org/officeDocument/2006/relationships/tags" Target="../tags/tag86.xml"/><Relationship Id="rId31" Type="http://schemas.openxmlformats.org/officeDocument/2006/relationships/tags" Target="../tags/tag85.xml"/><Relationship Id="rId30" Type="http://schemas.openxmlformats.org/officeDocument/2006/relationships/tags" Target="../tags/tag84.xml"/><Relationship Id="rId3" Type="http://schemas.openxmlformats.org/officeDocument/2006/relationships/tags" Target="../tags/tag57.xml"/><Relationship Id="rId29" Type="http://schemas.openxmlformats.org/officeDocument/2006/relationships/tags" Target="../tags/tag83.xml"/><Relationship Id="rId28" Type="http://schemas.openxmlformats.org/officeDocument/2006/relationships/tags" Target="../tags/tag82.xml"/><Relationship Id="rId27" Type="http://schemas.openxmlformats.org/officeDocument/2006/relationships/tags" Target="../tags/tag81.xml"/><Relationship Id="rId26" Type="http://schemas.openxmlformats.org/officeDocument/2006/relationships/tags" Target="../tags/tag80.xml"/><Relationship Id="rId25" Type="http://schemas.openxmlformats.org/officeDocument/2006/relationships/tags" Target="../tags/tag79.xml"/><Relationship Id="rId24" Type="http://schemas.openxmlformats.org/officeDocument/2006/relationships/tags" Target="../tags/tag78.xml"/><Relationship Id="rId23" Type="http://schemas.openxmlformats.org/officeDocument/2006/relationships/tags" Target="../tags/tag77.xml"/><Relationship Id="rId22" Type="http://schemas.openxmlformats.org/officeDocument/2006/relationships/tags" Target="../tags/tag76.xml"/><Relationship Id="rId21" Type="http://schemas.openxmlformats.org/officeDocument/2006/relationships/tags" Target="../tags/tag75.xml"/><Relationship Id="rId20" Type="http://schemas.openxmlformats.org/officeDocument/2006/relationships/tags" Target="../tags/tag74.xml"/><Relationship Id="rId2" Type="http://schemas.openxmlformats.org/officeDocument/2006/relationships/tags" Target="../tags/tag56.xml"/><Relationship Id="rId19" Type="http://schemas.openxmlformats.org/officeDocument/2006/relationships/tags" Target="../tags/tag73.xml"/><Relationship Id="rId18" Type="http://schemas.openxmlformats.org/officeDocument/2006/relationships/tags" Target="../tags/tag72.xml"/><Relationship Id="rId17" Type="http://schemas.openxmlformats.org/officeDocument/2006/relationships/tags" Target="../tags/tag71.xml"/><Relationship Id="rId16" Type="http://schemas.openxmlformats.org/officeDocument/2006/relationships/tags" Target="../tags/tag70.xml"/><Relationship Id="rId15" Type="http://schemas.openxmlformats.org/officeDocument/2006/relationships/tags" Target="../tags/tag69.xml"/><Relationship Id="rId14" Type="http://schemas.openxmlformats.org/officeDocument/2006/relationships/tags" Target="../tags/tag68.xml"/><Relationship Id="rId13" Type="http://schemas.openxmlformats.org/officeDocument/2006/relationships/tags" Target="../tags/tag67.xml"/><Relationship Id="rId12" Type="http://schemas.openxmlformats.org/officeDocument/2006/relationships/tags" Target="../tags/tag66.xml"/><Relationship Id="rId11" Type="http://schemas.openxmlformats.org/officeDocument/2006/relationships/tags" Target="../tags/tag65.xml"/><Relationship Id="rId10" Type="http://schemas.openxmlformats.org/officeDocument/2006/relationships/tags" Target="../tags/tag64.xml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4" Type="http://schemas.openxmlformats.org/officeDocument/2006/relationships/tags" Target="../tags/tag91.xml"/><Relationship Id="rId3" Type="http://schemas.openxmlformats.org/officeDocument/2006/relationships/tags" Target="../tags/tag90.xml"/><Relationship Id="rId2" Type="http://schemas.openxmlformats.org/officeDocument/2006/relationships/tags" Target="../tags/tag89.xml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9" Type="http://schemas.openxmlformats.org/officeDocument/2006/relationships/tags" Target="../tags/tag98.xml"/><Relationship Id="rId8" Type="http://schemas.openxmlformats.org/officeDocument/2006/relationships/tags" Target="../tags/tag97.xml"/><Relationship Id="rId7" Type="http://schemas.openxmlformats.org/officeDocument/2006/relationships/tags" Target="../tags/tag96.xml"/><Relationship Id="rId6" Type="http://schemas.openxmlformats.org/officeDocument/2006/relationships/tags" Target="../tags/tag95.xml"/><Relationship Id="rId5" Type="http://schemas.openxmlformats.org/officeDocument/2006/relationships/tags" Target="../tags/tag94.xml"/><Relationship Id="rId4" Type="http://schemas.openxmlformats.org/officeDocument/2006/relationships/tags" Target="../tags/tag93.xml"/><Relationship Id="rId3" Type="http://schemas.openxmlformats.org/officeDocument/2006/relationships/image" Target="../media/image6.png"/><Relationship Id="rId2" Type="http://schemas.openxmlformats.org/officeDocument/2006/relationships/tags" Target="../tags/tag92.xml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8" Type="http://schemas.openxmlformats.org/officeDocument/2006/relationships/tags" Target="../tags/tag104.xml"/><Relationship Id="rId7" Type="http://schemas.openxmlformats.org/officeDocument/2006/relationships/tags" Target="../tags/tag103.xml"/><Relationship Id="rId6" Type="http://schemas.openxmlformats.org/officeDocument/2006/relationships/tags" Target="../tags/tag102.xml"/><Relationship Id="rId5" Type="http://schemas.openxmlformats.org/officeDocument/2006/relationships/tags" Target="../tags/tag101.xml"/><Relationship Id="rId4" Type="http://schemas.openxmlformats.org/officeDocument/2006/relationships/tags" Target="../tags/tag100.xml"/><Relationship Id="rId3" Type="http://schemas.openxmlformats.org/officeDocument/2006/relationships/image" Target="../media/image6.png"/><Relationship Id="rId2" Type="http://schemas.openxmlformats.org/officeDocument/2006/relationships/tags" Target="../tags/tag99.xml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7" Type="http://schemas.openxmlformats.org/officeDocument/2006/relationships/tags" Target="../tags/tag109.xml"/><Relationship Id="rId6" Type="http://schemas.openxmlformats.org/officeDocument/2006/relationships/tags" Target="../tags/tag108.xml"/><Relationship Id="rId5" Type="http://schemas.openxmlformats.org/officeDocument/2006/relationships/tags" Target="../tags/tag107.xml"/><Relationship Id="rId4" Type="http://schemas.openxmlformats.org/officeDocument/2006/relationships/tags" Target="../tags/tag106.xml"/><Relationship Id="rId3" Type="http://schemas.openxmlformats.org/officeDocument/2006/relationships/image" Target="../media/image6.png"/><Relationship Id="rId2" Type="http://schemas.openxmlformats.org/officeDocument/2006/relationships/tags" Target="../tags/tag105.xml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9" Type="http://schemas.openxmlformats.org/officeDocument/2006/relationships/tags" Target="../tags/tag116.xml"/><Relationship Id="rId8" Type="http://schemas.openxmlformats.org/officeDocument/2006/relationships/tags" Target="../tags/tag115.xml"/><Relationship Id="rId7" Type="http://schemas.openxmlformats.org/officeDocument/2006/relationships/tags" Target="../tags/tag114.xml"/><Relationship Id="rId6" Type="http://schemas.openxmlformats.org/officeDocument/2006/relationships/tags" Target="../tags/tag113.xml"/><Relationship Id="rId5" Type="http://schemas.openxmlformats.org/officeDocument/2006/relationships/tags" Target="../tags/tag112.xml"/><Relationship Id="rId4" Type="http://schemas.openxmlformats.org/officeDocument/2006/relationships/image" Target="../media/image8.png"/><Relationship Id="rId3" Type="http://schemas.openxmlformats.org/officeDocument/2006/relationships/tags" Target="../tags/tag111.xml"/><Relationship Id="rId25" Type="http://schemas.openxmlformats.org/officeDocument/2006/relationships/tags" Target="../tags/tag132.xml"/><Relationship Id="rId24" Type="http://schemas.openxmlformats.org/officeDocument/2006/relationships/tags" Target="../tags/tag131.xml"/><Relationship Id="rId23" Type="http://schemas.openxmlformats.org/officeDocument/2006/relationships/tags" Target="../tags/tag130.xml"/><Relationship Id="rId22" Type="http://schemas.openxmlformats.org/officeDocument/2006/relationships/tags" Target="../tags/tag129.xml"/><Relationship Id="rId21" Type="http://schemas.openxmlformats.org/officeDocument/2006/relationships/tags" Target="../tags/tag128.xml"/><Relationship Id="rId20" Type="http://schemas.openxmlformats.org/officeDocument/2006/relationships/tags" Target="../tags/tag127.xml"/><Relationship Id="rId2" Type="http://schemas.openxmlformats.org/officeDocument/2006/relationships/tags" Target="../tags/tag110.xml"/><Relationship Id="rId19" Type="http://schemas.openxmlformats.org/officeDocument/2006/relationships/tags" Target="../tags/tag126.xml"/><Relationship Id="rId18" Type="http://schemas.openxmlformats.org/officeDocument/2006/relationships/tags" Target="../tags/tag125.xml"/><Relationship Id="rId17" Type="http://schemas.openxmlformats.org/officeDocument/2006/relationships/tags" Target="../tags/tag124.xml"/><Relationship Id="rId16" Type="http://schemas.openxmlformats.org/officeDocument/2006/relationships/tags" Target="../tags/tag123.xml"/><Relationship Id="rId15" Type="http://schemas.openxmlformats.org/officeDocument/2006/relationships/tags" Target="../tags/tag122.xml"/><Relationship Id="rId14" Type="http://schemas.openxmlformats.org/officeDocument/2006/relationships/tags" Target="../tags/tag121.xml"/><Relationship Id="rId13" Type="http://schemas.openxmlformats.org/officeDocument/2006/relationships/tags" Target="../tags/tag120.xml"/><Relationship Id="rId12" Type="http://schemas.openxmlformats.org/officeDocument/2006/relationships/tags" Target="../tags/tag119.xml"/><Relationship Id="rId11" Type="http://schemas.openxmlformats.org/officeDocument/2006/relationships/tags" Target="../tags/tag118.xml"/><Relationship Id="rId10" Type="http://schemas.openxmlformats.org/officeDocument/2006/relationships/tags" Target="../tags/tag117.xml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9" Type="http://schemas.openxmlformats.org/officeDocument/2006/relationships/tags" Target="../tags/tag140.xml"/><Relationship Id="rId8" Type="http://schemas.openxmlformats.org/officeDocument/2006/relationships/tags" Target="../tags/tag139.xml"/><Relationship Id="rId7" Type="http://schemas.openxmlformats.org/officeDocument/2006/relationships/tags" Target="../tags/tag138.xml"/><Relationship Id="rId6" Type="http://schemas.openxmlformats.org/officeDocument/2006/relationships/tags" Target="../tags/tag137.xml"/><Relationship Id="rId5" Type="http://schemas.openxmlformats.org/officeDocument/2006/relationships/tags" Target="../tags/tag136.xml"/><Relationship Id="rId4" Type="http://schemas.openxmlformats.org/officeDocument/2006/relationships/tags" Target="../tags/tag135.xml"/><Relationship Id="rId3" Type="http://schemas.openxmlformats.org/officeDocument/2006/relationships/tags" Target="../tags/tag134.xml"/><Relationship Id="rId2" Type="http://schemas.openxmlformats.org/officeDocument/2006/relationships/tags" Target="../tags/tag133.xml"/><Relationship Id="rId14" Type="http://schemas.openxmlformats.org/officeDocument/2006/relationships/tags" Target="../tags/tag145.xml"/><Relationship Id="rId13" Type="http://schemas.openxmlformats.org/officeDocument/2006/relationships/tags" Target="../tags/tag144.xml"/><Relationship Id="rId12" Type="http://schemas.openxmlformats.org/officeDocument/2006/relationships/tags" Target="../tags/tag143.xml"/><Relationship Id="rId11" Type="http://schemas.openxmlformats.org/officeDocument/2006/relationships/tags" Target="../tags/tag142.xml"/><Relationship Id="rId10" Type="http://schemas.openxmlformats.org/officeDocument/2006/relationships/tags" Target="../tags/tag141.xml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9" Type="http://schemas.openxmlformats.org/officeDocument/2006/relationships/tags" Target="../tags/tag152.xml"/><Relationship Id="rId8" Type="http://schemas.openxmlformats.org/officeDocument/2006/relationships/tags" Target="../tags/tag151.xml"/><Relationship Id="rId7" Type="http://schemas.openxmlformats.org/officeDocument/2006/relationships/tags" Target="../tags/tag150.xml"/><Relationship Id="rId6" Type="http://schemas.openxmlformats.org/officeDocument/2006/relationships/tags" Target="../tags/tag149.xml"/><Relationship Id="rId5" Type="http://schemas.openxmlformats.org/officeDocument/2006/relationships/tags" Target="../tags/tag148.xml"/><Relationship Id="rId4" Type="http://schemas.openxmlformats.org/officeDocument/2006/relationships/image" Target="../media/image6.png"/><Relationship Id="rId3" Type="http://schemas.openxmlformats.org/officeDocument/2006/relationships/tags" Target="../tags/tag147.xml"/><Relationship Id="rId2" Type="http://schemas.openxmlformats.org/officeDocument/2006/relationships/tags" Target="../tags/tag146.xml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9" Type="http://schemas.openxmlformats.org/officeDocument/2006/relationships/tags" Target="../tags/tag160.xml"/><Relationship Id="rId8" Type="http://schemas.openxmlformats.org/officeDocument/2006/relationships/tags" Target="../tags/tag159.xml"/><Relationship Id="rId7" Type="http://schemas.openxmlformats.org/officeDocument/2006/relationships/tags" Target="../tags/tag158.xml"/><Relationship Id="rId6" Type="http://schemas.openxmlformats.org/officeDocument/2006/relationships/tags" Target="../tags/tag157.xml"/><Relationship Id="rId5" Type="http://schemas.openxmlformats.org/officeDocument/2006/relationships/tags" Target="../tags/tag156.xml"/><Relationship Id="rId4" Type="http://schemas.openxmlformats.org/officeDocument/2006/relationships/tags" Target="../tags/tag155.xml"/><Relationship Id="rId3" Type="http://schemas.openxmlformats.org/officeDocument/2006/relationships/tags" Target="../tags/tag154.xml"/><Relationship Id="rId2" Type="http://schemas.openxmlformats.org/officeDocument/2006/relationships/tags" Target="../tags/tag153.xml"/><Relationship Id="rId17" Type="http://schemas.openxmlformats.org/officeDocument/2006/relationships/tags" Target="../tags/tag168.xml"/><Relationship Id="rId16" Type="http://schemas.openxmlformats.org/officeDocument/2006/relationships/tags" Target="../tags/tag167.xml"/><Relationship Id="rId15" Type="http://schemas.openxmlformats.org/officeDocument/2006/relationships/tags" Target="../tags/tag166.xml"/><Relationship Id="rId14" Type="http://schemas.openxmlformats.org/officeDocument/2006/relationships/tags" Target="../tags/tag165.xml"/><Relationship Id="rId13" Type="http://schemas.openxmlformats.org/officeDocument/2006/relationships/tags" Target="../tags/tag164.xml"/><Relationship Id="rId12" Type="http://schemas.openxmlformats.org/officeDocument/2006/relationships/tags" Target="../tags/tag163.xml"/><Relationship Id="rId11" Type="http://schemas.openxmlformats.org/officeDocument/2006/relationships/tags" Target="../tags/tag162.xml"/><Relationship Id="rId10" Type="http://schemas.openxmlformats.org/officeDocument/2006/relationships/tags" Target="../tags/tag161.xml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9" Type="http://schemas.openxmlformats.org/officeDocument/2006/relationships/tags" Target="../tags/tag175.xml"/><Relationship Id="rId8" Type="http://schemas.openxmlformats.org/officeDocument/2006/relationships/tags" Target="../tags/tag174.xml"/><Relationship Id="rId7" Type="http://schemas.openxmlformats.org/officeDocument/2006/relationships/tags" Target="../tags/tag173.xml"/><Relationship Id="rId6" Type="http://schemas.openxmlformats.org/officeDocument/2006/relationships/tags" Target="../tags/tag172.xml"/><Relationship Id="rId5" Type="http://schemas.openxmlformats.org/officeDocument/2006/relationships/tags" Target="../tags/tag171.xml"/><Relationship Id="rId4" Type="http://schemas.openxmlformats.org/officeDocument/2006/relationships/image" Target="../media/image6.png"/><Relationship Id="rId3" Type="http://schemas.openxmlformats.org/officeDocument/2006/relationships/tags" Target="../tags/tag170.xml"/><Relationship Id="rId2" Type="http://schemas.openxmlformats.org/officeDocument/2006/relationships/tags" Target="../tags/tag169.xml"/><Relationship Id="rId10" Type="http://schemas.openxmlformats.org/officeDocument/2006/relationships/tags" Target="../tags/tag176.xml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9" Type="http://schemas.openxmlformats.org/officeDocument/2006/relationships/tags" Target="../tags/tag184.xml"/><Relationship Id="rId8" Type="http://schemas.openxmlformats.org/officeDocument/2006/relationships/tags" Target="../tags/tag183.xml"/><Relationship Id="rId7" Type="http://schemas.openxmlformats.org/officeDocument/2006/relationships/tags" Target="../tags/tag182.xml"/><Relationship Id="rId6" Type="http://schemas.openxmlformats.org/officeDocument/2006/relationships/tags" Target="../tags/tag181.xml"/><Relationship Id="rId5" Type="http://schemas.openxmlformats.org/officeDocument/2006/relationships/tags" Target="../tags/tag180.xml"/><Relationship Id="rId4" Type="http://schemas.openxmlformats.org/officeDocument/2006/relationships/tags" Target="../tags/tag179.xml"/><Relationship Id="rId3" Type="http://schemas.openxmlformats.org/officeDocument/2006/relationships/tags" Target="../tags/tag178.xml"/><Relationship Id="rId2" Type="http://schemas.openxmlformats.org/officeDocument/2006/relationships/tags" Target="../tags/tag177.xml"/><Relationship Id="rId15" Type="http://schemas.openxmlformats.org/officeDocument/2006/relationships/tags" Target="../tags/tag190.xml"/><Relationship Id="rId14" Type="http://schemas.openxmlformats.org/officeDocument/2006/relationships/tags" Target="../tags/tag189.xml"/><Relationship Id="rId13" Type="http://schemas.openxmlformats.org/officeDocument/2006/relationships/tags" Target="../tags/tag188.xml"/><Relationship Id="rId12" Type="http://schemas.openxmlformats.org/officeDocument/2006/relationships/tags" Target="../tags/tag187.xml"/><Relationship Id="rId11" Type="http://schemas.openxmlformats.org/officeDocument/2006/relationships/tags" Target="../tags/tag186.xml"/><Relationship Id="rId10" Type="http://schemas.openxmlformats.org/officeDocument/2006/relationships/tags" Target="../tags/tag185.xml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9" Type="http://schemas.openxmlformats.org/officeDocument/2006/relationships/tags" Target="../tags/tag197.xml"/><Relationship Id="rId8" Type="http://schemas.openxmlformats.org/officeDocument/2006/relationships/tags" Target="../tags/tag196.xml"/><Relationship Id="rId7" Type="http://schemas.openxmlformats.org/officeDocument/2006/relationships/tags" Target="../tags/tag195.xml"/><Relationship Id="rId6" Type="http://schemas.openxmlformats.org/officeDocument/2006/relationships/tags" Target="../tags/tag194.xml"/><Relationship Id="rId5" Type="http://schemas.openxmlformats.org/officeDocument/2006/relationships/tags" Target="../tags/tag193.xml"/><Relationship Id="rId4" Type="http://schemas.openxmlformats.org/officeDocument/2006/relationships/image" Target="../media/image9.png"/><Relationship Id="rId3" Type="http://schemas.openxmlformats.org/officeDocument/2006/relationships/tags" Target="../tags/tag192.xml"/><Relationship Id="rId2" Type="http://schemas.openxmlformats.org/officeDocument/2006/relationships/tags" Target="../tags/tag191.xml"/><Relationship Id="rId12" Type="http://schemas.openxmlformats.org/officeDocument/2006/relationships/tags" Target="../tags/tag200.xml"/><Relationship Id="rId11" Type="http://schemas.openxmlformats.org/officeDocument/2006/relationships/tags" Target="../tags/tag199.xml"/><Relationship Id="rId10" Type="http://schemas.openxmlformats.org/officeDocument/2006/relationships/tags" Target="../tags/tag198.xml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9" Type="http://schemas.openxmlformats.org/officeDocument/2006/relationships/tags" Target="../tags/tag208.xml"/><Relationship Id="rId8" Type="http://schemas.openxmlformats.org/officeDocument/2006/relationships/tags" Target="../tags/tag207.xml"/><Relationship Id="rId7" Type="http://schemas.openxmlformats.org/officeDocument/2006/relationships/tags" Target="../tags/tag206.xml"/><Relationship Id="rId6" Type="http://schemas.openxmlformats.org/officeDocument/2006/relationships/tags" Target="../tags/tag205.xml"/><Relationship Id="rId5" Type="http://schemas.openxmlformats.org/officeDocument/2006/relationships/tags" Target="../tags/tag204.xml"/><Relationship Id="rId4" Type="http://schemas.openxmlformats.org/officeDocument/2006/relationships/tags" Target="../tags/tag203.xml"/><Relationship Id="rId3" Type="http://schemas.openxmlformats.org/officeDocument/2006/relationships/tags" Target="../tags/tag202.xml"/><Relationship Id="rId22" Type="http://schemas.openxmlformats.org/officeDocument/2006/relationships/tags" Target="../tags/tag221.xml"/><Relationship Id="rId21" Type="http://schemas.openxmlformats.org/officeDocument/2006/relationships/tags" Target="../tags/tag220.xml"/><Relationship Id="rId20" Type="http://schemas.openxmlformats.org/officeDocument/2006/relationships/tags" Target="../tags/tag219.xml"/><Relationship Id="rId2" Type="http://schemas.openxmlformats.org/officeDocument/2006/relationships/tags" Target="../tags/tag201.xml"/><Relationship Id="rId19" Type="http://schemas.openxmlformats.org/officeDocument/2006/relationships/tags" Target="../tags/tag218.xml"/><Relationship Id="rId18" Type="http://schemas.openxmlformats.org/officeDocument/2006/relationships/tags" Target="../tags/tag217.xml"/><Relationship Id="rId17" Type="http://schemas.openxmlformats.org/officeDocument/2006/relationships/tags" Target="../tags/tag216.xml"/><Relationship Id="rId16" Type="http://schemas.openxmlformats.org/officeDocument/2006/relationships/tags" Target="../tags/tag215.xml"/><Relationship Id="rId15" Type="http://schemas.openxmlformats.org/officeDocument/2006/relationships/tags" Target="../tags/tag214.xml"/><Relationship Id="rId14" Type="http://schemas.openxmlformats.org/officeDocument/2006/relationships/tags" Target="../tags/tag213.xml"/><Relationship Id="rId13" Type="http://schemas.openxmlformats.org/officeDocument/2006/relationships/tags" Target="../tags/tag212.xml"/><Relationship Id="rId12" Type="http://schemas.openxmlformats.org/officeDocument/2006/relationships/tags" Target="../tags/tag211.xml"/><Relationship Id="rId11" Type="http://schemas.openxmlformats.org/officeDocument/2006/relationships/tags" Target="../tags/tag210.xml"/><Relationship Id="rId10" Type="http://schemas.openxmlformats.org/officeDocument/2006/relationships/tags" Target="../tags/tag209.xml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9" Type="http://schemas.openxmlformats.org/officeDocument/2006/relationships/tags" Target="../tags/tag6.xml"/><Relationship Id="rId8" Type="http://schemas.openxmlformats.org/officeDocument/2006/relationships/tags" Target="../tags/tag5.xml"/><Relationship Id="rId7" Type="http://schemas.openxmlformats.org/officeDocument/2006/relationships/tags" Target="../tags/tag4.xml"/><Relationship Id="rId6" Type="http://schemas.openxmlformats.org/officeDocument/2006/relationships/tags" Target="../tags/tag3.xml"/><Relationship Id="rId5" Type="http://schemas.openxmlformats.org/officeDocument/2006/relationships/image" Target="../media/image5.png"/><Relationship Id="rId4" Type="http://schemas.openxmlformats.org/officeDocument/2006/relationships/tags" Target="../tags/tag2.xml"/><Relationship Id="rId3" Type="http://schemas.openxmlformats.org/officeDocument/2006/relationships/image" Target="../media/image4.png"/><Relationship Id="rId21" Type="http://schemas.openxmlformats.org/officeDocument/2006/relationships/tags" Target="../tags/tag18.xml"/><Relationship Id="rId20" Type="http://schemas.openxmlformats.org/officeDocument/2006/relationships/tags" Target="../tags/tag17.xml"/><Relationship Id="rId2" Type="http://schemas.openxmlformats.org/officeDocument/2006/relationships/tags" Target="../tags/tag1.xml"/><Relationship Id="rId19" Type="http://schemas.openxmlformats.org/officeDocument/2006/relationships/tags" Target="../tags/tag16.xml"/><Relationship Id="rId18" Type="http://schemas.openxmlformats.org/officeDocument/2006/relationships/tags" Target="../tags/tag15.xml"/><Relationship Id="rId17" Type="http://schemas.openxmlformats.org/officeDocument/2006/relationships/tags" Target="../tags/tag14.xml"/><Relationship Id="rId16" Type="http://schemas.openxmlformats.org/officeDocument/2006/relationships/tags" Target="../tags/tag13.xml"/><Relationship Id="rId15" Type="http://schemas.openxmlformats.org/officeDocument/2006/relationships/tags" Target="../tags/tag12.xml"/><Relationship Id="rId14" Type="http://schemas.openxmlformats.org/officeDocument/2006/relationships/tags" Target="../tags/tag11.xml"/><Relationship Id="rId13" Type="http://schemas.openxmlformats.org/officeDocument/2006/relationships/tags" Target="../tags/tag10.xml"/><Relationship Id="rId12" Type="http://schemas.openxmlformats.org/officeDocument/2006/relationships/tags" Target="../tags/tag9.xml"/><Relationship Id="rId11" Type="http://schemas.openxmlformats.org/officeDocument/2006/relationships/tags" Target="../tags/tag8.xml"/><Relationship Id="rId10" Type="http://schemas.openxmlformats.org/officeDocument/2006/relationships/tags" Target="../tags/tag7.xml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8" Type="http://schemas.openxmlformats.org/officeDocument/2006/relationships/tags" Target="../tags/tag24.xml"/><Relationship Id="rId7" Type="http://schemas.openxmlformats.org/officeDocument/2006/relationships/tags" Target="../tags/tag23.xml"/><Relationship Id="rId6" Type="http://schemas.openxmlformats.org/officeDocument/2006/relationships/tags" Target="../tags/tag22.xml"/><Relationship Id="rId5" Type="http://schemas.openxmlformats.org/officeDocument/2006/relationships/tags" Target="../tags/tag21.xml"/><Relationship Id="rId4" Type="http://schemas.openxmlformats.org/officeDocument/2006/relationships/tags" Target="../tags/tag20.xml"/><Relationship Id="rId3" Type="http://schemas.openxmlformats.org/officeDocument/2006/relationships/image" Target="../media/image6.png"/><Relationship Id="rId2" Type="http://schemas.openxmlformats.org/officeDocument/2006/relationships/tags" Target="../tags/tag19.xml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9" Type="http://schemas.openxmlformats.org/officeDocument/2006/relationships/tags" Target="../tags/tag31.xml"/><Relationship Id="rId8" Type="http://schemas.openxmlformats.org/officeDocument/2006/relationships/tags" Target="../tags/tag30.xml"/><Relationship Id="rId7" Type="http://schemas.openxmlformats.org/officeDocument/2006/relationships/tags" Target="../tags/tag29.xml"/><Relationship Id="rId6" Type="http://schemas.openxmlformats.org/officeDocument/2006/relationships/tags" Target="../tags/tag28.xml"/><Relationship Id="rId5" Type="http://schemas.openxmlformats.org/officeDocument/2006/relationships/tags" Target="../tags/tag27.xml"/><Relationship Id="rId4" Type="http://schemas.openxmlformats.org/officeDocument/2006/relationships/tags" Target="../tags/tag26.xml"/><Relationship Id="rId3" Type="http://schemas.openxmlformats.org/officeDocument/2006/relationships/image" Target="../media/image7.png"/><Relationship Id="rId2" Type="http://schemas.openxmlformats.org/officeDocument/2006/relationships/tags" Target="../tags/tag25.xml"/><Relationship Id="rId17" Type="http://schemas.openxmlformats.org/officeDocument/2006/relationships/tags" Target="../tags/tag39.xml"/><Relationship Id="rId16" Type="http://schemas.openxmlformats.org/officeDocument/2006/relationships/tags" Target="../tags/tag38.xml"/><Relationship Id="rId15" Type="http://schemas.openxmlformats.org/officeDocument/2006/relationships/tags" Target="../tags/tag37.xml"/><Relationship Id="rId14" Type="http://schemas.openxmlformats.org/officeDocument/2006/relationships/tags" Target="../tags/tag36.xml"/><Relationship Id="rId13" Type="http://schemas.openxmlformats.org/officeDocument/2006/relationships/tags" Target="../tags/tag35.xml"/><Relationship Id="rId12" Type="http://schemas.openxmlformats.org/officeDocument/2006/relationships/tags" Target="../tags/tag34.xml"/><Relationship Id="rId11" Type="http://schemas.openxmlformats.org/officeDocument/2006/relationships/tags" Target="../tags/tag33.xml"/><Relationship Id="rId10" Type="http://schemas.openxmlformats.org/officeDocument/2006/relationships/tags" Target="../tags/tag32.xml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自定义版式"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圆角矩形 1"/>
          <p:cNvSpPr/>
          <p:nvPr/>
        </p:nvSpPr>
        <p:spPr>
          <a:xfrm>
            <a:off x="3743325" y="2578894"/>
            <a:ext cx="1976438" cy="450056"/>
          </a:xfrm>
          <a:prstGeom prst="roundRect">
            <a:avLst>
              <a:gd name="adj" fmla="val 50000"/>
            </a:avLst>
          </a:prstGeom>
          <a:solidFill>
            <a:srgbClr val="FF9B1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endParaRPr kumimoji="1" lang="zh-CN" altLang="en-US" sz="1800" b="1" dirty="0"/>
          </a:p>
        </p:txBody>
      </p:sp>
      <p:sp>
        <p:nvSpPr>
          <p:cNvPr id="86" name="内容占位符 6"/>
          <p:cNvSpPr>
            <a:spLocks noGrp="1"/>
          </p:cNvSpPr>
          <p:nvPr>
            <p:ph sz="quarter" idx="10"/>
          </p:nvPr>
        </p:nvSpPr>
        <p:spPr>
          <a:xfrm>
            <a:off x="1864760" y="1387121"/>
            <a:ext cx="5732980" cy="685800"/>
          </a:xfrm>
          <a:prstGeom prst="rect">
            <a:avLst/>
          </a:prstGeom>
        </p:spPr>
        <p:txBody>
          <a:bodyPr lIns="68580" tIns="34290" rIns="68580" bIns="34290"/>
          <a:lstStyle>
            <a:lvl1pPr algn="ctr">
              <a:buFontTx/>
              <a:buNone/>
              <a:defRPr sz="4500" b="1"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87" name="内容占位符 8"/>
          <p:cNvSpPr>
            <a:spLocks noGrp="1"/>
          </p:cNvSpPr>
          <p:nvPr>
            <p:ph sz="quarter" idx="11"/>
          </p:nvPr>
        </p:nvSpPr>
        <p:spPr>
          <a:xfrm>
            <a:off x="3182467" y="2082593"/>
            <a:ext cx="3097565" cy="685800"/>
          </a:xfrm>
          <a:prstGeom prst="rect">
            <a:avLst/>
          </a:prstGeom>
        </p:spPr>
        <p:txBody>
          <a:bodyPr lIns="68580" tIns="34290" rIns="68580" bIns="34290"/>
          <a:lstStyle>
            <a:lvl1pPr algn="ctr">
              <a:buFontTx/>
              <a:buNone/>
              <a:defRPr sz="1500"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88" name="内容占位符 10"/>
          <p:cNvSpPr>
            <a:spLocks noGrp="1"/>
          </p:cNvSpPr>
          <p:nvPr>
            <p:ph sz="quarter" idx="12"/>
          </p:nvPr>
        </p:nvSpPr>
        <p:spPr>
          <a:xfrm>
            <a:off x="3742696" y="2632382"/>
            <a:ext cx="1977107" cy="685800"/>
          </a:xfrm>
          <a:prstGeom prst="rect">
            <a:avLst/>
          </a:prstGeom>
        </p:spPr>
        <p:txBody>
          <a:bodyPr lIns="68580" tIns="34290" rIns="68580" bIns="34290"/>
          <a:lstStyle>
            <a:lvl1pPr algn="ctr">
              <a:buFontTx/>
              <a:buNone/>
              <a:defRPr sz="1800" b="1"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图片 24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240" y="3572613"/>
            <a:ext cx="1458595" cy="1197968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502412" y="332426"/>
            <a:ext cx="8139178" cy="331473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135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5"/>
            </p:custDataLst>
          </p:nvPr>
        </p:nvSpPr>
        <p:spPr>
          <a:xfrm>
            <a:off x="502448" y="714381"/>
            <a:ext cx="3962432" cy="4041680"/>
          </a:xfrm>
        </p:spPr>
        <p:txBody>
          <a:bodyPr vert="horz" lIns="90000" tIns="46800" rIns="90000" bIns="46800" rtlCol="0">
            <a:normAutofit/>
          </a:bodyPr>
          <a:lstStyle>
            <a:lvl1pPr marL="128905" marR="0" lvl="0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386080" marR="0" lvl="1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2pPr>
            <a:lvl3pPr marL="643255" marR="0" lvl="2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3pPr>
            <a:lvl4pPr marL="900430" marR="0" lvl="3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4pPr>
            <a:lvl5pPr marL="1157605" marR="0" lvl="4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  <a:p>
            <a:pPr lvl="1"/>
            <a:r>
              <a:rPr>
                <a:sym typeface="+mn-ea"/>
              </a:rPr>
              <a:t>第二级</a:t>
            </a:r>
            <a:endParaRPr>
              <a:sym typeface="+mn-ea"/>
            </a:endParaRPr>
          </a:p>
          <a:p>
            <a:pPr lvl="2"/>
            <a:r>
              <a:rPr>
                <a:sym typeface="+mn-ea"/>
              </a:rPr>
              <a:t>第三级</a:t>
            </a:r>
            <a:endParaRPr>
              <a:sym typeface="+mn-ea"/>
            </a:endParaRPr>
          </a:p>
          <a:p>
            <a:pPr lvl="3"/>
            <a:r>
              <a:rPr>
                <a:sym typeface="+mn-ea"/>
              </a:rPr>
              <a:t>第四级</a:t>
            </a:r>
            <a:endParaRPr>
              <a:sym typeface="+mn-ea"/>
            </a:endParaRPr>
          </a:p>
          <a:p>
            <a:pPr lvl="4"/>
            <a:r>
              <a:rPr>
                <a:sym typeface="+mn-ea"/>
              </a:rPr>
              <a:t>第五级</a:t>
            </a:r>
            <a:endParaRPr>
              <a:sym typeface="+mn-ea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6"/>
            </p:custDataLst>
          </p:nvPr>
        </p:nvSpPr>
        <p:spPr>
          <a:xfrm>
            <a:off x="4679158" y="714381"/>
            <a:ext cx="3962432" cy="4041680"/>
          </a:xfrm>
        </p:spPr>
        <p:txBody>
          <a:bodyPr lIns="90000" tIns="46800" rIns="90000" bIns="46800">
            <a:normAutofit/>
          </a:bodyPr>
          <a:lstStyle>
            <a:lvl1pPr>
              <a:defRPr sz="9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sz="9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sz="9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sz="9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sz="9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图片 26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240" y="3572613"/>
            <a:ext cx="1458595" cy="1197968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502412" y="332426"/>
            <a:ext cx="8139178" cy="331473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135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5"/>
            </p:custDataLst>
          </p:nvPr>
        </p:nvSpPr>
        <p:spPr>
          <a:xfrm>
            <a:off x="502448" y="714381"/>
            <a:ext cx="3962432" cy="285752"/>
          </a:xfrm>
        </p:spPr>
        <p:txBody>
          <a:bodyPr lIns="90000" tIns="46800" rIns="90000" bIns="46800" anchor="t" anchorCtr="0">
            <a:norm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sz="1125" b="0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 marL="257175" indent="0">
              <a:buNone/>
              <a:defRPr sz="1125" b="1"/>
            </a:lvl2pPr>
            <a:lvl3pPr marL="514350" indent="0">
              <a:buNone/>
              <a:defRPr sz="1015" b="1"/>
            </a:lvl3pPr>
            <a:lvl4pPr marL="771525" indent="0">
              <a:buNone/>
              <a:defRPr sz="900" b="1"/>
            </a:lvl4pPr>
            <a:lvl5pPr marL="1028700" indent="0">
              <a:buNone/>
              <a:defRPr sz="900" b="1"/>
            </a:lvl5pPr>
            <a:lvl6pPr marL="1285875" indent="0">
              <a:buNone/>
              <a:defRPr sz="900" b="1"/>
            </a:lvl6pPr>
            <a:lvl7pPr marL="1543050" indent="0">
              <a:buNone/>
              <a:defRPr sz="900" b="1"/>
            </a:lvl7pPr>
            <a:lvl8pPr marL="1800225" indent="0">
              <a:buNone/>
              <a:defRPr sz="900" b="1"/>
            </a:lvl8pPr>
            <a:lvl9pPr marL="2057400" indent="0">
              <a:buNone/>
              <a:defRPr sz="9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6"/>
            </p:custDataLst>
          </p:nvPr>
        </p:nvSpPr>
        <p:spPr>
          <a:xfrm>
            <a:off x="502444" y="1054894"/>
            <a:ext cx="3962400" cy="3701064"/>
          </a:xfrm>
        </p:spPr>
        <p:txBody>
          <a:bodyPr vert="horz" lIns="90000" tIns="46800" rIns="90000" bIns="46800" rtlCol="0">
            <a:normAutofit/>
          </a:bodyPr>
          <a:lstStyle>
            <a:lvl1pPr marL="128905" marR="0" lvl="0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386080" marR="0" lvl="1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2pPr>
            <a:lvl3pPr marL="643255" marR="0" lvl="2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3pPr>
            <a:lvl4pPr marL="900430" marR="0" lvl="3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4pPr>
            <a:lvl5pPr marL="1157605" marR="0" lvl="4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7"/>
            </p:custDataLst>
          </p:nvPr>
        </p:nvSpPr>
        <p:spPr>
          <a:xfrm>
            <a:off x="4676813" y="714381"/>
            <a:ext cx="3962432" cy="285752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kumimoji="0" lang="zh-CN" altLang="en-US" sz="1125" b="0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257175" indent="0">
              <a:buNone/>
              <a:defRPr sz="1125" b="1"/>
            </a:lvl2pPr>
            <a:lvl3pPr marL="514350" indent="0">
              <a:buNone/>
              <a:defRPr sz="1015" b="1"/>
            </a:lvl3pPr>
            <a:lvl4pPr marL="771525" indent="0">
              <a:buNone/>
              <a:defRPr sz="900" b="1"/>
            </a:lvl4pPr>
            <a:lvl5pPr marL="1028700" indent="0">
              <a:buNone/>
              <a:defRPr sz="900" b="1"/>
            </a:lvl5pPr>
            <a:lvl6pPr marL="1285875" indent="0">
              <a:buNone/>
              <a:defRPr sz="900" b="1"/>
            </a:lvl6pPr>
            <a:lvl7pPr marL="1543050" indent="0">
              <a:buNone/>
              <a:defRPr sz="900" b="1"/>
            </a:lvl7pPr>
            <a:lvl8pPr marL="1800225" indent="0">
              <a:buNone/>
              <a:defRPr sz="900" b="1"/>
            </a:lvl8pPr>
            <a:lvl9pPr marL="2057400" indent="0">
              <a:buNone/>
              <a:defRPr sz="9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  <a:endParaRPr>
              <a:sym typeface="+mn-ea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8"/>
            </p:custDataLst>
          </p:nvPr>
        </p:nvSpPr>
        <p:spPr>
          <a:xfrm>
            <a:off x="4676813" y="1054894"/>
            <a:ext cx="3962432" cy="3701064"/>
          </a:xfrm>
        </p:spPr>
        <p:txBody>
          <a:bodyPr vert="horz" lIns="90000" tIns="46800" rIns="90000" bIns="46800" rtlCol="0">
            <a:normAutofit/>
          </a:bodyPr>
          <a:lstStyle>
            <a:lvl1pPr marL="128905" marR="0" lvl="0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386080" marR="0" lvl="1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2pPr>
            <a:lvl3pPr marL="643255" marR="0" lvl="2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3pPr>
            <a:lvl4pPr marL="900430" marR="0" lvl="3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4pPr>
            <a:lvl5pPr marL="1157605" marR="0" lvl="4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9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10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11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矩形 17"/>
          <p:cNvSpPr/>
          <p:nvPr userDrawn="1">
            <p:custDataLst>
              <p:tags r:id="rId2"/>
            </p:custDataLst>
          </p:nvPr>
        </p:nvSpPr>
        <p:spPr>
          <a:xfrm>
            <a:off x="997073" y="811340"/>
            <a:ext cx="2475702" cy="3520821"/>
          </a:xfrm>
          <a:prstGeom prst="rect">
            <a:avLst/>
          </a:pr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015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grpSp>
        <p:nvGrpSpPr>
          <p:cNvPr id="6" name="组合 5"/>
          <p:cNvGrpSpPr/>
          <p:nvPr userDrawn="1">
            <p:custDataLst>
              <p:tags r:id="rId3"/>
            </p:custDataLst>
          </p:nvPr>
        </p:nvGrpSpPr>
        <p:grpSpPr>
          <a:xfrm flipH="1">
            <a:off x="579317" y="975808"/>
            <a:ext cx="892014" cy="116576"/>
            <a:chOff x="2224544" y="3400956"/>
            <a:chExt cx="1206600" cy="157689"/>
          </a:xfrm>
          <a:solidFill>
            <a:schemeClr val="accent2">
              <a:lumMod val="60000"/>
              <a:lumOff val="40000"/>
            </a:schemeClr>
          </a:solidFill>
        </p:grpSpPr>
        <p:sp>
          <p:nvSpPr>
            <p:cNvPr id="7" name="任意多边形: 形状 6"/>
            <p:cNvSpPr/>
            <p:nvPr>
              <p:custDataLst>
                <p:tags r:id="rId4"/>
              </p:custDataLst>
            </p:nvPr>
          </p:nvSpPr>
          <p:spPr>
            <a:xfrm>
              <a:off x="2224544" y="3400956"/>
              <a:ext cx="911049" cy="157689"/>
            </a:xfrm>
            <a:custGeom>
              <a:avLst/>
              <a:gdLst/>
              <a:ahLst/>
              <a:cxnLst/>
              <a:rect l="0" t="0" r="0" b="0"/>
              <a:pathLst>
                <a:path w="887096" h="153544">
                  <a:moveTo>
                    <a:pt x="813562" y="153543"/>
                  </a:moveTo>
                  <a:lnTo>
                    <a:pt x="57023" y="153543"/>
                  </a:lnTo>
                  <a:cubicBezTo>
                    <a:pt x="20701" y="116205"/>
                    <a:pt x="0" y="50419"/>
                    <a:pt x="57023" y="0"/>
                  </a:cubicBezTo>
                  <a:lnTo>
                    <a:pt x="813562" y="0"/>
                  </a:lnTo>
                  <a:cubicBezTo>
                    <a:pt x="884936" y="36830"/>
                    <a:pt x="887095" y="112395"/>
                    <a:pt x="813562" y="153543"/>
                  </a:cubicBez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8" name="椭圆 7"/>
            <p:cNvSpPr/>
            <p:nvPr>
              <p:custDataLst>
                <p:tags r:id="rId5"/>
              </p:custDataLst>
            </p:nvPr>
          </p:nvSpPr>
          <p:spPr>
            <a:xfrm>
              <a:off x="3278281" y="3405782"/>
              <a:ext cx="152863" cy="152862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  <p:sp>
        <p:nvSpPr>
          <p:cNvPr id="9" name="矩形 8"/>
          <p:cNvSpPr/>
          <p:nvPr userDrawn="1">
            <p:custDataLst>
              <p:tags r:id="rId6"/>
            </p:custDataLst>
          </p:nvPr>
        </p:nvSpPr>
        <p:spPr>
          <a:xfrm>
            <a:off x="329525" y="336415"/>
            <a:ext cx="8484951" cy="4470671"/>
          </a:xfrm>
          <a:prstGeom prst="rect">
            <a:avLst/>
          </a:prstGeom>
          <a:noFill/>
          <a:ln w="50800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015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grpSp>
        <p:nvGrpSpPr>
          <p:cNvPr id="10" name="组合 9"/>
          <p:cNvGrpSpPr/>
          <p:nvPr userDrawn="1">
            <p:custDataLst>
              <p:tags r:id="rId7"/>
            </p:custDataLst>
          </p:nvPr>
        </p:nvGrpSpPr>
        <p:grpSpPr>
          <a:xfrm rot="302429">
            <a:off x="2743200" y="3071336"/>
            <a:ext cx="1614488" cy="1711166"/>
            <a:chOff x="4159239" y="1559399"/>
            <a:chExt cx="266873" cy="282805"/>
          </a:xfrm>
        </p:grpSpPr>
        <p:sp>
          <p:nvSpPr>
            <p:cNvPr id="11" name="任意多边形: 形状 51"/>
            <p:cNvSpPr/>
            <p:nvPr>
              <p:custDataLst>
                <p:tags r:id="rId8"/>
              </p:custDataLst>
            </p:nvPr>
          </p:nvSpPr>
          <p:spPr>
            <a:xfrm>
              <a:off x="4219467" y="1559399"/>
              <a:ext cx="206645" cy="207245"/>
            </a:xfrm>
            <a:custGeom>
              <a:avLst/>
              <a:gdLst/>
              <a:ahLst/>
              <a:cxnLst/>
              <a:rect l="0" t="0" r="0" b="0"/>
              <a:pathLst>
                <a:path w="1049275" h="1052323">
                  <a:moveTo>
                    <a:pt x="993648" y="16510"/>
                  </a:moveTo>
                  <a:cubicBezTo>
                    <a:pt x="1039622" y="0"/>
                    <a:pt x="1049274" y="26289"/>
                    <a:pt x="1045591" y="68453"/>
                  </a:cubicBezTo>
                  <a:cubicBezTo>
                    <a:pt x="726059" y="414782"/>
                    <a:pt x="205740" y="1052322"/>
                    <a:pt x="137668" y="1045591"/>
                  </a:cubicBezTo>
                  <a:cubicBezTo>
                    <a:pt x="119762" y="1046861"/>
                    <a:pt x="81662" y="1002157"/>
                    <a:pt x="63374" y="981456"/>
                  </a:cubicBezTo>
                  <a:cubicBezTo>
                    <a:pt x="0" y="941832"/>
                    <a:pt x="652653" y="362331"/>
                    <a:pt x="993648" y="16510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12" name="任意多边形: 形状 52"/>
            <p:cNvSpPr/>
            <p:nvPr>
              <p:custDataLst>
                <p:tags r:id="rId9"/>
              </p:custDataLst>
            </p:nvPr>
          </p:nvSpPr>
          <p:spPr>
            <a:xfrm>
              <a:off x="4213989" y="1754038"/>
              <a:ext cx="29864" cy="29514"/>
            </a:xfrm>
            <a:custGeom>
              <a:avLst/>
              <a:gdLst>
                <a:gd name="connsiteX0" fmla="*/ 0 w 151638"/>
                <a:gd name="connsiteY0" fmla="*/ 101219 h 149860"/>
                <a:gd name="connsiteX1" fmla="*/ 46990 w 151638"/>
                <a:gd name="connsiteY1" fmla="*/ 149860 h 149860"/>
                <a:gd name="connsiteX2" fmla="*/ 151638 w 151638"/>
                <a:gd name="connsiteY2" fmla="*/ 46990 h 149860"/>
                <a:gd name="connsiteX3" fmla="*/ 102235 w 151638"/>
                <a:gd name="connsiteY3" fmla="*/ 0 h 149860"/>
                <a:gd name="connsiteX4" fmla="*/ 0 w 151638"/>
                <a:gd name="connsiteY4" fmla="*/ 101219 h 149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1638" h="149860">
                  <a:moveTo>
                    <a:pt x="0" y="101219"/>
                  </a:moveTo>
                  <a:lnTo>
                    <a:pt x="46990" y="149860"/>
                  </a:lnTo>
                  <a:lnTo>
                    <a:pt x="151638" y="46990"/>
                  </a:lnTo>
                  <a:lnTo>
                    <a:pt x="102235" y="0"/>
                  </a:lnTo>
                  <a:lnTo>
                    <a:pt x="0" y="101219"/>
                  </a:lnTo>
                </a:path>
              </a:pathLst>
            </a:custGeom>
            <a:solidFill>
              <a:schemeClr val="bg1">
                <a:lumMod val="85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13" name="任意多边形: 形状 53"/>
            <p:cNvSpPr/>
            <p:nvPr>
              <p:custDataLst>
                <p:tags r:id="rId10"/>
              </p:custDataLst>
            </p:nvPr>
          </p:nvSpPr>
          <p:spPr>
            <a:xfrm>
              <a:off x="4159239" y="1771071"/>
              <a:ext cx="66231" cy="71133"/>
            </a:xfrm>
            <a:custGeom>
              <a:avLst/>
              <a:gdLst/>
              <a:ahLst/>
              <a:cxnLst/>
              <a:rect l="0" t="0" r="0" b="0"/>
              <a:pathLst>
                <a:path w="336297" h="361189">
                  <a:moveTo>
                    <a:pt x="0" y="345567"/>
                  </a:moveTo>
                  <a:lnTo>
                    <a:pt x="160782" y="46736"/>
                  </a:lnTo>
                  <a:cubicBezTo>
                    <a:pt x="196723" y="5969"/>
                    <a:pt x="229489" y="0"/>
                    <a:pt x="278003" y="14859"/>
                  </a:cubicBezTo>
                  <a:lnTo>
                    <a:pt x="324993" y="63500"/>
                  </a:lnTo>
                  <a:cubicBezTo>
                    <a:pt x="336296" y="118110"/>
                    <a:pt x="331089" y="161290"/>
                    <a:pt x="302260" y="188341"/>
                  </a:cubicBezTo>
                  <a:lnTo>
                    <a:pt x="17780" y="359283"/>
                  </a:lnTo>
                  <a:cubicBezTo>
                    <a:pt x="8128" y="361188"/>
                    <a:pt x="1651" y="357378"/>
                    <a:pt x="0" y="345567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  <p:grpSp>
        <p:nvGrpSpPr>
          <p:cNvPr id="14" name="组合 13"/>
          <p:cNvGrpSpPr/>
          <p:nvPr userDrawn="1">
            <p:custDataLst>
              <p:tags r:id="rId11"/>
            </p:custDataLst>
          </p:nvPr>
        </p:nvGrpSpPr>
        <p:grpSpPr>
          <a:xfrm>
            <a:off x="3473013" y="3488807"/>
            <a:ext cx="593843" cy="954975"/>
            <a:chOff x="4515453" y="2474469"/>
            <a:chExt cx="68557" cy="110251"/>
          </a:xfrm>
        </p:grpSpPr>
        <p:sp>
          <p:nvSpPr>
            <p:cNvPr id="15" name="矩形 14"/>
            <p:cNvSpPr/>
            <p:nvPr>
              <p:custDataLst>
                <p:tags r:id="rId12"/>
              </p:custDataLst>
            </p:nvPr>
          </p:nvSpPr>
          <p:spPr>
            <a:xfrm>
              <a:off x="4525258" y="2474469"/>
              <a:ext cx="48097" cy="25962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>
                <a:latin typeface="Arial" panose="020B0604020202020204" pitchFamily="34" charset="0"/>
                <a:ea typeface="幼圆" panose="02010509060101010101" pitchFamily="49" charset="-122"/>
              </a:endParaRPr>
            </a:p>
          </p:txBody>
        </p:sp>
        <p:sp>
          <p:nvSpPr>
            <p:cNvPr id="16" name="任意多边形: 形状 15"/>
            <p:cNvSpPr/>
            <p:nvPr>
              <p:custDataLst>
                <p:tags r:id="rId13"/>
              </p:custDataLst>
            </p:nvPr>
          </p:nvSpPr>
          <p:spPr>
            <a:xfrm>
              <a:off x="4516303" y="2500006"/>
              <a:ext cx="67706" cy="84714"/>
            </a:xfrm>
            <a:custGeom>
              <a:avLst/>
              <a:gdLst/>
              <a:ahLst/>
              <a:cxnLst/>
              <a:rect l="0" t="0" r="0" b="0"/>
              <a:pathLst>
                <a:path w="343790" h="430150">
                  <a:moveTo>
                    <a:pt x="0" y="67056"/>
                  </a:moveTo>
                  <a:cubicBezTo>
                    <a:pt x="24256" y="54102"/>
                    <a:pt x="58928" y="25654"/>
                    <a:pt x="75692" y="0"/>
                  </a:cubicBezTo>
                  <a:lnTo>
                    <a:pt x="259969" y="0"/>
                  </a:lnTo>
                  <a:cubicBezTo>
                    <a:pt x="278638" y="29464"/>
                    <a:pt x="316738" y="53467"/>
                    <a:pt x="343789" y="67056"/>
                  </a:cubicBezTo>
                  <a:lnTo>
                    <a:pt x="343789" y="389128"/>
                  </a:lnTo>
                  <a:cubicBezTo>
                    <a:pt x="334518" y="414528"/>
                    <a:pt x="326517" y="424307"/>
                    <a:pt x="302768" y="430149"/>
                  </a:cubicBezTo>
                  <a:lnTo>
                    <a:pt x="33528" y="430149"/>
                  </a:lnTo>
                  <a:cubicBezTo>
                    <a:pt x="17018" y="427101"/>
                    <a:pt x="5969" y="415417"/>
                    <a:pt x="0" y="395605"/>
                  </a:cubicBezTo>
                  <a:cubicBezTo>
                    <a:pt x="0" y="281051"/>
                    <a:pt x="0" y="120015"/>
                    <a:pt x="0" y="67056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 dirty="0">
                <a:latin typeface="Arial" panose="020B0604020202020204" pitchFamily="34" charset="0"/>
                <a:ea typeface="幼圆" panose="02010509060101010101" pitchFamily="49" charset="-122"/>
              </a:endParaRPr>
            </a:p>
          </p:txBody>
        </p:sp>
        <p:sp>
          <p:nvSpPr>
            <p:cNvPr id="17" name="任意多边形: 形状 16"/>
            <p:cNvSpPr/>
            <p:nvPr>
              <p:custDataLst>
                <p:tags r:id="rId14"/>
              </p:custDataLst>
            </p:nvPr>
          </p:nvSpPr>
          <p:spPr>
            <a:xfrm>
              <a:off x="4515453" y="2531395"/>
              <a:ext cx="68557" cy="24286"/>
            </a:xfrm>
            <a:custGeom>
              <a:avLst/>
              <a:gdLst/>
              <a:ahLst/>
              <a:cxnLst/>
              <a:rect l="0" t="0" r="0" b="0"/>
              <a:pathLst>
                <a:path w="348108" h="123318">
                  <a:moveTo>
                    <a:pt x="0" y="0"/>
                  </a:moveTo>
                  <a:lnTo>
                    <a:pt x="348107" y="0"/>
                  </a:lnTo>
                  <a:lnTo>
                    <a:pt x="348107" y="123317"/>
                  </a:lnTo>
                  <a:lnTo>
                    <a:pt x="0" y="108712"/>
                  </a:lnTo>
                </a:path>
              </a:pathLst>
            </a:custGeom>
            <a:solidFill>
              <a:schemeClr val="accent5">
                <a:lumMod val="75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 sz="1015">
                <a:latin typeface="Arial" panose="020B0604020202020204" pitchFamily="34" charset="0"/>
                <a:ea typeface="幼圆" panose="02010509060101010101" pitchFamily="49" charset="-122"/>
              </a:endParaRPr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/>
            <p:custDataLst>
              <p:tags r:id="rId15"/>
            </p:custDataLst>
          </p:nvPr>
        </p:nvSpPr>
        <p:spPr/>
        <p:txBody>
          <a:bodyPr vert="horz" lIns="90000" tIns="46800" rIns="90000" bIns="4680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135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6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17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8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19" name="矩形 18"/>
          <p:cNvSpPr/>
          <p:nvPr userDrawn="1">
            <p:custDataLst>
              <p:tags r:id="rId19"/>
            </p:custDataLst>
          </p:nvPr>
        </p:nvSpPr>
        <p:spPr>
          <a:xfrm>
            <a:off x="1465264" y="2864760"/>
            <a:ext cx="1153829" cy="13129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015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0" name="矩形 19"/>
          <p:cNvSpPr/>
          <p:nvPr userDrawn="1">
            <p:custDataLst>
              <p:tags r:id="rId20"/>
            </p:custDataLst>
          </p:nvPr>
        </p:nvSpPr>
        <p:spPr>
          <a:xfrm>
            <a:off x="1464498" y="3232732"/>
            <a:ext cx="1153829" cy="13129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015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1" name="矩形 20"/>
          <p:cNvSpPr/>
          <p:nvPr userDrawn="1">
            <p:custDataLst>
              <p:tags r:id="rId21"/>
            </p:custDataLst>
          </p:nvPr>
        </p:nvSpPr>
        <p:spPr>
          <a:xfrm>
            <a:off x="1462398" y="3600704"/>
            <a:ext cx="1153829" cy="13129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015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2" name="矩形 21"/>
          <p:cNvSpPr/>
          <p:nvPr userDrawn="1">
            <p:custDataLst>
              <p:tags r:id="rId22"/>
            </p:custDataLst>
          </p:nvPr>
        </p:nvSpPr>
        <p:spPr>
          <a:xfrm>
            <a:off x="1461632" y="3968675"/>
            <a:ext cx="1153829" cy="13129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015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3" name="矩形 22"/>
          <p:cNvSpPr/>
          <p:nvPr userDrawn="1">
            <p:custDataLst>
              <p:tags r:id="rId23"/>
            </p:custDataLst>
          </p:nvPr>
        </p:nvSpPr>
        <p:spPr>
          <a:xfrm>
            <a:off x="1464869" y="2133269"/>
            <a:ext cx="1153829" cy="13129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015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4" name="矩形 23"/>
          <p:cNvSpPr/>
          <p:nvPr userDrawn="1">
            <p:custDataLst>
              <p:tags r:id="rId24"/>
            </p:custDataLst>
          </p:nvPr>
        </p:nvSpPr>
        <p:spPr>
          <a:xfrm>
            <a:off x="1462793" y="2501241"/>
            <a:ext cx="1153829" cy="13129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015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5" name="矩形 24"/>
          <p:cNvSpPr/>
          <p:nvPr userDrawn="1">
            <p:custDataLst>
              <p:tags r:id="rId25"/>
            </p:custDataLst>
          </p:nvPr>
        </p:nvSpPr>
        <p:spPr>
          <a:xfrm>
            <a:off x="2878222" y="2054825"/>
            <a:ext cx="180635" cy="180635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5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43" name="矩形 42"/>
          <p:cNvSpPr/>
          <p:nvPr userDrawn="1">
            <p:custDataLst>
              <p:tags r:id="rId26"/>
            </p:custDataLst>
          </p:nvPr>
        </p:nvSpPr>
        <p:spPr>
          <a:xfrm>
            <a:off x="2878222" y="2420270"/>
            <a:ext cx="180635" cy="180635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5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44" name="矩形 43"/>
          <p:cNvSpPr/>
          <p:nvPr userDrawn="1">
            <p:custDataLst>
              <p:tags r:id="rId27"/>
            </p:custDataLst>
          </p:nvPr>
        </p:nvSpPr>
        <p:spPr>
          <a:xfrm>
            <a:off x="2878222" y="2785715"/>
            <a:ext cx="180635" cy="180635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5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45" name="矩形 44"/>
          <p:cNvSpPr/>
          <p:nvPr userDrawn="1">
            <p:custDataLst>
              <p:tags r:id="rId28"/>
            </p:custDataLst>
          </p:nvPr>
        </p:nvSpPr>
        <p:spPr>
          <a:xfrm>
            <a:off x="2878222" y="3151160"/>
            <a:ext cx="180635" cy="180635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5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46" name="矩形 45"/>
          <p:cNvSpPr/>
          <p:nvPr userDrawn="1">
            <p:custDataLst>
              <p:tags r:id="rId29"/>
            </p:custDataLst>
          </p:nvPr>
        </p:nvSpPr>
        <p:spPr>
          <a:xfrm>
            <a:off x="2878222" y="3516605"/>
            <a:ext cx="180635" cy="180635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5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47" name="矩形 46"/>
          <p:cNvSpPr/>
          <p:nvPr userDrawn="1">
            <p:custDataLst>
              <p:tags r:id="rId30"/>
            </p:custDataLst>
          </p:nvPr>
        </p:nvSpPr>
        <p:spPr>
          <a:xfrm>
            <a:off x="2878222" y="3882051"/>
            <a:ext cx="180635" cy="180635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5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26" name="文本框 25"/>
          <p:cNvSpPr txBox="1"/>
          <p:nvPr userDrawn="1">
            <p:custDataLst>
              <p:tags r:id="rId31"/>
            </p:custDataLst>
          </p:nvPr>
        </p:nvSpPr>
        <p:spPr>
          <a:xfrm>
            <a:off x="2827812" y="1952852"/>
            <a:ext cx="290746" cy="309832"/>
          </a:xfrm>
          <a:prstGeom prst="rect">
            <a:avLst/>
          </a:prstGeom>
          <a:noFill/>
        </p:spPr>
        <p:txBody>
          <a:bodyPr wrap="none" rtlCol="0" anchor="ctr" anchorCtr="1">
            <a:noAutofit/>
          </a:bodyPr>
          <a:lstStyle/>
          <a:p>
            <a:r>
              <a:rPr lang="zh-CN" altLang="en-US" sz="2025" dirty="0">
                <a:solidFill>
                  <a:schemeClr val="bg1">
                    <a:alpha val="78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  <a:cs typeface="Arial" panose="020B0604020202020204" pitchFamily="34" charset="0"/>
              </a:rPr>
              <a:t>√</a:t>
            </a:r>
            <a:endParaRPr lang="zh-CN" altLang="en-US" sz="2025" dirty="0">
              <a:solidFill>
                <a:schemeClr val="bg1">
                  <a:alpha val="78000"/>
                </a:schemeClr>
              </a:solidFill>
              <a:latin typeface="Arial" panose="020B0604020202020204" pitchFamily="34" charset="0"/>
              <a:ea typeface="幼圆" panose="020105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48" name="文本框 47"/>
          <p:cNvSpPr txBox="1"/>
          <p:nvPr userDrawn="1">
            <p:custDataLst>
              <p:tags r:id="rId32"/>
            </p:custDataLst>
          </p:nvPr>
        </p:nvSpPr>
        <p:spPr>
          <a:xfrm>
            <a:off x="2827812" y="2320407"/>
            <a:ext cx="290746" cy="309832"/>
          </a:xfrm>
          <a:prstGeom prst="rect">
            <a:avLst/>
          </a:prstGeom>
          <a:noFill/>
        </p:spPr>
        <p:txBody>
          <a:bodyPr wrap="none" rtlCol="0" anchor="ctr" anchorCtr="1">
            <a:noAutofit/>
          </a:bodyPr>
          <a:lstStyle/>
          <a:p>
            <a:r>
              <a:rPr lang="zh-CN" altLang="en-US" sz="2025" dirty="0">
                <a:solidFill>
                  <a:schemeClr val="bg1">
                    <a:alpha val="78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  <a:cs typeface="Arial" panose="020B0604020202020204" pitchFamily="34" charset="0"/>
              </a:rPr>
              <a:t>√</a:t>
            </a:r>
            <a:endParaRPr lang="zh-CN" altLang="en-US" sz="2025" dirty="0">
              <a:solidFill>
                <a:schemeClr val="bg1">
                  <a:alpha val="78000"/>
                </a:schemeClr>
              </a:solidFill>
              <a:latin typeface="Arial" panose="020B0604020202020204" pitchFamily="34" charset="0"/>
              <a:ea typeface="幼圆" panose="020105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50" name="文本框 49"/>
          <p:cNvSpPr txBox="1"/>
          <p:nvPr userDrawn="1">
            <p:custDataLst>
              <p:tags r:id="rId33"/>
            </p:custDataLst>
          </p:nvPr>
        </p:nvSpPr>
        <p:spPr>
          <a:xfrm>
            <a:off x="2827812" y="3055518"/>
            <a:ext cx="290746" cy="309832"/>
          </a:xfrm>
          <a:prstGeom prst="rect">
            <a:avLst/>
          </a:prstGeom>
          <a:noFill/>
        </p:spPr>
        <p:txBody>
          <a:bodyPr wrap="none" rtlCol="0" anchor="ctr" anchorCtr="1">
            <a:noAutofit/>
          </a:bodyPr>
          <a:lstStyle/>
          <a:p>
            <a:r>
              <a:rPr lang="zh-CN" altLang="en-US" sz="2025" dirty="0">
                <a:solidFill>
                  <a:schemeClr val="bg1">
                    <a:alpha val="78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  <a:cs typeface="Arial" panose="020B0604020202020204" pitchFamily="34" charset="0"/>
              </a:rPr>
              <a:t>√</a:t>
            </a:r>
            <a:endParaRPr lang="zh-CN" altLang="en-US" sz="2025" dirty="0">
              <a:solidFill>
                <a:schemeClr val="bg1">
                  <a:alpha val="78000"/>
                </a:schemeClr>
              </a:solidFill>
              <a:latin typeface="Arial" panose="020B0604020202020204" pitchFamily="34" charset="0"/>
              <a:ea typeface="幼圆" panose="020105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52" name="文本框 51"/>
          <p:cNvSpPr txBox="1"/>
          <p:nvPr userDrawn="1">
            <p:custDataLst>
              <p:tags r:id="rId34"/>
            </p:custDataLst>
          </p:nvPr>
        </p:nvSpPr>
        <p:spPr>
          <a:xfrm>
            <a:off x="2827812" y="3790628"/>
            <a:ext cx="290746" cy="309832"/>
          </a:xfrm>
          <a:prstGeom prst="rect">
            <a:avLst/>
          </a:prstGeom>
          <a:noFill/>
        </p:spPr>
        <p:txBody>
          <a:bodyPr wrap="none" rtlCol="0" anchor="ctr" anchorCtr="1">
            <a:noAutofit/>
          </a:bodyPr>
          <a:lstStyle/>
          <a:p>
            <a:r>
              <a:rPr lang="zh-CN" altLang="en-US" sz="2025" dirty="0">
                <a:solidFill>
                  <a:schemeClr val="bg1">
                    <a:alpha val="78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  <a:cs typeface="Arial" panose="020B0604020202020204" pitchFamily="34" charset="0"/>
              </a:rPr>
              <a:t>√</a:t>
            </a:r>
            <a:endParaRPr lang="zh-CN" altLang="en-US" sz="2025" dirty="0">
              <a:solidFill>
                <a:schemeClr val="bg1">
                  <a:alpha val="78000"/>
                </a:schemeClr>
              </a:solidFill>
              <a:latin typeface="Arial" panose="020B0604020202020204" pitchFamily="34" charset="0"/>
              <a:ea typeface="幼圆" panose="02010509060101010101" pitchFamily="49" charset="-122"/>
              <a:cs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图片 26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240" y="3572613"/>
            <a:ext cx="1458595" cy="1197968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502448" y="332426"/>
            <a:ext cx="8139178" cy="331473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135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5"/>
            </p:custDataLst>
          </p:nvPr>
        </p:nvSpPr>
        <p:spPr>
          <a:xfrm>
            <a:off x="502448" y="714381"/>
            <a:ext cx="3962432" cy="4041680"/>
          </a:xfrm>
        </p:spPr>
        <p:txBody>
          <a:bodyPr vert="horz" lIns="90000" tIns="46800" rIns="90000" bIns="4680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386080" marR="0" lvl="1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9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643255" marR="0" lvl="2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900430" marR="0" lvl="3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1157605" marR="0" lvl="4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endParaRPr dirty="0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6"/>
            </p:custDataLst>
          </p:nvPr>
        </p:nvSpPr>
        <p:spPr>
          <a:xfrm>
            <a:off x="4679194" y="714381"/>
            <a:ext cx="3962432" cy="4041680"/>
          </a:xfrm>
        </p:spPr>
        <p:txBody>
          <a:bodyPr vert="horz" lIns="90000" tIns="46800" rIns="90000" bIns="46800" rtlCol="0">
            <a:normAutofit/>
          </a:bodyPr>
          <a:lstStyle>
            <a:lvl1pPr marL="128905" marR="0" lvl="0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图片 23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240" y="3572613"/>
            <a:ext cx="1458595" cy="1197968"/>
          </a:xfrm>
          <a:prstGeom prst="rect">
            <a:avLst/>
          </a:prstGeom>
        </p:spPr>
      </p:pic>
      <p:sp>
        <p:nvSpPr>
          <p:cNvPr id="2" name="竖排标题 1"/>
          <p:cNvSpPr>
            <a:spLocks noGrp="1"/>
          </p:cNvSpPr>
          <p:nvPr>
            <p:ph type="title" orient="vert"/>
            <p:custDataLst>
              <p:tags r:id="rId4"/>
            </p:custDataLst>
          </p:nvPr>
        </p:nvSpPr>
        <p:spPr>
          <a:xfrm>
            <a:off x="7928351" y="714381"/>
            <a:ext cx="713238" cy="404168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kumimoji="0" lang="zh-CN" altLang="en-US" sz="135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5"/>
            </p:custDataLst>
          </p:nvPr>
        </p:nvSpPr>
        <p:spPr>
          <a:xfrm>
            <a:off x="502444" y="714375"/>
            <a:ext cx="7371076" cy="4041680"/>
          </a:xfrm>
        </p:spPr>
        <p:txBody>
          <a:bodyPr vert="eaVert" lIns="90000" tIns="46800" rIns="90000" bIns="46800">
            <a:normAutofit/>
          </a:bodyPr>
          <a:lstStyle>
            <a:lvl1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图片 23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240" y="3572613"/>
            <a:ext cx="1458595" cy="1197968"/>
          </a:xfrm>
          <a:prstGeom prst="rect">
            <a:avLst/>
          </a:prstGeom>
        </p:spPr>
      </p:pic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7"/>
            </p:custDataLst>
          </p:nvPr>
        </p:nvSpPr>
        <p:spPr>
          <a:xfrm>
            <a:off x="502448" y="714381"/>
            <a:ext cx="8139178" cy="404168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>
            <p:custDataLst>
              <p:tags r:id="rId2"/>
            </p:custDataLst>
          </p:nvPr>
        </p:nvSpPr>
        <p:spPr>
          <a:xfrm>
            <a:off x="329525" y="336415"/>
            <a:ext cx="8484951" cy="4470671"/>
          </a:xfrm>
          <a:prstGeom prst="rect">
            <a:avLst/>
          </a:prstGeom>
          <a:noFill/>
          <a:ln w="50800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015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pic>
        <p:nvPicPr>
          <p:cNvPr id="54" name="图片 53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5675" y="2955475"/>
            <a:ext cx="2176461" cy="2350212"/>
          </a:xfrm>
          <a:prstGeom prst="rect">
            <a:avLst/>
          </a:prstGeom>
        </p:spPr>
      </p:pic>
      <p:grpSp>
        <p:nvGrpSpPr>
          <p:cNvPr id="28" name="组合 27"/>
          <p:cNvGrpSpPr/>
          <p:nvPr userDrawn="1">
            <p:custDataLst>
              <p:tags r:id="rId5"/>
            </p:custDataLst>
          </p:nvPr>
        </p:nvGrpSpPr>
        <p:grpSpPr>
          <a:xfrm rot="420000">
            <a:off x="7205663" y="2930843"/>
            <a:ext cx="2127885" cy="2197418"/>
            <a:chOff x="-798" y="6266"/>
            <a:chExt cx="4468" cy="4614"/>
          </a:xfrm>
        </p:grpSpPr>
        <p:grpSp>
          <p:nvGrpSpPr>
            <p:cNvPr id="29" name="组合 28"/>
            <p:cNvGrpSpPr/>
            <p:nvPr/>
          </p:nvGrpSpPr>
          <p:grpSpPr>
            <a:xfrm rot="1090597">
              <a:off x="552" y="6266"/>
              <a:ext cx="991" cy="4615"/>
              <a:chOff x="2331447" y="1718543"/>
              <a:chExt cx="961966" cy="4478496"/>
            </a:xfrm>
          </p:grpSpPr>
          <p:sp>
            <p:nvSpPr>
              <p:cNvPr id="33" name="矩形 32"/>
              <p:cNvSpPr/>
              <p:nvPr>
                <p:custDataLst>
                  <p:tags r:id="rId6"/>
                </p:custDataLst>
              </p:nvPr>
            </p:nvSpPr>
            <p:spPr>
              <a:xfrm>
                <a:off x="2380582" y="1721796"/>
                <a:ext cx="895054" cy="4475243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grpSp>
            <p:nvGrpSpPr>
              <p:cNvPr id="34" name="组合 33"/>
              <p:cNvGrpSpPr/>
              <p:nvPr/>
            </p:nvGrpSpPr>
            <p:grpSpPr>
              <a:xfrm>
                <a:off x="2331447" y="1718543"/>
                <a:ext cx="961966" cy="4478496"/>
                <a:chOff x="3604032" y="4221154"/>
                <a:chExt cx="124048" cy="577515"/>
              </a:xfrm>
            </p:grpSpPr>
            <p:sp>
              <p:nvSpPr>
                <p:cNvPr id="35" name="任意多边形: 形状 34"/>
                <p:cNvSpPr/>
                <p:nvPr>
                  <p:custDataLst>
                    <p:tags r:id="rId7"/>
                  </p:custDataLst>
                </p:nvPr>
              </p:nvSpPr>
              <p:spPr>
                <a:xfrm>
                  <a:off x="3605177" y="4221154"/>
                  <a:ext cx="122903" cy="577483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18716" h="13714101">
                      <a:moveTo>
                        <a:pt x="0" y="464057"/>
                      </a:moveTo>
                      <a:lnTo>
                        <a:pt x="0" y="1700784"/>
                      </a:lnTo>
                      <a:lnTo>
                        <a:pt x="816229" y="1700784"/>
                      </a:lnTo>
                      <a:cubicBezTo>
                        <a:pt x="919481" y="1700784"/>
                        <a:pt x="919353" y="1860930"/>
                        <a:pt x="816229" y="1860930"/>
                      </a:cubicBezTo>
                      <a:lnTo>
                        <a:pt x="0" y="1860930"/>
                      </a:lnTo>
                      <a:lnTo>
                        <a:pt x="0" y="3330447"/>
                      </a:lnTo>
                      <a:lnTo>
                        <a:pt x="816229" y="3330447"/>
                      </a:lnTo>
                      <a:cubicBezTo>
                        <a:pt x="919481" y="3330447"/>
                        <a:pt x="919353" y="3490594"/>
                        <a:pt x="816229" y="3490594"/>
                      </a:cubicBezTo>
                      <a:lnTo>
                        <a:pt x="0" y="3490594"/>
                      </a:lnTo>
                      <a:lnTo>
                        <a:pt x="0" y="4893562"/>
                      </a:lnTo>
                      <a:lnTo>
                        <a:pt x="849503" y="4893562"/>
                      </a:lnTo>
                      <a:cubicBezTo>
                        <a:pt x="952754" y="4893562"/>
                        <a:pt x="952627" y="5053709"/>
                        <a:pt x="849503" y="5053709"/>
                      </a:cubicBezTo>
                      <a:lnTo>
                        <a:pt x="0" y="5053709"/>
                      </a:lnTo>
                      <a:lnTo>
                        <a:pt x="0" y="6589775"/>
                      </a:lnTo>
                      <a:lnTo>
                        <a:pt x="749682" y="6589775"/>
                      </a:lnTo>
                      <a:cubicBezTo>
                        <a:pt x="852933" y="6589775"/>
                        <a:pt x="852806" y="6749923"/>
                        <a:pt x="749682" y="6749923"/>
                      </a:cubicBezTo>
                      <a:lnTo>
                        <a:pt x="0" y="6749923"/>
                      </a:lnTo>
                      <a:lnTo>
                        <a:pt x="0" y="8019923"/>
                      </a:lnTo>
                      <a:lnTo>
                        <a:pt x="816229" y="8019923"/>
                      </a:lnTo>
                      <a:cubicBezTo>
                        <a:pt x="919481" y="8019923"/>
                        <a:pt x="919353" y="8180072"/>
                        <a:pt x="816229" y="8180072"/>
                      </a:cubicBezTo>
                      <a:lnTo>
                        <a:pt x="0" y="8180072"/>
                      </a:lnTo>
                      <a:lnTo>
                        <a:pt x="0" y="9749412"/>
                      </a:lnTo>
                      <a:lnTo>
                        <a:pt x="816229" y="9749412"/>
                      </a:lnTo>
                      <a:cubicBezTo>
                        <a:pt x="919481" y="9749412"/>
                        <a:pt x="919353" y="9909560"/>
                        <a:pt x="816229" y="9909560"/>
                      </a:cubicBezTo>
                      <a:lnTo>
                        <a:pt x="0" y="9909560"/>
                      </a:lnTo>
                      <a:lnTo>
                        <a:pt x="0" y="11312529"/>
                      </a:lnTo>
                      <a:lnTo>
                        <a:pt x="816229" y="11312529"/>
                      </a:lnTo>
                      <a:cubicBezTo>
                        <a:pt x="919481" y="11312529"/>
                        <a:pt x="919353" y="11472677"/>
                        <a:pt x="816229" y="11472677"/>
                      </a:cubicBezTo>
                      <a:lnTo>
                        <a:pt x="0" y="11472677"/>
                      </a:lnTo>
                      <a:lnTo>
                        <a:pt x="0" y="13008741"/>
                      </a:lnTo>
                      <a:lnTo>
                        <a:pt x="849503" y="13008741"/>
                      </a:lnTo>
                      <a:cubicBezTo>
                        <a:pt x="952754" y="13008741"/>
                        <a:pt x="952627" y="13168890"/>
                        <a:pt x="849503" y="13168890"/>
                      </a:cubicBezTo>
                      <a:lnTo>
                        <a:pt x="0" y="13168890"/>
                      </a:lnTo>
                      <a:lnTo>
                        <a:pt x="0" y="13714100"/>
                      </a:lnTo>
                      <a:lnTo>
                        <a:pt x="2918715" y="13714100"/>
                      </a:lnTo>
                      <a:lnTo>
                        <a:pt x="2918715" y="0"/>
                      </a:lnTo>
                      <a:lnTo>
                        <a:pt x="0" y="0"/>
                      </a:lnTo>
                      <a:lnTo>
                        <a:pt x="0" y="303785"/>
                      </a:lnTo>
                    </a:path>
                  </a:pathLst>
                </a:custGeom>
                <a:solidFill>
                  <a:srgbClr val="FFFFFF"/>
                </a:solidFill>
                <a:ln w="6350" cap="flat" cmpd="sng" algn="ctr">
                  <a:noFill/>
                  <a:prstDash val="solid"/>
                  <a:miter lim="800000"/>
                </a:ln>
                <a:effectLst/>
                <a:extLst>
                  <a:ext uri="{91240B29-F687-4F45-9708-019B960494DF}">
                    <a14:hiddenLine xmlns:a14="http://schemas.microsoft.com/office/drawing/2010/main" w="6350">
                      <a:solidFill>
                        <a:schemeClr val="accent1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</a:pPr>
                  <a:endParaRPr kumimoji="0" lang="zh-CN" altLang="en-US" sz="1015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幼圆" panose="02010509060101010101" pitchFamily="49" charset="-122"/>
                    <a:cs typeface="+mn-cs"/>
                  </a:endParaRPr>
                </a:p>
              </p:txBody>
            </p:sp>
            <p:sp>
              <p:nvSpPr>
                <p:cNvPr id="36" name="任意多边形: 形状 35"/>
                <p:cNvSpPr/>
                <p:nvPr>
                  <p:custDataLst>
                    <p:tags r:id="rId8"/>
                  </p:custDataLst>
                </p:nvPr>
              </p:nvSpPr>
              <p:spPr>
                <a:xfrm>
                  <a:off x="3604032" y="4221170"/>
                  <a:ext cx="122903" cy="577499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18714" h="13714477">
                      <a:moveTo>
                        <a:pt x="2918586" y="13250040"/>
                      </a:moveTo>
                      <a:lnTo>
                        <a:pt x="2918586" y="12013315"/>
                      </a:lnTo>
                      <a:lnTo>
                        <a:pt x="2102357" y="12013315"/>
                      </a:lnTo>
                      <a:cubicBezTo>
                        <a:pt x="1999106" y="12013315"/>
                        <a:pt x="1999233" y="11853167"/>
                        <a:pt x="2102357" y="11853167"/>
                      </a:cubicBezTo>
                      <a:lnTo>
                        <a:pt x="2918586" y="11853167"/>
                      </a:lnTo>
                      <a:lnTo>
                        <a:pt x="2918586" y="10383650"/>
                      </a:lnTo>
                      <a:lnTo>
                        <a:pt x="2102357" y="10383650"/>
                      </a:lnTo>
                      <a:cubicBezTo>
                        <a:pt x="1999106" y="10383650"/>
                        <a:pt x="1999233" y="10223502"/>
                        <a:pt x="2102357" y="10223502"/>
                      </a:cubicBezTo>
                      <a:lnTo>
                        <a:pt x="2918586" y="10223502"/>
                      </a:lnTo>
                      <a:lnTo>
                        <a:pt x="2918586" y="8820533"/>
                      </a:lnTo>
                      <a:lnTo>
                        <a:pt x="2069083" y="8820533"/>
                      </a:lnTo>
                      <a:cubicBezTo>
                        <a:pt x="1965832" y="8820533"/>
                        <a:pt x="1965959" y="8660385"/>
                        <a:pt x="2069083" y="8660385"/>
                      </a:cubicBezTo>
                      <a:lnTo>
                        <a:pt x="2918586" y="8660385"/>
                      </a:lnTo>
                      <a:lnTo>
                        <a:pt x="2918586" y="7124320"/>
                      </a:lnTo>
                      <a:lnTo>
                        <a:pt x="2168905" y="7124320"/>
                      </a:lnTo>
                      <a:cubicBezTo>
                        <a:pt x="2065654" y="7124320"/>
                        <a:pt x="2065781" y="6964172"/>
                        <a:pt x="2168905" y="6964172"/>
                      </a:cubicBezTo>
                      <a:lnTo>
                        <a:pt x="2918586" y="6964172"/>
                      </a:lnTo>
                      <a:lnTo>
                        <a:pt x="2918586" y="5694172"/>
                      </a:lnTo>
                      <a:lnTo>
                        <a:pt x="2102357" y="5694172"/>
                      </a:lnTo>
                      <a:cubicBezTo>
                        <a:pt x="1999106" y="5694172"/>
                        <a:pt x="1999233" y="5534024"/>
                        <a:pt x="2102357" y="5534024"/>
                      </a:cubicBezTo>
                      <a:lnTo>
                        <a:pt x="2918586" y="5534024"/>
                      </a:lnTo>
                      <a:lnTo>
                        <a:pt x="2918586" y="3964685"/>
                      </a:lnTo>
                      <a:lnTo>
                        <a:pt x="2102357" y="3964685"/>
                      </a:lnTo>
                      <a:cubicBezTo>
                        <a:pt x="1999106" y="3964685"/>
                        <a:pt x="1999233" y="3804539"/>
                        <a:pt x="2102357" y="3804539"/>
                      </a:cubicBezTo>
                      <a:lnTo>
                        <a:pt x="2918586" y="3804539"/>
                      </a:lnTo>
                      <a:lnTo>
                        <a:pt x="2918586" y="2401570"/>
                      </a:lnTo>
                      <a:lnTo>
                        <a:pt x="2102357" y="2401570"/>
                      </a:lnTo>
                      <a:cubicBezTo>
                        <a:pt x="1999106" y="2401570"/>
                        <a:pt x="1999233" y="2241423"/>
                        <a:pt x="2102357" y="2241423"/>
                      </a:cubicBezTo>
                      <a:lnTo>
                        <a:pt x="2918586" y="2241423"/>
                      </a:lnTo>
                      <a:lnTo>
                        <a:pt x="2918586" y="705359"/>
                      </a:lnTo>
                      <a:lnTo>
                        <a:pt x="2069083" y="705359"/>
                      </a:lnTo>
                      <a:cubicBezTo>
                        <a:pt x="1965832" y="705359"/>
                        <a:pt x="1965959" y="545212"/>
                        <a:pt x="2069083" y="545212"/>
                      </a:cubicBezTo>
                      <a:lnTo>
                        <a:pt x="2918586" y="545212"/>
                      </a:lnTo>
                      <a:lnTo>
                        <a:pt x="2918586" y="0"/>
                      </a:lnTo>
                      <a:lnTo>
                        <a:pt x="0" y="0"/>
                      </a:lnTo>
                      <a:lnTo>
                        <a:pt x="0" y="13714476"/>
                      </a:lnTo>
                      <a:lnTo>
                        <a:pt x="2918713" y="13714476"/>
                      </a:lnTo>
                      <a:lnTo>
                        <a:pt x="2918713" y="13410693"/>
                      </a:lnTo>
                    </a:path>
                  </a:pathLst>
                </a:custGeom>
                <a:solidFill>
                  <a:schemeClr val="accent6"/>
                </a:solidFill>
                <a:ln w="6350" cap="flat" cmpd="sng" algn="ctr">
                  <a:noFill/>
                  <a:prstDash val="solid"/>
                  <a:miter lim="800000"/>
                </a:ln>
                <a:effectLst/>
                <a:extLst>
                  <a:ext uri="{91240B29-F687-4F45-9708-019B960494DF}">
                    <a14:hiddenLine xmlns:a14="http://schemas.microsoft.com/office/drawing/2010/main" w="6350">
                      <a:solidFill>
                        <a:schemeClr val="accent1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</a:pPr>
                  <a:endParaRPr kumimoji="0" lang="zh-CN" altLang="en-US" sz="1015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幼圆" panose="02010509060101010101" pitchFamily="49" charset="-122"/>
                    <a:cs typeface="+mn-cs"/>
                  </a:endParaRPr>
                </a:p>
              </p:txBody>
            </p:sp>
          </p:grpSp>
        </p:grpSp>
        <p:grpSp>
          <p:nvGrpSpPr>
            <p:cNvPr id="30" name="组合 29"/>
            <p:cNvGrpSpPr/>
            <p:nvPr/>
          </p:nvGrpSpPr>
          <p:grpSpPr>
            <a:xfrm rot="21070388">
              <a:off x="-798" y="6878"/>
              <a:ext cx="4469" cy="3817"/>
              <a:chOff x="4897945" y="3980184"/>
              <a:chExt cx="2293620" cy="1958280"/>
            </a:xfrm>
          </p:grpSpPr>
          <p:sp>
            <p:nvSpPr>
              <p:cNvPr id="31" name="任意多边形: 形状 30"/>
              <p:cNvSpPr/>
              <p:nvPr>
                <p:custDataLst>
                  <p:tags r:id="rId9"/>
                </p:custDataLst>
              </p:nvPr>
            </p:nvSpPr>
            <p:spPr>
              <a:xfrm>
                <a:off x="4897945" y="4963637"/>
                <a:ext cx="2293620" cy="225417"/>
              </a:xfrm>
              <a:custGeom>
                <a:avLst/>
                <a:gdLst>
                  <a:gd name="connsiteX0" fmla="*/ 0 w 2293620"/>
                  <a:gd name="connsiteY0" fmla="*/ 0 h 225417"/>
                  <a:gd name="connsiteX1" fmla="*/ 2293620 w 2293620"/>
                  <a:gd name="connsiteY1" fmla="*/ 0 h 225417"/>
                  <a:gd name="connsiteX2" fmla="*/ 2293620 w 2293620"/>
                  <a:gd name="connsiteY2" fmla="*/ 225417 h 225417"/>
                  <a:gd name="connsiteX3" fmla="*/ 46155 w 2293620"/>
                  <a:gd name="connsiteY3" fmla="*/ 225417 h 225417"/>
                  <a:gd name="connsiteX4" fmla="*/ 46155 w 2293620"/>
                  <a:gd name="connsiteY4" fmla="*/ 116518 h 225417"/>
                  <a:gd name="connsiteX5" fmla="*/ 0 w 2293620"/>
                  <a:gd name="connsiteY5" fmla="*/ 116518 h 2254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93620" h="225417">
                    <a:moveTo>
                      <a:pt x="0" y="0"/>
                    </a:moveTo>
                    <a:lnTo>
                      <a:pt x="2293620" y="0"/>
                    </a:lnTo>
                    <a:lnTo>
                      <a:pt x="2293620" y="225417"/>
                    </a:lnTo>
                    <a:lnTo>
                      <a:pt x="46155" y="225417"/>
                    </a:lnTo>
                    <a:lnTo>
                      <a:pt x="46155" y="116518"/>
                    </a:lnTo>
                    <a:lnTo>
                      <a:pt x="0" y="11651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32" name="PA_ImportSvg_637165986937551442"/>
              <p:cNvSpPr/>
              <p:nvPr>
                <p:custDataLst>
                  <p:tags r:id="rId10"/>
                </p:custDataLst>
              </p:nvPr>
            </p:nvSpPr>
            <p:spPr>
              <a:xfrm rot="2686988">
                <a:off x="5125484" y="3980184"/>
                <a:ext cx="1958280" cy="1958280"/>
              </a:xfrm>
              <a:custGeom>
                <a:avLst/>
                <a:gdLst/>
                <a:ahLst/>
                <a:cxnLst/>
                <a:rect l="l" t="t" r="r" b="b"/>
                <a:pathLst>
                  <a:path w="10332213" h="10332213">
                    <a:moveTo>
                      <a:pt x="0" y="10332214"/>
                    </a:moveTo>
                    <a:lnTo>
                      <a:pt x="10332211" y="10332214"/>
                    </a:lnTo>
                    <a:lnTo>
                      <a:pt x="10332211" y="1"/>
                    </a:lnTo>
                    <a:lnTo>
                      <a:pt x="8666734" y="1665478"/>
                    </a:lnTo>
                    <a:cubicBezTo>
                      <a:pt x="8885936" y="1870709"/>
                      <a:pt x="9090026" y="2091564"/>
                      <a:pt x="9315197" y="2290572"/>
                    </a:cubicBezTo>
                    <a:cubicBezTo>
                      <a:pt x="9391905" y="2358391"/>
                      <a:pt x="9279255" y="2470402"/>
                      <a:pt x="9202928" y="2402841"/>
                    </a:cubicBezTo>
                    <a:cubicBezTo>
                      <a:pt x="8977757" y="2203833"/>
                      <a:pt x="8773667" y="1982978"/>
                      <a:pt x="8554465" y="1777747"/>
                    </a:cubicBezTo>
                    <a:lnTo>
                      <a:pt x="7738617" y="2593595"/>
                    </a:lnTo>
                    <a:cubicBezTo>
                      <a:pt x="7912352" y="2767330"/>
                      <a:pt x="8086218" y="2941195"/>
                      <a:pt x="8259953" y="3114930"/>
                    </a:cubicBezTo>
                    <a:cubicBezTo>
                      <a:pt x="8332342" y="3187320"/>
                      <a:pt x="8220076" y="3299589"/>
                      <a:pt x="8147684" y="3227200"/>
                    </a:cubicBezTo>
                    <a:cubicBezTo>
                      <a:pt x="7973949" y="3053464"/>
                      <a:pt x="7800083" y="2879599"/>
                      <a:pt x="7626348" y="2705864"/>
                    </a:cubicBezTo>
                    <a:lnTo>
                      <a:pt x="6699884" y="3632328"/>
                    </a:lnTo>
                    <a:lnTo>
                      <a:pt x="7138796" y="4071241"/>
                    </a:lnTo>
                    <a:cubicBezTo>
                      <a:pt x="7211186" y="4143630"/>
                      <a:pt x="7098920" y="4255900"/>
                      <a:pt x="7026527" y="4183510"/>
                    </a:cubicBezTo>
                    <a:lnTo>
                      <a:pt x="6587615" y="3744597"/>
                    </a:lnTo>
                    <a:lnTo>
                      <a:pt x="5708140" y="4624072"/>
                    </a:lnTo>
                    <a:cubicBezTo>
                      <a:pt x="5883907" y="4806951"/>
                      <a:pt x="6058152" y="4991228"/>
                      <a:pt x="6248398" y="5159376"/>
                    </a:cubicBezTo>
                    <a:cubicBezTo>
                      <a:pt x="6325107" y="5227195"/>
                      <a:pt x="6212458" y="5339207"/>
                      <a:pt x="6136130" y="5271645"/>
                    </a:cubicBezTo>
                    <a:cubicBezTo>
                      <a:pt x="5945758" y="5103370"/>
                      <a:pt x="5771514" y="4919220"/>
                      <a:pt x="5595872" y="4736342"/>
                    </a:cubicBezTo>
                    <a:lnTo>
                      <a:pt x="4454396" y="5877816"/>
                    </a:lnTo>
                    <a:cubicBezTo>
                      <a:pt x="4652009" y="6082793"/>
                      <a:pt x="4849111" y="6288281"/>
                      <a:pt x="5061329" y="6478400"/>
                    </a:cubicBezTo>
                    <a:cubicBezTo>
                      <a:pt x="5137657" y="6546724"/>
                      <a:pt x="5025008" y="6658739"/>
                      <a:pt x="4949062" y="6590669"/>
                    </a:cubicBezTo>
                    <a:cubicBezTo>
                      <a:pt x="4736845" y="6400550"/>
                      <a:pt x="4539741" y="6194938"/>
                      <a:pt x="4342128" y="5990085"/>
                    </a:cubicBezTo>
                    <a:lnTo>
                      <a:pt x="3370960" y="6961254"/>
                    </a:lnTo>
                    <a:lnTo>
                      <a:pt x="3142614" y="7189600"/>
                    </a:lnTo>
                    <a:cubicBezTo>
                      <a:pt x="3332099" y="7369558"/>
                      <a:pt x="3524122" y="7547103"/>
                      <a:pt x="3709415" y="7731508"/>
                    </a:cubicBezTo>
                    <a:cubicBezTo>
                      <a:pt x="3781932" y="7803770"/>
                      <a:pt x="3669664" y="7916039"/>
                      <a:pt x="3597147" y="7843777"/>
                    </a:cubicBezTo>
                    <a:cubicBezTo>
                      <a:pt x="3411855" y="7659372"/>
                      <a:pt x="3219958" y="7481954"/>
                      <a:pt x="3030346" y="7301869"/>
                    </a:cubicBezTo>
                    <a:lnTo>
                      <a:pt x="2017394" y="8314821"/>
                    </a:lnTo>
                    <a:cubicBezTo>
                      <a:pt x="2185669" y="8483096"/>
                      <a:pt x="2353944" y="8651371"/>
                      <a:pt x="2522219" y="8819646"/>
                    </a:cubicBezTo>
                    <a:cubicBezTo>
                      <a:pt x="2594609" y="8892035"/>
                      <a:pt x="2482341" y="9004304"/>
                      <a:pt x="2409952" y="8931915"/>
                    </a:cubicBezTo>
                    <a:lnTo>
                      <a:pt x="1905127" y="8427090"/>
                    </a:lnTo>
                    <a:lnTo>
                      <a:pt x="959231" y="9372986"/>
                    </a:lnTo>
                    <a:cubicBezTo>
                      <a:pt x="1112901" y="9534021"/>
                      <a:pt x="1265809" y="9695819"/>
                      <a:pt x="1434084" y="9841869"/>
                    </a:cubicBezTo>
                    <a:cubicBezTo>
                      <a:pt x="1511427" y="9909052"/>
                      <a:pt x="1398651" y="10020940"/>
                      <a:pt x="1321817" y="9954138"/>
                    </a:cubicBezTo>
                    <a:cubicBezTo>
                      <a:pt x="1153542" y="9808088"/>
                      <a:pt x="1000633" y="9646290"/>
                      <a:pt x="846963" y="9485255"/>
                    </a:cubicBezTo>
                    <a:close/>
                    <a:moveTo>
                      <a:pt x="3893438" y="8704199"/>
                    </a:moveTo>
                    <a:lnTo>
                      <a:pt x="8986518" y="3611117"/>
                    </a:lnTo>
                    <a:lnTo>
                      <a:pt x="8986518" y="8704199"/>
                    </a:ln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68580" tIns="34290" rIns="68580" bIns="34290" numCol="1" spcCol="0" rtlCol="0" fromWordArt="0" anchor="ctr" anchorCtr="0" forceAA="0" compatLnSpc="1"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  <p:grpSp>
        <p:nvGrpSpPr>
          <p:cNvPr id="38" name="组合 37"/>
          <p:cNvGrpSpPr/>
          <p:nvPr>
            <p:custDataLst>
              <p:tags r:id="rId11"/>
            </p:custDataLst>
          </p:nvPr>
        </p:nvGrpSpPr>
        <p:grpSpPr>
          <a:xfrm rot="6919667" flipH="1">
            <a:off x="136684" y="303371"/>
            <a:ext cx="1153001" cy="1110615"/>
            <a:chOff x="3464771" y="1644163"/>
            <a:chExt cx="206269" cy="198616"/>
          </a:xfrm>
        </p:grpSpPr>
        <p:sp>
          <p:nvSpPr>
            <p:cNvPr id="43" name="任意多边形: 形状 42"/>
            <p:cNvSpPr/>
            <p:nvPr>
              <p:custDataLst>
                <p:tags r:id="rId12"/>
              </p:custDataLst>
            </p:nvPr>
          </p:nvSpPr>
          <p:spPr>
            <a:xfrm>
              <a:off x="3527149" y="1691234"/>
              <a:ext cx="20209" cy="20434"/>
            </a:xfrm>
            <a:custGeom>
              <a:avLst/>
              <a:gdLst>
                <a:gd name="connsiteX0" fmla="*/ 0 w 102616"/>
                <a:gd name="connsiteY0" fmla="*/ 61595 h 103759"/>
                <a:gd name="connsiteX1" fmla="*/ 61595 w 102616"/>
                <a:gd name="connsiteY1" fmla="*/ 0 h 103759"/>
                <a:gd name="connsiteX2" fmla="*/ 102616 w 102616"/>
                <a:gd name="connsiteY2" fmla="*/ 40005 h 103759"/>
                <a:gd name="connsiteX3" fmla="*/ 39878 w 102616"/>
                <a:gd name="connsiteY3" fmla="*/ 103759 h 103759"/>
                <a:gd name="connsiteX4" fmla="*/ 0 w 102616"/>
                <a:gd name="connsiteY4" fmla="*/ 61595 h 103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2616" h="103759">
                  <a:moveTo>
                    <a:pt x="0" y="61595"/>
                  </a:moveTo>
                  <a:lnTo>
                    <a:pt x="61595" y="0"/>
                  </a:lnTo>
                  <a:lnTo>
                    <a:pt x="102616" y="40005"/>
                  </a:lnTo>
                  <a:lnTo>
                    <a:pt x="39878" y="103759"/>
                  </a:lnTo>
                  <a:lnTo>
                    <a:pt x="0" y="61595"/>
                  </a:lnTo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4" name="任意多边形: 形状 43"/>
            <p:cNvSpPr/>
            <p:nvPr>
              <p:custDataLst>
                <p:tags r:id="rId13"/>
              </p:custDataLst>
            </p:nvPr>
          </p:nvSpPr>
          <p:spPr>
            <a:xfrm>
              <a:off x="3535003" y="1699738"/>
              <a:ext cx="130285" cy="136663"/>
            </a:xfrm>
            <a:custGeom>
              <a:avLst/>
              <a:gdLst>
                <a:gd name="connsiteX0" fmla="*/ 11430 w 661543"/>
                <a:gd name="connsiteY0" fmla="*/ 181610 h 693928"/>
                <a:gd name="connsiteX1" fmla="*/ 0 w 661543"/>
                <a:gd name="connsiteY1" fmla="*/ 60579 h 693928"/>
                <a:gd name="connsiteX2" fmla="*/ 57404 w 661543"/>
                <a:gd name="connsiteY2" fmla="*/ 0 h 693928"/>
                <a:gd name="connsiteX3" fmla="*/ 168656 w 661543"/>
                <a:gd name="connsiteY3" fmla="*/ 8636 h 693928"/>
                <a:gd name="connsiteX4" fmla="*/ 661543 w 661543"/>
                <a:gd name="connsiteY4" fmla="*/ 445389 h 693928"/>
                <a:gd name="connsiteX5" fmla="*/ 421640 w 661543"/>
                <a:gd name="connsiteY5" fmla="*/ 693928 h 693928"/>
                <a:gd name="connsiteX6" fmla="*/ 11430 w 661543"/>
                <a:gd name="connsiteY6" fmla="*/ 181610 h 6939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61543" h="693928">
                  <a:moveTo>
                    <a:pt x="11430" y="181610"/>
                  </a:moveTo>
                  <a:lnTo>
                    <a:pt x="0" y="60579"/>
                  </a:lnTo>
                  <a:lnTo>
                    <a:pt x="57404" y="0"/>
                  </a:lnTo>
                  <a:lnTo>
                    <a:pt x="168656" y="8636"/>
                  </a:lnTo>
                  <a:lnTo>
                    <a:pt x="661543" y="445389"/>
                  </a:lnTo>
                  <a:lnTo>
                    <a:pt x="421640" y="693928"/>
                  </a:lnTo>
                  <a:lnTo>
                    <a:pt x="11430" y="181610"/>
                  </a:lnTo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5" name="任意多边形: 形状 44"/>
            <p:cNvSpPr/>
            <p:nvPr>
              <p:custDataLst>
                <p:tags r:id="rId14"/>
              </p:custDataLst>
            </p:nvPr>
          </p:nvSpPr>
          <p:spPr>
            <a:xfrm>
              <a:off x="3618041" y="1788504"/>
              <a:ext cx="52999" cy="54275"/>
            </a:xfrm>
            <a:custGeom>
              <a:avLst/>
              <a:gdLst>
                <a:gd name="connsiteX0" fmla="*/ 269113 w 269113"/>
                <a:gd name="connsiteY0" fmla="*/ 32512 h 275590"/>
                <a:gd name="connsiteX1" fmla="*/ 239903 w 269113"/>
                <a:gd name="connsiteY1" fmla="*/ 0 h 275590"/>
                <a:gd name="connsiteX2" fmla="*/ 0 w 269113"/>
                <a:gd name="connsiteY2" fmla="*/ 243205 h 275590"/>
                <a:gd name="connsiteX3" fmla="*/ 32385 w 269113"/>
                <a:gd name="connsiteY3" fmla="*/ 275590 h 275590"/>
                <a:gd name="connsiteX4" fmla="*/ 269113 w 269113"/>
                <a:gd name="connsiteY4" fmla="*/ 32512 h 2755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9113" h="275590">
                  <a:moveTo>
                    <a:pt x="269113" y="32512"/>
                  </a:moveTo>
                  <a:lnTo>
                    <a:pt x="239903" y="0"/>
                  </a:lnTo>
                  <a:lnTo>
                    <a:pt x="0" y="243205"/>
                  </a:lnTo>
                  <a:lnTo>
                    <a:pt x="32385" y="275590"/>
                  </a:lnTo>
                  <a:lnTo>
                    <a:pt x="269113" y="32512"/>
                  </a:lnTo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6" name="任意多边形: 形状 45"/>
            <p:cNvSpPr/>
            <p:nvPr>
              <p:custDataLst>
                <p:tags r:id="rId15"/>
              </p:custDataLst>
            </p:nvPr>
          </p:nvSpPr>
          <p:spPr>
            <a:xfrm>
              <a:off x="3537254" y="1702515"/>
              <a:ext cx="71633" cy="75985"/>
            </a:xfrm>
            <a:custGeom>
              <a:avLst/>
              <a:gdLst>
                <a:gd name="connsiteX0" fmla="*/ 363728 w 363728"/>
                <a:gd name="connsiteY0" fmla="*/ 182626 h 385826"/>
                <a:gd name="connsiteX1" fmla="*/ 171323 w 363728"/>
                <a:gd name="connsiteY1" fmla="*/ 385826 h 385826"/>
                <a:gd name="connsiteX2" fmla="*/ 0 w 363728"/>
                <a:gd name="connsiteY2" fmla="*/ 172974 h 385826"/>
                <a:gd name="connsiteX3" fmla="*/ 161544 w 363728"/>
                <a:gd name="connsiteY3" fmla="*/ 0 h 385826"/>
                <a:gd name="connsiteX4" fmla="*/ 363728 w 363728"/>
                <a:gd name="connsiteY4" fmla="*/ 182626 h 3858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728" h="385826">
                  <a:moveTo>
                    <a:pt x="363728" y="182626"/>
                  </a:moveTo>
                  <a:lnTo>
                    <a:pt x="171323" y="385826"/>
                  </a:lnTo>
                  <a:lnTo>
                    <a:pt x="0" y="172974"/>
                  </a:lnTo>
                  <a:lnTo>
                    <a:pt x="161544" y="0"/>
                  </a:lnTo>
                  <a:lnTo>
                    <a:pt x="363728" y="182626"/>
                  </a:lnTo>
                </a:path>
              </a:pathLst>
            </a:custGeom>
            <a:solidFill>
              <a:schemeClr val="accent1"/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7" name="任意多边形: 形状 46"/>
            <p:cNvSpPr/>
            <p:nvPr>
              <p:custDataLst>
                <p:tags r:id="rId16"/>
              </p:custDataLst>
            </p:nvPr>
          </p:nvSpPr>
          <p:spPr>
            <a:xfrm>
              <a:off x="3464771" y="1644163"/>
              <a:ext cx="77261" cy="55526"/>
            </a:xfrm>
            <a:custGeom>
              <a:avLst/>
              <a:gdLst/>
              <a:ahLst/>
              <a:cxnLst/>
              <a:rect l="0" t="0" r="0" b="0"/>
              <a:pathLst>
                <a:path w="392304" h="281941">
                  <a:moveTo>
                    <a:pt x="93980" y="68199"/>
                  </a:moveTo>
                  <a:cubicBezTo>
                    <a:pt x="117475" y="53594"/>
                    <a:pt x="140970" y="76327"/>
                    <a:pt x="119380" y="98933"/>
                  </a:cubicBezTo>
                  <a:lnTo>
                    <a:pt x="76708" y="143764"/>
                  </a:lnTo>
                  <a:cubicBezTo>
                    <a:pt x="62357" y="178308"/>
                    <a:pt x="94869" y="198628"/>
                    <a:pt x="117729" y="182626"/>
                  </a:cubicBezTo>
                  <a:lnTo>
                    <a:pt x="291338" y="16129"/>
                  </a:lnTo>
                  <a:cubicBezTo>
                    <a:pt x="356616" y="0"/>
                    <a:pt x="392303" y="33909"/>
                    <a:pt x="381508" y="99314"/>
                  </a:cubicBezTo>
                  <a:cubicBezTo>
                    <a:pt x="372110" y="128778"/>
                    <a:pt x="356616" y="136017"/>
                    <a:pt x="330708" y="163068"/>
                  </a:cubicBezTo>
                  <a:cubicBezTo>
                    <a:pt x="308229" y="187452"/>
                    <a:pt x="315468" y="204978"/>
                    <a:pt x="332867" y="220345"/>
                  </a:cubicBezTo>
                  <a:lnTo>
                    <a:pt x="364871" y="252095"/>
                  </a:lnTo>
                  <a:lnTo>
                    <a:pt x="335026" y="281940"/>
                  </a:lnTo>
                  <a:lnTo>
                    <a:pt x="292862" y="239014"/>
                  </a:lnTo>
                  <a:cubicBezTo>
                    <a:pt x="261747" y="206883"/>
                    <a:pt x="271526" y="172847"/>
                    <a:pt x="300482" y="142875"/>
                  </a:cubicBezTo>
                  <a:lnTo>
                    <a:pt x="341503" y="100711"/>
                  </a:lnTo>
                  <a:cubicBezTo>
                    <a:pt x="356616" y="73914"/>
                    <a:pt x="338836" y="41529"/>
                    <a:pt x="296164" y="58547"/>
                  </a:cubicBezTo>
                  <a:lnTo>
                    <a:pt x="149098" y="217424"/>
                  </a:lnTo>
                  <a:cubicBezTo>
                    <a:pt x="82677" y="262763"/>
                    <a:pt x="0" y="217424"/>
                    <a:pt x="44196" y="122301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  <p:grpSp>
        <p:nvGrpSpPr>
          <p:cNvPr id="39" name="组合 38"/>
          <p:cNvGrpSpPr/>
          <p:nvPr>
            <p:custDataLst>
              <p:tags r:id="rId17"/>
            </p:custDataLst>
          </p:nvPr>
        </p:nvGrpSpPr>
        <p:grpSpPr>
          <a:xfrm rot="20397571" flipH="1">
            <a:off x="35719" y="227171"/>
            <a:ext cx="1338739" cy="1418749"/>
            <a:chOff x="4159239" y="1559399"/>
            <a:chExt cx="266873" cy="282805"/>
          </a:xfrm>
        </p:grpSpPr>
        <p:sp>
          <p:nvSpPr>
            <p:cNvPr id="40" name="任意多边形: 形状 39"/>
            <p:cNvSpPr/>
            <p:nvPr>
              <p:custDataLst>
                <p:tags r:id="rId18"/>
              </p:custDataLst>
            </p:nvPr>
          </p:nvSpPr>
          <p:spPr>
            <a:xfrm>
              <a:off x="4219467" y="1559399"/>
              <a:ext cx="206645" cy="207245"/>
            </a:xfrm>
            <a:custGeom>
              <a:avLst/>
              <a:gdLst/>
              <a:ahLst/>
              <a:cxnLst/>
              <a:rect l="0" t="0" r="0" b="0"/>
              <a:pathLst>
                <a:path w="1049275" h="1052323">
                  <a:moveTo>
                    <a:pt x="993648" y="16510"/>
                  </a:moveTo>
                  <a:cubicBezTo>
                    <a:pt x="1039622" y="0"/>
                    <a:pt x="1049274" y="26289"/>
                    <a:pt x="1045591" y="68453"/>
                  </a:cubicBezTo>
                  <a:cubicBezTo>
                    <a:pt x="726059" y="414782"/>
                    <a:pt x="205740" y="1052322"/>
                    <a:pt x="137668" y="1045591"/>
                  </a:cubicBezTo>
                  <a:cubicBezTo>
                    <a:pt x="119762" y="1046861"/>
                    <a:pt x="81662" y="1002157"/>
                    <a:pt x="63374" y="981456"/>
                  </a:cubicBezTo>
                  <a:cubicBezTo>
                    <a:pt x="0" y="941832"/>
                    <a:pt x="652653" y="362331"/>
                    <a:pt x="993648" y="16510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1" name="任意多边形: 形状 40"/>
            <p:cNvSpPr/>
            <p:nvPr>
              <p:custDataLst>
                <p:tags r:id="rId19"/>
              </p:custDataLst>
            </p:nvPr>
          </p:nvSpPr>
          <p:spPr>
            <a:xfrm>
              <a:off x="4213989" y="1754038"/>
              <a:ext cx="29864" cy="29514"/>
            </a:xfrm>
            <a:custGeom>
              <a:avLst/>
              <a:gdLst>
                <a:gd name="connsiteX0" fmla="*/ 0 w 151638"/>
                <a:gd name="connsiteY0" fmla="*/ 101219 h 149860"/>
                <a:gd name="connsiteX1" fmla="*/ 46990 w 151638"/>
                <a:gd name="connsiteY1" fmla="*/ 149860 h 149860"/>
                <a:gd name="connsiteX2" fmla="*/ 151638 w 151638"/>
                <a:gd name="connsiteY2" fmla="*/ 46990 h 149860"/>
                <a:gd name="connsiteX3" fmla="*/ 102235 w 151638"/>
                <a:gd name="connsiteY3" fmla="*/ 0 h 149860"/>
                <a:gd name="connsiteX4" fmla="*/ 0 w 151638"/>
                <a:gd name="connsiteY4" fmla="*/ 101219 h 149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1638" h="149860">
                  <a:moveTo>
                    <a:pt x="0" y="101219"/>
                  </a:moveTo>
                  <a:lnTo>
                    <a:pt x="46990" y="149860"/>
                  </a:lnTo>
                  <a:lnTo>
                    <a:pt x="151638" y="46990"/>
                  </a:lnTo>
                  <a:lnTo>
                    <a:pt x="102235" y="0"/>
                  </a:lnTo>
                  <a:lnTo>
                    <a:pt x="0" y="101219"/>
                  </a:lnTo>
                </a:path>
              </a:pathLst>
            </a:custGeom>
            <a:solidFill>
              <a:schemeClr val="bg1">
                <a:lumMod val="85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2" name="任意多边形: 形状 41"/>
            <p:cNvSpPr/>
            <p:nvPr>
              <p:custDataLst>
                <p:tags r:id="rId20"/>
              </p:custDataLst>
            </p:nvPr>
          </p:nvSpPr>
          <p:spPr>
            <a:xfrm>
              <a:off x="4159239" y="1771071"/>
              <a:ext cx="66231" cy="71133"/>
            </a:xfrm>
            <a:custGeom>
              <a:avLst/>
              <a:gdLst/>
              <a:ahLst/>
              <a:cxnLst/>
              <a:rect l="0" t="0" r="0" b="0"/>
              <a:pathLst>
                <a:path w="336297" h="361189">
                  <a:moveTo>
                    <a:pt x="0" y="345567"/>
                  </a:moveTo>
                  <a:lnTo>
                    <a:pt x="160782" y="46736"/>
                  </a:lnTo>
                  <a:cubicBezTo>
                    <a:pt x="196723" y="5969"/>
                    <a:pt x="229489" y="0"/>
                    <a:pt x="278003" y="14859"/>
                  </a:cubicBezTo>
                  <a:lnTo>
                    <a:pt x="324993" y="63500"/>
                  </a:lnTo>
                  <a:cubicBezTo>
                    <a:pt x="336296" y="118110"/>
                    <a:pt x="331089" y="161290"/>
                    <a:pt x="302260" y="188341"/>
                  </a:cubicBezTo>
                  <a:lnTo>
                    <a:pt x="17780" y="359283"/>
                  </a:lnTo>
                  <a:cubicBezTo>
                    <a:pt x="8128" y="361188"/>
                    <a:pt x="1651" y="357378"/>
                    <a:pt x="0" y="345567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  <p:sp>
        <p:nvSpPr>
          <p:cNvPr id="2" name="标题 1"/>
          <p:cNvSpPr>
            <a:spLocks noGrp="1"/>
          </p:cNvSpPr>
          <p:nvPr userDrawn="1">
            <p:ph type="title" hasCustomPrompt="1"/>
            <p:custDataLst>
              <p:tags r:id="rId21"/>
            </p:custDataLst>
          </p:nvPr>
        </p:nvSpPr>
        <p:spPr>
          <a:xfrm>
            <a:off x="1733435" y="1615466"/>
            <a:ext cx="5671430" cy="1020063"/>
          </a:xfrm>
        </p:spPr>
        <p:txBody>
          <a:bodyPr vert="horz" lIns="90000" tIns="46800" rIns="90000" bIns="0" rtlCol="0" anchor="b" anchorCtr="0">
            <a:normAutofit/>
          </a:bodyPr>
          <a:lstStyle>
            <a:lvl1pPr marL="0" marR="0" algn="ctr" defTabSz="914400" rtl="0" eaLnBrk="1" fontAlgn="auto" latinLnBrk="0" hangingPunct="1">
              <a:lnSpc>
                <a:spcPct val="100000"/>
              </a:lnSpc>
              <a:buNone/>
              <a:defRPr kumimoji="0" lang="zh-CN" altLang="en-US" sz="4050" b="0" i="0" u="none" strike="noStrike" kern="1200" cap="none" spc="600" normalizeH="0" baseline="0" noProof="1" dirty="0">
                <a:solidFill>
                  <a:schemeClr val="accent1"/>
                </a:solidFill>
                <a:uFillTx/>
                <a:latin typeface="Arial" panose="020B0604020202020204" pitchFamily="34" charset="0"/>
                <a:ea typeface="汉仪乐喵体W" panose="00020600040101010101" pitchFamily="18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编辑标题</a:t>
            </a:r>
            <a:endParaRPr dirty="0"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 userDrawn="1">
            <p:ph type="dt" sz="half" idx="10"/>
            <p:custDataLst>
              <p:tags r:id="rId22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 userDrawn="1">
            <p:ph type="ftr" sz="quarter" idx="11"/>
            <p:custDataLst>
              <p:tags r:id="rId23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 userDrawn="1">
            <p:ph type="sldNum" sz="quarter" idx="12"/>
            <p:custDataLst>
              <p:tags r:id="rId2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52" name="文本占位符 51"/>
          <p:cNvSpPr>
            <a:spLocks noGrp="1"/>
          </p:cNvSpPr>
          <p:nvPr userDrawn="1">
            <p:ph type="body" sz="quarter" idx="13" hasCustomPrompt="1"/>
            <p:custDataLst>
              <p:tags r:id="rId25"/>
            </p:custDataLst>
          </p:nvPr>
        </p:nvSpPr>
        <p:spPr>
          <a:xfrm>
            <a:off x="1723800" y="2704100"/>
            <a:ext cx="5629621" cy="894418"/>
          </a:xfrm>
        </p:spPr>
        <p:txBody>
          <a:bodyPr lIns="90000" tIns="0" rIns="90000" bIns="46800">
            <a:normAutofit/>
          </a:bodyPr>
          <a:lstStyle>
            <a:lvl1pPr marL="0" indent="0" algn="ctr">
              <a:buNone/>
              <a:defRPr sz="1575"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通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grpSp>
        <p:nvGrpSpPr>
          <p:cNvPr id="6" name="组合 5"/>
          <p:cNvGrpSpPr/>
          <p:nvPr userDrawn="1">
            <p:custDataLst>
              <p:tags r:id="rId6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7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8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9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10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11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12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13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14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相框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2"/>
            </p:custDataLst>
          </p:nvPr>
        </p:nvSpPr>
        <p:spPr>
          <a:xfrm>
            <a:off x="219600" y="228150"/>
            <a:ext cx="8704800" cy="46872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5" baseline="0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pic>
        <p:nvPicPr>
          <p:cNvPr id="25" name="图片 24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240" y="3572613"/>
            <a:ext cx="1458595" cy="1197968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961200" y="936900"/>
            <a:ext cx="7219800" cy="542700"/>
          </a:xfrm>
        </p:spPr>
        <p:txBody>
          <a:bodyPr anchor="ctr"/>
          <a:lstStyle>
            <a:lvl1pPr>
              <a:defRPr sz="18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6"/>
            </p:custDataLst>
          </p:nvPr>
        </p:nvSpPr>
        <p:spPr>
          <a:xfrm>
            <a:off x="960835" y="1622700"/>
            <a:ext cx="7219950" cy="25839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自定义版式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左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3617595" cy="5149691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015" baseline="0" dirty="0">
              <a:latin typeface="Arial" panose="020B0604020202020204" pitchFamily="34" charset="0"/>
              <a:ea typeface="幼圆" panose="02010509060101010101" pitchFamily="49" charset="-122"/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3"/>
            </p:custDataLst>
          </p:nvPr>
        </p:nvSpPr>
        <p:spPr>
          <a:xfrm>
            <a:off x="437400" y="577800"/>
            <a:ext cx="2970000" cy="661500"/>
          </a:xfrm>
        </p:spPr>
        <p:txBody>
          <a:bodyPr anchor="ctr"/>
          <a:lstStyle>
            <a:lvl1pPr>
              <a:defRPr sz="2025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单击编辑标题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7"/>
            </p:custDataLst>
          </p:nvPr>
        </p:nvSpPr>
        <p:spPr>
          <a:xfrm>
            <a:off x="440100" y="1323000"/>
            <a:ext cx="2967300" cy="30699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8"/>
            </p:custDataLst>
          </p:nvPr>
        </p:nvSpPr>
        <p:spPr>
          <a:xfrm>
            <a:off x="3825900" y="577454"/>
            <a:ext cx="4860000" cy="3815953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grpSp>
        <p:nvGrpSpPr>
          <p:cNvPr id="26" name="组合 25"/>
          <p:cNvGrpSpPr/>
          <p:nvPr userDrawn="1">
            <p:custDataLst>
              <p:tags r:id="rId9"/>
            </p:custDataLst>
          </p:nvPr>
        </p:nvGrpSpPr>
        <p:grpSpPr>
          <a:xfrm flipH="1">
            <a:off x="293370" y="4106704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10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11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chemeClr val="accent1">
                  <a:lumMod val="40000"/>
                  <a:lumOff val="6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12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13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14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15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16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17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上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9144000" cy="19980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015" baseline="0">
              <a:latin typeface="Arial" panose="020B0604020202020204" pitchFamily="34" charset="0"/>
              <a:ea typeface="幼圆" panose="02010509060101010101" pitchFamily="49" charset="-122"/>
              <a:sym typeface="+mn-ea"/>
            </a:endParaRPr>
          </a:p>
        </p:txBody>
      </p:sp>
      <p:pic>
        <p:nvPicPr>
          <p:cNvPr id="27" name="图片 26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85405" y="46733"/>
            <a:ext cx="1458595" cy="1197968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5"/>
            </p:custDataLst>
          </p:nvPr>
        </p:nvSpPr>
        <p:spPr>
          <a:xfrm>
            <a:off x="459000" y="585900"/>
            <a:ext cx="8232300" cy="469800"/>
          </a:xfrm>
        </p:spPr>
        <p:txBody>
          <a:bodyPr anchor="ctr"/>
          <a:lstStyle>
            <a:lvl1pPr algn="ctr">
              <a:defRPr sz="2025"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9"/>
            </p:custDataLst>
          </p:nvPr>
        </p:nvSpPr>
        <p:spPr>
          <a:xfrm>
            <a:off x="459000" y="1244700"/>
            <a:ext cx="8231981" cy="621000"/>
          </a:xfrm>
        </p:spPr>
        <p:txBody>
          <a:bodyPr/>
          <a:lstStyle>
            <a:lvl1pPr algn="ctr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10"/>
            </p:custDataLst>
          </p:nvPr>
        </p:nvSpPr>
        <p:spPr>
          <a:xfrm>
            <a:off x="459581" y="2106000"/>
            <a:ext cx="8224200" cy="25731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下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2"/>
            </p:custDataLst>
          </p:nvPr>
        </p:nvSpPr>
        <p:spPr>
          <a:xfrm>
            <a:off x="0" y="3771901"/>
            <a:ext cx="9144000" cy="1371599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015" baseline="0">
              <a:latin typeface="Arial" panose="020B0604020202020204" pitchFamily="34" charset="0"/>
              <a:ea typeface="幼圆" panose="02010509060101010101" pitchFamily="49" charset="-122"/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>
          <a:xfrm>
            <a:off x="453600" y="502200"/>
            <a:ext cx="8232300" cy="423900"/>
          </a:xfrm>
        </p:spPr>
        <p:txBody>
          <a:bodyPr anchor="ctr"/>
          <a:lstStyle>
            <a:lvl1pPr algn="ctr">
              <a:defRPr sz="18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7"/>
            </p:custDataLst>
          </p:nvPr>
        </p:nvSpPr>
        <p:spPr>
          <a:xfrm>
            <a:off x="453628" y="1260900"/>
            <a:ext cx="8243100" cy="24084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文本占位符 8"/>
          <p:cNvSpPr>
            <a:spLocks noGrp="1"/>
          </p:cNvSpPr>
          <p:nvPr>
            <p:ph type="body" sz="quarter" idx="14"/>
            <p:custDataLst>
              <p:tags r:id="rId8"/>
            </p:custDataLst>
          </p:nvPr>
        </p:nvSpPr>
        <p:spPr>
          <a:xfrm>
            <a:off x="445500" y="3885300"/>
            <a:ext cx="8251200" cy="7587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grpSp>
        <p:nvGrpSpPr>
          <p:cNvPr id="6" name="组合 5"/>
          <p:cNvGrpSpPr/>
          <p:nvPr userDrawn="1">
            <p:custDataLst>
              <p:tags r:id="rId9"/>
            </p:custDataLst>
          </p:nvPr>
        </p:nvGrpSpPr>
        <p:grpSpPr>
          <a:xfrm>
            <a:off x="430530" y="24289"/>
            <a:ext cx="1096328" cy="1161574"/>
            <a:chOff x="5760" y="6449"/>
            <a:chExt cx="3390" cy="3592"/>
          </a:xfrm>
        </p:grpSpPr>
        <p:grpSp>
          <p:nvGrpSpPr>
            <p:cNvPr id="10" name="组合 9"/>
            <p:cNvGrpSpPr/>
            <p:nvPr/>
          </p:nvGrpSpPr>
          <p:grpSpPr>
            <a:xfrm rot="302429">
              <a:off x="5760" y="6449"/>
              <a:ext cx="3390" cy="3593"/>
              <a:chOff x="4159239" y="1559399"/>
              <a:chExt cx="266873" cy="282805"/>
            </a:xfrm>
          </p:grpSpPr>
          <p:sp>
            <p:nvSpPr>
              <p:cNvPr id="11" name="任意多边形: 形状 51"/>
              <p:cNvSpPr/>
              <p:nvPr>
                <p:custDataLst>
                  <p:tags r:id="rId10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12" name="任意多边形: 形状 52"/>
              <p:cNvSpPr/>
              <p:nvPr>
                <p:custDataLst>
                  <p:tags r:id="rId11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18" name="任意多边形: 形状 53"/>
              <p:cNvSpPr/>
              <p:nvPr>
                <p:custDataLst>
                  <p:tags r:id="rId12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  <p:grpSp>
          <p:nvGrpSpPr>
            <p:cNvPr id="33" name="组合 32"/>
            <p:cNvGrpSpPr/>
            <p:nvPr/>
          </p:nvGrpSpPr>
          <p:grpSpPr>
            <a:xfrm>
              <a:off x="7292" y="7326"/>
              <a:ext cx="1247" cy="2005"/>
              <a:chOff x="4515453" y="2474469"/>
              <a:chExt cx="68557" cy="110251"/>
            </a:xfrm>
          </p:grpSpPr>
          <p:sp>
            <p:nvSpPr>
              <p:cNvPr id="30" name="矩形 29"/>
              <p:cNvSpPr/>
              <p:nvPr>
                <p:custDataLst>
                  <p:tags r:id="rId13"/>
                </p:custDataLst>
              </p:nvPr>
            </p:nvSpPr>
            <p:spPr>
              <a:xfrm>
                <a:off x="4525258" y="2474469"/>
                <a:ext cx="48097" cy="25962"/>
              </a:xfrm>
              <a:prstGeom prst="rect">
                <a:avLst/>
              </a:prstGeom>
              <a:solidFill>
                <a:schemeClr val="accent6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5" baseline="0">
                  <a:latin typeface="Arial" panose="020B0604020202020204" pitchFamily="34" charset="0"/>
                  <a:ea typeface="幼圆" panose="02010509060101010101" pitchFamily="49" charset="-122"/>
                </a:endParaRPr>
              </a:p>
            </p:txBody>
          </p:sp>
          <p:sp>
            <p:nvSpPr>
              <p:cNvPr id="31" name="任意多边形: 形状 30"/>
              <p:cNvSpPr/>
              <p:nvPr>
                <p:custDataLst>
                  <p:tags r:id="rId14"/>
                </p:custDataLst>
              </p:nvPr>
            </p:nvSpPr>
            <p:spPr>
              <a:xfrm>
                <a:off x="4516303" y="2500006"/>
                <a:ext cx="67706" cy="84714"/>
              </a:xfrm>
              <a:custGeom>
                <a:avLst/>
                <a:gdLst/>
                <a:ahLst/>
                <a:cxnLst/>
                <a:rect l="0" t="0" r="0" b="0"/>
                <a:pathLst>
                  <a:path w="343790" h="430150">
                    <a:moveTo>
                      <a:pt x="0" y="67056"/>
                    </a:moveTo>
                    <a:cubicBezTo>
                      <a:pt x="24256" y="54102"/>
                      <a:pt x="58928" y="25654"/>
                      <a:pt x="75692" y="0"/>
                    </a:cubicBezTo>
                    <a:lnTo>
                      <a:pt x="259969" y="0"/>
                    </a:lnTo>
                    <a:cubicBezTo>
                      <a:pt x="278638" y="29464"/>
                      <a:pt x="316738" y="53467"/>
                      <a:pt x="343789" y="67056"/>
                    </a:cubicBezTo>
                    <a:lnTo>
                      <a:pt x="343789" y="389128"/>
                    </a:lnTo>
                    <a:cubicBezTo>
                      <a:pt x="334518" y="414528"/>
                      <a:pt x="326517" y="424307"/>
                      <a:pt x="302768" y="430149"/>
                    </a:cubicBezTo>
                    <a:lnTo>
                      <a:pt x="33528" y="430149"/>
                    </a:lnTo>
                    <a:cubicBezTo>
                      <a:pt x="17018" y="427101"/>
                      <a:pt x="5969" y="415417"/>
                      <a:pt x="0" y="395605"/>
                    </a:cubicBezTo>
                    <a:cubicBezTo>
                      <a:pt x="0" y="281051"/>
                      <a:pt x="0" y="120015"/>
                      <a:pt x="0" y="67056"/>
                    </a:cubicBez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5" baseline="0">
                  <a:latin typeface="Arial" panose="020B0604020202020204" pitchFamily="34" charset="0"/>
                  <a:ea typeface="幼圆" panose="02010509060101010101" pitchFamily="49" charset="-122"/>
                </a:endParaRPr>
              </a:p>
            </p:txBody>
          </p:sp>
          <p:sp>
            <p:nvSpPr>
              <p:cNvPr id="32" name="任意多边形: 形状 31"/>
              <p:cNvSpPr/>
              <p:nvPr>
                <p:custDataLst>
                  <p:tags r:id="rId15"/>
                </p:custDataLst>
              </p:nvPr>
            </p:nvSpPr>
            <p:spPr>
              <a:xfrm>
                <a:off x="4515453" y="2531395"/>
                <a:ext cx="68557" cy="24286"/>
              </a:xfrm>
              <a:custGeom>
                <a:avLst/>
                <a:gdLst/>
                <a:ahLst/>
                <a:cxnLst/>
                <a:rect l="0" t="0" r="0" b="0"/>
                <a:pathLst>
                  <a:path w="348108" h="123318">
                    <a:moveTo>
                      <a:pt x="0" y="0"/>
                    </a:moveTo>
                    <a:lnTo>
                      <a:pt x="348107" y="0"/>
                    </a:lnTo>
                    <a:lnTo>
                      <a:pt x="348107" y="123317"/>
                    </a:lnTo>
                    <a:lnTo>
                      <a:pt x="0" y="108712"/>
                    </a:lnTo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 sz="1015" baseline="0">
                  <a:latin typeface="Arial" panose="020B0604020202020204" pitchFamily="34" charset="0"/>
                  <a:ea typeface="幼圆" panose="02010509060101010101" pitchFamily="49" charset="-122"/>
                </a:endParaRPr>
              </a:p>
            </p:txBody>
          </p:sp>
        </p:grpSp>
      </p:grp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导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9144000" cy="6858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015" baseline="0">
              <a:latin typeface="Arial" panose="020B0604020202020204" pitchFamily="34" charset="0"/>
              <a:ea typeface="幼圆" panose="02010509060101010101" pitchFamily="49" charset="-122"/>
              <a:sym typeface="+mn-ea"/>
            </a:endParaRPr>
          </a:p>
        </p:txBody>
      </p:sp>
      <p:pic>
        <p:nvPicPr>
          <p:cNvPr id="32" name="图片 31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37224" y="4076717"/>
            <a:ext cx="832176" cy="804742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5"/>
            </p:custDataLst>
          </p:nvPr>
        </p:nvSpPr>
        <p:spPr>
          <a:xfrm>
            <a:off x="434700" y="178200"/>
            <a:ext cx="8278200" cy="331473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9"/>
            </p:custDataLst>
          </p:nvPr>
        </p:nvSpPr>
        <p:spPr>
          <a:xfrm>
            <a:off x="434700" y="1247400"/>
            <a:ext cx="4006800" cy="21708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10"/>
            </p:custDataLst>
          </p:nvPr>
        </p:nvSpPr>
        <p:spPr>
          <a:xfrm>
            <a:off x="4681800" y="1247400"/>
            <a:ext cx="4025700" cy="21708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11" name="文本占位符 10"/>
          <p:cNvSpPr>
            <a:spLocks noGrp="1"/>
          </p:cNvSpPr>
          <p:nvPr>
            <p:ph type="body" sz="quarter" idx="15"/>
            <p:custDataLst>
              <p:tags r:id="rId11"/>
            </p:custDataLst>
          </p:nvPr>
        </p:nvSpPr>
        <p:spPr>
          <a:xfrm>
            <a:off x="429300" y="3612600"/>
            <a:ext cx="4006800" cy="5859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13" name="文本占位符 12"/>
          <p:cNvSpPr>
            <a:spLocks noGrp="1"/>
          </p:cNvSpPr>
          <p:nvPr>
            <p:ph type="body" sz="quarter" idx="16"/>
            <p:custDataLst>
              <p:tags r:id="rId12"/>
            </p:custDataLst>
          </p:nvPr>
        </p:nvSpPr>
        <p:spPr>
          <a:xfrm>
            <a:off x="4689900" y="3609900"/>
            <a:ext cx="4025700" cy="5859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腰带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719418"/>
            <a:ext cx="9144000" cy="3704665"/>
          </a:xfrm>
          <a:prstGeom prst="rect">
            <a:avLst/>
          </a:prstGeom>
          <a:solidFill>
            <a:schemeClr val="bg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015" baseline="0">
              <a:latin typeface="Arial" panose="020B0604020202020204" pitchFamily="34" charset="0"/>
              <a:ea typeface="幼圆" panose="02010509060101010101" pitchFamily="49" charset="-122"/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3"/>
            </p:custDataLst>
          </p:nvPr>
        </p:nvSpPr>
        <p:spPr>
          <a:xfrm>
            <a:off x="1142100" y="1004400"/>
            <a:ext cx="6858000" cy="1790100"/>
          </a:xfrm>
        </p:spPr>
        <p:txBody>
          <a:bodyPr lIns="90000" tIns="46800" rIns="90000" bIns="46800" anchor="b"/>
          <a:lstStyle>
            <a:lvl1pPr algn="ctr">
              <a:defRPr sz="3375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7"/>
            </p:custDataLst>
          </p:nvPr>
        </p:nvSpPr>
        <p:spPr>
          <a:xfrm>
            <a:off x="1141810" y="2897100"/>
            <a:ext cx="6858000" cy="1242000"/>
          </a:xfrm>
        </p:spPr>
        <p:txBody>
          <a:bodyPr lIns="90000" tIns="46800" rIns="90000" bIns="46800"/>
          <a:lstStyle>
            <a:lvl1pPr algn="ctr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grpSp>
        <p:nvGrpSpPr>
          <p:cNvPr id="29" name="组合 28"/>
          <p:cNvGrpSpPr/>
          <p:nvPr userDrawn="1">
            <p:custDataLst>
              <p:tags r:id="rId8"/>
            </p:custDataLst>
          </p:nvPr>
        </p:nvGrpSpPr>
        <p:grpSpPr>
          <a:xfrm rot="19920000">
            <a:off x="-130492" y="-432435"/>
            <a:ext cx="2127885" cy="2197418"/>
            <a:chOff x="-798" y="6266"/>
            <a:chExt cx="4468" cy="4614"/>
          </a:xfrm>
        </p:grpSpPr>
        <p:grpSp>
          <p:nvGrpSpPr>
            <p:cNvPr id="33" name="组合 32"/>
            <p:cNvGrpSpPr/>
            <p:nvPr/>
          </p:nvGrpSpPr>
          <p:grpSpPr>
            <a:xfrm rot="1090597">
              <a:off x="552" y="6266"/>
              <a:ext cx="991" cy="4615"/>
              <a:chOff x="2331447" y="1718543"/>
              <a:chExt cx="961966" cy="4478496"/>
            </a:xfrm>
          </p:grpSpPr>
          <p:sp>
            <p:nvSpPr>
              <p:cNvPr id="32" name="矩形 31"/>
              <p:cNvSpPr/>
              <p:nvPr>
                <p:custDataLst>
                  <p:tags r:id="rId9"/>
                </p:custDataLst>
              </p:nvPr>
            </p:nvSpPr>
            <p:spPr>
              <a:xfrm>
                <a:off x="2380582" y="1721796"/>
                <a:ext cx="895054" cy="4475243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grpSp>
            <p:nvGrpSpPr>
              <p:cNvPr id="24" name="组合 23"/>
              <p:cNvGrpSpPr/>
              <p:nvPr/>
            </p:nvGrpSpPr>
            <p:grpSpPr>
              <a:xfrm>
                <a:off x="2331447" y="1718543"/>
                <a:ext cx="961966" cy="4478496"/>
                <a:chOff x="3604032" y="4221154"/>
                <a:chExt cx="124048" cy="577515"/>
              </a:xfrm>
            </p:grpSpPr>
            <p:sp>
              <p:nvSpPr>
                <p:cNvPr id="25" name="任意多边形: 形状 24"/>
                <p:cNvSpPr/>
                <p:nvPr>
                  <p:custDataLst>
                    <p:tags r:id="rId10"/>
                  </p:custDataLst>
                </p:nvPr>
              </p:nvSpPr>
              <p:spPr>
                <a:xfrm>
                  <a:off x="3605177" y="4221154"/>
                  <a:ext cx="122903" cy="577483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18716" h="13714101">
                      <a:moveTo>
                        <a:pt x="0" y="464057"/>
                      </a:moveTo>
                      <a:lnTo>
                        <a:pt x="0" y="1700784"/>
                      </a:lnTo>
                      <a:lnTo>
                        <a:pt x="816229" y="1700784"/>
                      </a:lnTo>
                      <a:cubicBezTo>
                        <a:pt x="919481" y="1700784"/>
                        <a:pt x="919353" y="1860930"/>
                        <a:pt x="816229" y="1860930"/>
                      </a:cubicBezTo>
                      <a:lnTo>
                        <a:pt x="0" y="1860930"/>
                      </a:lnTo>
                      <a:lnTo>
                        <a:pt x="0" y="3330447"/>
                      </a:lnTo>
                      <a:lnTo>
                        <a:pt x="816229" y="3330447"/>
                      </a:lnTo>
                      <a:cubicBezTo>
                        <a:pt x="919481" y="3330447"/>
                        <a:pt x="919353" y="3490594"/>
                        <a:pt x="816229" y="3490594"/>
                      </a:cubicBezTo>
                      <a:lnTo>
                        <a:pt x="0" y="3490594"/>
                      </a:lnTo>
                      <a:lnTo>
                        <a:pt x="0" y="4893562"/>
                      </a:lnTo>
                      <a:lnTo>
                        <a:pt x="849503" y="4893562"/>
                      </a:lnTo>
                      <a:cubicBezTo>
                        <a:pt x="952754" y="4893562"/>
                        <a:pt x="952627" y="5053709"/>
                        <a:pt x="849503" y="5053709"/>
                      </a:cubicBezTo>
                      <a:lnTo>
                        <a:pt x="0" y="5053709"/>
                      </a:lnTo>
                      <a:lnTo>
                        <a:pt x="0" y="6589775"/>
                      </a:lnTo>
                      <a:lnTo>
                        <a:pt x="749682" y="6589775"/>
                      </a:lnTo>
                      <a:cubicBezTo>
                        <a:pt x="852933" y="6589775"/>
                        <a:pt x="852806" y="6749923"/>
                        <a:pt x="749682" y="6749923"/>
                      </a:cubicBezTo>
                      <a:lnTo>
                        <a:pt x="0" y="6749923"/>
                      </a:lnTo>
                      <a:lnTo>
                        <a:pt x="0" y="8019923"/>
                      </a:lnTo>
                      <a:lnTo>
                        <a:pt x="816229" y="8019923"/>
                      </a:lnTo>
                      <a:cubicBezTo>
                        <a:pt x="919481" y="8019923"/>
                        <a:pt x="919353" y="8180072"/>
                        <a:pt x="816229" y="8180072"/>
                      </a:cubicBezTo>
                      <a:lnTo>
                        <a:pt x="0" y="8180072"/>
                      </a:lnTo>
                      <a:lnTo>
                        <a:pt x="0" y="9749412"/>
                      </a:lnTo>
                      <a:lnTo>
                        <a:pt x="816229" y="9749412"/>
                      </a:lnTo>
                      <a:cubicBezTo>
                        <a:pt x="919481" y="9749412"/>
                        <a:pt x="919353" y="9909560"/>
                        <a:pt x="816229" y="9909560"/>
                      </a:cubicBezTo>
                      <a:lnTo>
                        <a:pt x="0" y="9909560"/>
                      </a:lnTo>
                      <a:lnTo>
                        <a:pt x="0" y="11312529"/>
                      </a:lnTo>
                      <a:lnTo>
                        <a:pt x="816229" y="11312529"/>
                      </a:lnTo>
                      <a:cubicBezTo>
                        <a:pt x="919481" y="11312529"/>
                        <a:pt x="919353" y="11472677"/>
                        <a:pt x="816229" y="11472677"/>
                      </a:cubicBezTo>
                      <a:lnTo>
                        <a:pt x="0" y="11472677"/>
                      </a:lnTo>
                      <a:lnTo>
                        <a:pt x="0" y="13008741"/>
                      </a:lnTo>
                      <a:lnTo>
                        <a:pt x="849503" y="13008741"/>
                      </a:lnTo>
                      <a:cubicBezTo>
                        <a:pt x="952754" y="13008741"/>
                        <a:pt x="952627" y="13168890"/>
                        <a:pt x="849503" y="13168890"/>
                      </a:cubicBezTo>
                      <a:lnTo>
                        <a:pt x="0" y="13168890"/>
                      </a:lnTo>
                      <a:lnTo>
                        <a:pt x="0" y="13714100"/>
                      </a:lnTo>
                      <a:lnTo>
                        <a:pt x="2918715" y="13714100"/>
                      </a:lnTo>
                      <a:lnTo>
                        <a:pt x="2918715" y="0"/>
                      </a:lnTo>
                      <a:lnTo>
                        <a:pt x="0" y="0"/>
                      </a:lnTo>
                      <a:lnTo>
                        <a:pt x="0" y="303785"/>
                      </a:lnTo>
                    </a:path>
                  </a:pathLst>
                </a:custGeom>
                <a:solidFill>
                  <a:schemeClr val="bg2"/>
                </a:solidFill>
                <a:ln w="6350" cap="flat" cmpd="sng" algn="ctr">
                  <a:noFill/>
                  <a:prstDash val="solid"/>
                  <a:miter lim="800000"/>
                </a:ln>
                <a:effectLst/>
                <a:extLst>
                  <a:ext uri="{91240B29-F687-4F45-9708-019B960494DF}">
                    <a14:hiddenLine xmlns:a14="http://schemas.microsoft.com/office/drawing/2010/main" w="6350">
                      <a:solidFill>
                        <a:schemeClr val="accent1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</a:pPr>
                  <a:endParaRPr kumimoji="0" lang="zh-CN" altLang="en-US" sz="1015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幼圆" panose="02010509060101010101" pitchFamily="49" charset="-122"/>
                    <a:cs typeface="+mn-cs"/>
                  </a:endParaRPr>
                </a:p>
              </p:txBody>
            </p:sp>
            <p:sp>
              <p:nvSpPr>
                <p:cNvPr id="26" name="任意多边形: 形状 25"/>
                <p:cNvSpPr/>
                <p:nvPr>
                  <p:custDataLst>
                    <p:tags r:id="rId11"/>
                  </p:custDataLst>
                </p:nvPr>
              </p:nvSpPr>
              <p:spPr>
                <a:xfrm>
                  <a:off x="3604032" y="4221170"/>
                  <a:ext cx="122903" cy="577499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18714" h="13714477">
                      <a:moveTo>
                        <a:pt x="2918586" y="13250040"/>
                      </a:moveTo>
                      <a:lnTo>
                        <a:pt x="2918586" y="12013315"/>
                      </a:lnTo>
                      <a:lnTo>
                        <a:pt x="2102357" y="12013315"/>
                      </a:lnTo>
                      <a:cubicBezTo>
                        <a:pt x="1999106" y="12013315"/>
                        <a:pt x="1999233" y="11853167"/>
                        <a:pt x="2102357" y="11853167"/>
                      </a:cubicBezTo>
                      <a:lnTo>
                        <a:pt x="2918586" y="11853167"/>
                      </a:lnTo>
                      <a:lnTo>
                        <a:pt x="2918586" y="10383650"/>
                      </a:lnTo>
                      <a:lnTo>
                        <a:pt x="2102357" y="10383650"/>
                      </a:lnTo>
                      <a:cubicBezTo>
                        <a:pt x="1999106" y="10383650"/>
                        <a:pt x="1999233" y="10223502"/>
                        <a:pt x="2102357" y="10223502"/>
                      </a:cubicBezTo>
                      <a:lnTo>
                        <a:pt x="2918586" y="10223502"/>
                      </a:lnTo>
                      <a:lnTo>
                        <a:pt x="2918586" y="8820533"/>
                      </a:lnTo>
                      <a:lnTo>
                        <a:pt x="2069083" y="8820533"/>
                      </a:lnTo>
                      <a:cubicBezTo>
                        <a:pt x="1965832" y="8820533"/>
                        <a:pt x="1965959" y="8660385"/>
                        <a:pt x="2069083" y="8660385"/>
                      </a:cubicBezTo>
                      <a:lnTo>
                        <a:pt x="2918586" y="8660385"/>
                      </a:lnTo>
                      <a:lnTo>
                        <a:pt x="2918586" y="7124320"/>
                      </a:lnTo>
                      <a:lnTo>
                        <a:pt x="2168905" y="7124320"/>
                      </a:lnTo>
                      <a:cubicBezTo>
                        <a:pt x="2065654" y="7124320"/>
                        <a:pt x="2065781" y="6964172"/>
                        <a:pt x="2168905" y="6964172"/>
                      </a:cubicBezTo>
                      <a:lnTo>
                        <a:pt x="2918586" y="6964172"/>
                      </a:lnTo>
                      <a:lnTo>
                        <a:pt x="2918586" y="5694172"/>
                      </a:lnTo>
                      <a:lnTo>
                        <a:pt x="2102357" y="5694172"/>
                      </a:lnTo>
                      <a:cubicBezTo>
                        <a:pt x="1999106" y="5694172"/>
                        <a:pt x="1999233" y="5534024"/>
                        <a:pt x="2102357" y="5534024"/>
                      </a:cubicBezTo>
                      <a:lnTo>
                        <a:pt x="2918586" y="5534024"/>
                      </a:lnTo>
                      <a:lnTo>
                        <a:pt x="2918586" y="3964685"/>
                      </a:lnTo>
                      <a:lnTo>
                        <a:pt x="2102357" y="3964685"/>
                      </a:lnTo>
                      <a:cubicBezTo>
                        <a:pt x="1999106" y="3964685"/>
                        <a:pt x="1999233" y="3804539"/>
                        <a:pt x="2102357" y="3804539"/>
                      </a:cubicBezTo>
                      <a:lnTo>
                        <a:pt x="2918586" y="3804539"/>
                      </a:lnTo>
                      <a:lnTo>
                        <a:pt x="2918586" y="2401570"/>
                      </a:lnTo>
                      <a:lnTo>
                        <a:pt x="2102357" y="2401570"/>
                      </a:lnTo>
                      <a:cubicBezTo>
                        <a:pt x="1999106" y="2401570"/>
                        <a:pt x="1999233" y="2241423"/>
                        <a:pt x="2102357" y="2241423"/>
                      </a:cubicBezTo>
                      <a:lnTo>
                        <a:pt x="2918586" y="2241423"/>
                      </a:lnTo>
                      <a:lnTo>
                        <a:pt x="2918586" y="705359"/>
                      </a:lnTo>
                      <a:lnTo>
                        <a:pt x="2069083" y="705359"/>
                      </a:lnTo>
                      <a:cubicBezTo>
                        <a:pt x="1965832" y="705359"/>
                        <a:pt x="1965959" y="545212"/>
                        <a:pt x="2069083" y="545212"/>
                      </a:cubicBezTo>
                      <a:lnTo>
                        <a:pt x="2918586" y="545212"/>
                      </a:lnTo>
                      <a:lnTo>
                        <a:pt x="2918586" y="0"/>
                      </a:lnTo>
                      <a:lnTo>
                        <a:pt x="0" y="0"/>
                      </a:lnTo>
                      <a:lnTo>
                        <a:pt x="0" y="13714476"/>
                      </a:lnTo>
                      <a:lnTo>
                        <a:pt x="2918713" y="13714476"/>
                      </a:lnTo>
                      <a:lnTo>
                        <a:pt x="2918713" y="13410693"/>
                      </a:lnTo>
                    </a:path>
                  </a:pathLst>
                </a:custGeom>
                <a:solidFill>
                  <a:schemeClr val="accent6"/>
                </a:solidFill>
                <a:ln w="6350" cap="flat" cmpd="sng" algn="ctr">
                  <a:noFill/>
                  <a:prstDash val="solid"/>
                  <a:miter lim="800000"/>
                </a:ln>
                <a:effectLst/>
                <a:extLst>
                  <a:ext uri="{91240B29-F687-4F45-9708-019B960494DF}">
                    <a14:hiddenLine xmlns:a14="http://schemas.microsoft.com/office/drawing/2010/main" w="6350">
                      <a:solidFill>
                        <a:schemeClr val="accent1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</a:pPr>
                  <a:endParaRPr kumimoji="0" lang="zh-CN" altLang="en-US" sz="1015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幼圆" panose="02010509060101010101" pitchFamily="49" charset="-122"/>
                    <a:cs typeface="+mn-cs"/>
                  </a:endParaRPr>
                </a:p>
              </p:txBody>
            </p:sp>
          </p:grpSp>
        </p:grpSp>
        <p:grpSp>
          <p:nvGrpSpPr>
            <p:cNvPr id="38" name="组合 37"/>
            <p:cNvGrpSpPr/>
            <p:nvPr/>
          </p:nvGrpSpPr>
          <p:grpSpPr>
            <a:xfrm rot="21070388">
              <a:off x="-798" y="6878"/>
              <a:ext cx="4469" cy="3817"/>
              <a:chOff x="4897945" y="3980184"/>
              <a:chExt cx="2293620" cy="1958280"/>
            </a:xfrm>
          </p:grpSpPr>
          <p:sp>
            <p:nvSpPr>
              <p:cNvPr id="37" name="任意多边形: 形状 36"/>
              <p:cNvSpPr/>
              <p:nvPr>
                <p:custDataLst>
                  <p:tags r:id="rId12"/>
                </p:custDataLst>
              </p:nvPr>
            </p:nvSpPr>
            <p:spPr>
              <a:xfrm>
                <a:off x="4897945" y="4963637"/>
                <a:ext cx="2293620" cy="225417"/>
              </a:xfrm>
              <a:custGeom>
                <a:avLst/>
                <a:gdLst>
                  <a:gd name="connsiteX0" fmla="*/ 0 w 2293620"/>
                  <a:gd name="connsiteY0" fmla="*/ 0 h 225417"/>
                  <a:gd name="connsiteX1" fmla="*/ 2293620 w 2293620"/>
                  <a:gd name="connsiteY1" fmla="*/ 0 h 225417"/>
                  <a:gd name="connsiteX2" fmla="*/ 2293620 w 2293620"/>
                  <a:gd name="connsiteY2" fmla="*/ 225417 h 225417"/>
                  <a:gd name="connsiteX3" fmla="*/ 46155 w 2293620"/>
                  <a:gd name="connsiteY3" fmla="*/ 225417 h 225417"/>
                  <a:gd name="connsiteX4" fmla="*/ 46155 w 2293620"/>
                  <a:gd name="connsiteY4" fmla="*/ 116518 h 225417"/>
                  <a:gd name="connsiteX5" fmla="*/ 0 w 2293620"/>
                  <a:gd name="connsiteY5" fmla="*/ 116518 h 2254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93620" h="225417">
                    <a:moveTo>
                      <a:pt x="0" y="0"/>
                    </a:moveTo>
                    <a:lnTo>
                      <a:pt x="2293620" y="0"/>
                    </a:lnTo>
                    <a:lnTo>
                      <a:pt x="2293620" y="225417"/>
                    </a:lnTo>
                    <a:lnTo>
                      <a:pt x="46155" y="225417"/>
                    </a:lnTo>
                    <a:lnTo>
                      <a:pt x="46155" y="116518"/>
                    </a:lnTo>
                    <a:lnTo>
                      <a:pt x="0" y="116518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31" name="PA_ImportSvg_637165986937551442"/>
              <p:cNvSpPr/>
              <p:nvPr>
                <p:custDataLst>
                  <p:tags r:id="rId13"/>
                </p:custDataLst>
              </p:nvPr>
            </p:nvSpPr>
            <p:spPr>
              <a:xfrm rot="2686988">
                <a:off x="5125484" y="3980184"/>
                <a:ext cx="1958280" cy="1958280"/>
              </a:xfrm>
              <a:custGeom>
                <a:avLst/>
                <a:gdLst/>
                <a:ahLst/>
                <a:cxnLst/>
                <a:rect l="l" t="t" r="r" b="b"/>
                <a:pathLst>
                  <a:path w="10332213" h="10332213">
                    <a:moveTo>
                      <a:pt x="0" y="10332214"/>
                    </a:moveTo>
                    <a:lnTo>
                      <a:pt x="10332211" y="10332214"/>
                    </a:lnTo>
                    <a:lnTo>
                      <a:pt x="10332211" y="1"/>
                    </a:lnTo>
                    <a:lnTo>
                      <a:pt x="8666734" y="1665478"/>
                    </a:lnTo>
                    <a:cubicBezTo>
                      <a:pt x="8885936" y="1870709"/>
                      <a:pt x="9090026" y="2091564"/>
                      <a:pt x="9315197" y="2290572"/>
                    </a:cubicBezTo>
                    <a:cubicBezTo>
                      <a:pt x="9391905" y="2358391"/>
                      <a:pt x="9279255" y="2470402"/>
                      <a:pt x="9202928" y="2402841"/>
                    </a:cubicBezTo>
                    <a:cubicBezTo>
                      <a:pt x="8977757" y="2203833"/>
                      <a:pt x="8773667" y="1982978"/>
                      <a:pt x="8554465" y="1777747"/>
                    </a:cubicBezTo>
                    <a:lnTo>
                      <a:pt x="7738617" y="2593595"/>
                    </a:lnTo>
                    <a:cubicBezTo>
                      <a:pt x="7912352" y="2767330"/>
                      <a:pt x="8086218" y="2941195"/>
                      <a:pt x="8259953" y="3114930"/>
                    </a:cubicBezTo>
                    <a:cubicBezTo>
                      <a:pt x="8332342" y="3187320"/>
                      <a:pt x="8220076" y="3299589"/>
                      <a:pt x="8147684" y="3227200"/>
                    </a:cubicBezTo>
                    <a:cubicBezTo>
                      <a:pt x="7973949" y="3053464"/>
                      <a:pt x="7800083" y="2879599"/>
                      <a:pt x="7626348" y="2705864"/>
                    </a:cubicBezTo>
                    <a:lnTo>
                      <a:pt x="6699884" y="3632328"/>
                    </a:lnTo>
                    <a:lnTo>
                      <a:pt x="7138796" y="4071241"/>
                    </a:lnTo>
                    <a:cubicBezTo>
                      <a:pt x="7211186" y="4143630"/>
                      <a:pt x="7098920" y="4255900"/>
                      <a:pt x="7026527" y="4183510"/>
                    </a:cubicBezTo>
                    <a:lnTo>
                      <a:pt x="6587615" y="3744597"/>
                    </a:lnTo>
                    <a:lnTo>
                      <a:pt x="5708140" y="4624072"/>
                    </a:lnTo>
                    <a:cubicBezTo>
                      <a:pt x="5883907" y="4806951"/>
                      <a:pt x="6058152" y="4991228"/>
                      <a:pt x="6248398" y="5159376"/>
                    </a:cubicBezTo>
                    <a:cubicBezTo>
                      <a:pt x="6325107" y="5227195"/>
                      <a:pt x="6212458" y="5339207"/>
                      <a:pt x="6136130" y="5271645"/>
                    </a:cubicBezTo>
                    <a:cubicBezTo>
                      <a:pt x="5945758" y="5103370"/>
                      <a:pt x="5771514" y="4919220"/>
                      <a:pt x="5595872" y="4736342"/>
                    </a:cubicBezTo>
                    <a:lnTo>
                      <a:pt x="4454396" y="5877816"/>
                    </a:lnTo>
                    <a:cubicBezTo>
                      <a:pt x="4652009" y="6082793"/>
                      <a:pt x="4849111" y="6288281"/>
                      <a:pt x="5061329" y="6478400"/>
                    </a:cubicBezTo>
                    <a:cubicBezTo>
                      <a:pt x="5137657" y="6546724"/>
                      <a:pt x="5025008" y="6658739"/>
                      <a:pt x="4949062" y="6590669"/>
                    </a:cubicBezTo>
                    <a:cubicBezTo>
                      <a:pt x="4736845" y="6400550"/>
                      <a:pt x="4539741" y="6194938"/>
                      <a:pt x="4342128" y="5990085"/>
                    </a:cubicBezTo>
                    <a:lnTo>
                      <a:pt x="3370960" y="6961254"/>
                    </a:lnTo>
                    <a:lnTo>
                      <a:pt x="3142614" y="7189600"/>
                    </a:lnTo>
                    <a:cubicBezTo>
                      <a:pt x="3332099" y="7369558"/>
                      <a:pt x="3524122" y="7547103"/>
                      <a:pt x="3709415" y="7731508"/>
                    </a:cubicBezTo>
                    <a:cubicBezTo>
                      <a:pt x="3781932" y="7803770"/>
                      <a:pt x="3669664" y="7916039"/>
                      <a:pt x="3597147" y="7843777"/>
                    </a:cubicBezTo>
                    <a:cubicBezTo>
                      <a:pt x="3411855" y="7659372"/>
                      <a:pt x="3219958" y="7481954"/>
                      <a:pt x="3030346" y="7301869"/>
                    </a:cubicBezTo>
                    <a:lnTo>
                      <a:pt x="2017394" y="8314821"/>
                    </a:lnTo>
                    <a:cubicBezTo>
                      <a:pt x="2185669" y="8483096"/>
                      <a:pt x="2353944" y="8651371"/>
                      <a:pt x="2522219" y="8819646"/>
                    </a:cubicBezTo>
                    <a:cubicBezTo>
                      <a:pt x="2594609" y="8892035"/>
                      <a:pt x="2482341" y="9004304"/>
                      <a:pt x="2409952" y="8931915"/>
                    </a:cubicBezTo>
                    <a:lnTo>
                      <a:pt x="1905127" y="8427090"/>
                    </a:lnTo>
                    <a:lnTo>
                      <a:pt x="959231" y="9372986"/>
                    </a:lnTo>
                    <a:cubicBezTo>
                      <a:pt x="1112901" y="9534021"/>
                      <a:pt x="1265809" y="9695819"/>
                      <a:pt x="1434084" y="9841869"/>
                    </a:cubicBezTo>
                    <a:cubicBezTo>
                      <a:pt x="1511427" y="9909052"/>
                      <a:pt x="1398651" y="10020940"/>
                      <a:pt x="1321817" y="9954138"/>
                    </a:cubicBezTo>
                    <a:cubicBezTo>
                      <a:pt x="1153542" y="9808088"/>
                      <a:pt x="1000633" y="9646290"/>
                      <a:pt x="846963" y="9485255"/>
                    </a:cubicBezTo>
                    <a:close/>
                    <a:moveTo>
                      <a:pt x="3893438" y="8704199"/>
                    </a:moveTo>
                    <a:lnTo>
                      <a:pt x="8986518" y="3611117"/>
                    </a:lnTo>
                    <a:lnTo>
                      <a:pt x="8986518" y="8704199"/>
                    </a:ln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68580" tIns="34290" rIns="68580" bIns="34290" numCol="1" spcCol="0" rtlCol="0" fromWordArt="0" anchor="ctr" anchorCtr="0" forceAA="0" compatLnSpc="1"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  <p:grpSp>
        <p:nvGrpSpPr>
          <p:cNvPr id="6" name="组合 5"/>
          <p:cNvGrpSpPr/>
          <p:nvPr userDrawn="1">
            <p:custDataLst>
              <p:tags r:id="rId14"/>
            </p:custDataLst>
          </p:nvPr>
        </p:nvGrpSpPr>
        <p:grpSpPr>
          <a:xfrm>
            <a:off x="7495223" y="3395663"/>
            <a:ext cx="1648778" cy="1747838"/>
            <a:chOff x="15968" y="458"/>
            <a:chExt cx="2810" cy="2978"/>
          </a:xfrm>
        </p:grpSpPr>
        <p:grpSp>
          <p:nvGrpSpPr>
            <p:cNvPr id="50" name="组合 49"/>
            <p:cNvGrpSpPr/>
            <p:nvPr/>
          </p:nvGrpSpPr>
          <p:grpSpPr>
            <a:xfrm rot="14680333">
              <a:off x="16146" y="618"/>
              <a:ext cx="2421" cy="2332"/>
              <a:chOff x="3464771" y="1644163"/>
              <a:chExt cx="206269" cy="198616"/>
            </a:xfrm>
          </p:grpSpPr>
          <p:sp>
            <p:nvSpPr>
              <p:cNvPr id="55" name="任意多边形: 形状 54"/>
              <p:cNvSpPr/>
              <p:nvPr>
                <p:custDataLst>
                  <p:tags r:id="rId15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56" name="任意多边形: 形状 55"/>
              <p:cNvSpPr/>
              <p:nvPr>
                <p:custDataLst>
                  <p:tags r:id="rId16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chemeClr val="accent1">
                  <a:lumMod val="40000"/>
                  <a:lumOff val="6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57" name="任意多边形: 形状 56"/>
              <p:cNvSpPr/>
              <p:nvPr>
                <p:custDataLst>
                  <p:tags r:id="rId17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58" name="任意多边形: 形状 57"/>
              <p:cNvSpPr/>
              <p:nvPr>
                <p:custDataLst>
                  <p:tags r:id="rId18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59" name="任意多边形: 形状 58"/>
              <p:cNvSpPr/>
              <p:nvPr>
                <p:custDataLst>
                  <p:tags r:id="rId19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1202429">
              <a:off x="15968" y="458"/>
              <a:ext cx="2811" cy="2979"/>
              <a:chOff x="4159239" y="1559399"/>
              <a:chExt cx="266873" cy="282805"/>
            </a:xfrm>
          </p:grpSpPr>
          <p:sp>
            <p:nvSpPr>
              <p:cNvPr id="9" name="任意多边形: 形状 51"/>
              <p:cNvSpPr/>
              <p:nvPr>
                <p:custDataLst>
                  <p:tags r:id="rId20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11" name="任意多边形: 形状 52"/>
              <p:cNvSpPr/>
              <p:nvPr>
                <p:custDataLst>
                  <p:tags r:id="rId21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12" name="任意多边形: 形状 53"/>
              <p:cNvSpPr/>
              <p:nvPr>
                <p:custDataLst>
                  <p:tags r:id="rId22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_自定义版式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 descr="图片1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/>
          <a:srcRect/>
          <a:stretch>
            <a:fillRect/>
          </a:stretch>
        </p:blipFill>
        <p:spPr>
          <a:xfrm>
            <a:off x="0" y="2794159"/>
            <a:ext cx="1874520" cy="2349341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 userDrawn="1">
            <p:custDataLst>
              <p:tags r:id="rId4"/>
            </p:custDataLst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958965" y="3194209"/>
            <a:ext cx="2201704" cy="1966436"/>
          </a:xfrm>
          <a:prstGeom prst="rect">
            <a:avLst/>
          </a:prstGeom>
        </p:spPr>
      </p:pic>
      <p:sp>
        <p:nvSpPr>
          <p:cNvPr id="7" name="矩形 6"/>
          <p:cNvSpPr/>
          <p:nvPr userDrawn="1">
            <p:custDataLst>
              <p:tags r:id="rId6"/>
            </p:custDataLst>
          </p:nvPr>
        </p:nvSpPr>
        <p:spPr>
          <a:xfrm>
            <a:off x="329525" y="336415"/>
            <a:ext cx="8484951" cy="4470671"/>
          </a:xfrm>
          <a:prstGeom prst="rect">
            <a:avLst/>
          </a:prstGeom>
          <a:noFill/>
          <a:ln w="50800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015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grpSp>
        <p:nvGrpSpPr>
          <p:cNvPr id="41" name="组合 40"/>
          <p:cNvGrpSpPr/>
          <p:nvPr userDrawn="1">
            <p:custDataLst>
              <p:tags r:id="rId7"/>
            </p:custDataLst>
          </p:nvPr>
        </p:nvGrpSpPr>
        <p:grpSpPr>
          <a:xfrm rot="14680333">
            <a:off x="7689533" y="294323"/>
            <a:ext cx="1153001" cy="1110615"/>
            <a:chOff x="3464771" y="1644163"/>
            <a:chExt cx="206269" cy="198616"/>
          </a:xfrm>
        </p:grpSpPr>
        <p:sp>
          <p:nvSpPr>
            <p:cNvPr id="42" name="任意多边形: 形状 41"/>
            <p:cNvSpPr/>
            <p:nvPr>
              <p:custDataLst>
                <p:tags r:id="rId8"/>
              </p:custDataLst>
            </p:nvPr>
          </p:nvSpPr>
          <p:spPr>
            <a:xfrm>
              <a:off x="3527149" y="1691234"/>
              <a:ext cx="20209" cy="20434"/>
            </a:xfrm>
            <a:custGeom>
              <a:avLst/>
              <a:gdLst>
                <a:gd name="connsiteX0" fmla="*/ 0 w 102616"/>
                <a:gd name="connsiteY0" fmla="*/ 61595 h 103759"/>
                <a:gd name="connsiteX1" fmla="*/ 61595 w 102616"/>
                <a:gd name="connsiteY1" fmla="*/ 0 h 103759"/>
                <a:gd name="connsiteX2" fmla="*/ 102616 w 102616"/>
                <a:gd name="connsiteY2" fmla="*/ 40005 h 103759"/>
                <a:gd name="connsiteX3" fmla="*/ 39878 w 102616"/>
                <a:gd name="connsiteY3" fmla="*/ 103759 h 103759"/>
                <a:gd name="connsiteX4" fmla="*/ 0 w 102616"/>
                <a:gd name="connsiteY4" fmla="*/ 61595 h 103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2616" h="103759">
                  <a:moveTo>
                    <a:pt x="0" y="61595"/>
                  </a:moveTo>
                  <a:lnTo>
                    <a:pt x="61595" y="0"/>
                  </a:lnTo>
                  <a:lnTo>
                    <a:pt x="102616" y="40005"/>
                  </a:lnTo>
                  <a:lnTo>
                    <a:pt x="39878" y="103759"/>
                  </a:lnTo>
                  <a:lnTo>
                    <a:pt x="0" y="61595"/>
                  </a:lnTo>
                </a:path>
              </a:pathLst>
            </a:custGeom>
            <a:solidFill>
              <a:schemeClr val="tx2"/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3" name="任意多边形: 形状 42"/>
            <p:cNvSpPr/>
            <p:nvPr>
              <p:custDataLst>
                <p:tags r:id="rId9"/>
              </p:custDataLst>
            </p:nvPr>
          </p:nvSpPr>
          <p:spPr>
            <a:xfrm>
              <a:off x="3535003" y="1699738"/>
              <a:ext cx="130285" cy="136663"/>
            </a:xfrm>
            <a:custGeom>
              <a:avLst/>
              <a:gdLst>
                <a:gd name="connsiteX0" fmla="*/ 11430 w 661543"/>
                <a:gd name="connsiteY0" fmla="*/ 181610 h 693928"/>
                <a:gd name="connsiteX1" fmla="*/ 0 w 661543"/>
                <a:gd name="connsiteY1" fmla="*/ 60579 h 693928"/>
                <a:gd name="connsiteX2" fmla="*/ 57404 w 661543"/>
                <a:gd name="connsiteY2" fmla="*/ 0 h 693928"/>
                <a:gd name="connsiteX3" fmla="*/ 168656 w 661543"/>
                <a:gd name="connsiteY3" fmla="*/ 8636 h 693928"/>
                <a:gd name="connsiteX4" fmla="*/ 661543 w 661543"/>
                <a:gd name="connsiteY4" fmla="*/ 445389 h 693928"/>
                <a:gd name="connsiteX5" fmla="*/ 421640 w 661543"/>
                <a:gd name="connsiteY5" fmla="*/ 693928 h 693928"/>
                <a:gd name="connsiteX6" fmla="*/ 11430 w 661543"/>
                <a:gd name="connsiteY6" fmla="*/ 181610 h 6939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61543" h="693928">
                  <a:moveTo>
                    <a:pt x="11430" y="181610"/>
                  </a:moveTo>
                  <a:lnTo>
                    <a:pt x="0" y="60579"/>
                  </a:lnTo>
                  <a:lnTo>
                    <a:pt x="57404" y="0"/>
                  </a:lnTo>
                  <a:lnTo>
                    <a:pt x="168656" y="8636"/>
                  </a:lnTo>
                  <a:lnTo>
                    <a:pt x="661543" y="445389"/>
                  </a:lnTo>
                  <a:lnTo>
                    <a:pt x="421640" y="693928"/>
                  </a:lnTo>
                  <a:lnTo>
                    <a:pt x="11430" y="181610"/>
                  </a:lnTo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4" name="任意多边形: 形状 43"/>
            <p:cNvSpPr/>
            <p:nvPr>
              <p:custDataLst>
                <p:tags r:id="rId10"/>
              </p:custDataLst>
            </p:nvPr>
          </p:nvSpPr>
          <p:spPr>
            <a:xfrm>
              <a:off x="3618041" y="1788504"/>
              <a:ext cx="52999" cy="54275"/>
            </a:xfrm>
            <a:custGeom>
              <a:avLst/>
              <a:gdLst>
                <a:gd name="connsiteX0" fmla="*/ 269113 w 269113"/>
                <a:gd name="connsiteY0" fmla="*/ 32512 h 275590"/>
                <a:gd name="connsiteX1" fmla="*/ 239903 w 269113"/>
                <a:gd name="connsiteY1" fmla="*/ 0 h 275590"/>
                <a:gd name="connsiteX2" fmla="*/ 0 w 269113"/>
                <a:gd name="connsiteY2" fmla="*/ 243205 h 275590"/>
                <a:gd name="connsiteX3" fmla="*/ 32385 w 269113"/>
                <a:gd name="connsiteY3" fmla="*/ 275590 h 275590"/>
                <a:gd name="connsiteX4" fmla="*/ 269113 w 269113"/>
                <a:gd name="connsiteY4" fmla="*/ 32512 h 2755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9113" h="275590">
                  <a:moveTo>
                    <a:pt x="269113" y="32512"/>
                  </a:moveTo>
                  <a:lnTo>
                    <a:pt x="239903" y="0"/>
                  </a:lnTo>
                  <a:lnTo>
                    <a:pt x="0" y="243205"/>
                  </a:lnTo>
                  <a:lnTo>
                    <a:pt x="32385" y="275590"/>
                  </a:lnTo>
                  <a:lnTo>
                    <a:pt x="269113" y="32512"/>
                  </a:lnTo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5" name="任意多边形: 形状 44"/>
            <p:cNvSpPr/>
            <p:nvPr>
              <p:custDataLst>
                <p:tags r:id="rId11"/>
              </p:custDataLst>
            </p:nvPr>
          </p:nvSpPr>
          <p:spPr>
            <a:xfrm>
              <a:off x="3537254" y="1702515"/>
              <a:ext cx="71633" cy="75985"/>
            </a:xfrm>
            <a:custGeom>
              <a:avLst/>
              <a:gdLst>
                <a:gd name="connsiteX0" fmla="*/ 363728 w 363728"/>
                <a:gd name="connsiteY0" fmla="*/ 182626 h 385826"/>
                <a:gd name="connsiteX1" fmla="*/ 171323 w 363728"/>
                <a:gd name="connsiteY1" fmla="*/ 385826 h 385826"/>
                <a:gd name="connsiteX2" fmla="*/ 0 w 363728"/>
                <a:gd name="connsiteY2" fmla="*/ 172974 h 385826"/>
                <a:gd name="connsiteX3" fmla="*/ 161544 w 363728"/>
                <a:gd name="connsiteY3" fmla="*/ 0 h 385826"/>
                <a:gd name="connsiteX4" fmla="*/ 363728 w 363728"/>
                <a:gd name="connsiteY4" fmla="*/ 182626 h 3858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728" h="385826">
                  <a:moveTo>
                    <a:pt x="363728" y="182626"/>
                  </a:moveTo>
                  <a:lnTo>
                    <a:pt x="171323" y="385826"/>
                  </a:lnTo>
                  <a:lnTo>
                    <a:pt x="0" y="172974"/>
                  </a:lnTo>
                  <a:lnTo>
                    <a:pt x="161544" y="0"/>
                  </a:lnTo>
                  <a:lnTo>
                    <a:pt x="363728" y="182626"/>
                  </a:lnTo>
                </a:path>
              </a:pathLst>
            </a:custGeom>
            <a:solidFill>
              <a:schemeClr val="accent1"/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6" name="任意多边形: 形状 45"/>
            <p:cNvSpPr/>
            <p:nvPr>
              <p:custDataLst>
                <p:tags r:id="rId12"/>
              </p:custDataLst>
            </p:nvPr>
          </p:nvSpPr>
          <p:spPr>
            <a:xfrm>
              <a:off x="3464771" y="1644163"/>
              <a:ext cx="77261" cy="55526"/>
            </a:xfrm>
            <a:custGeom>
              <a:avLst/>
              <a:gdLst/>
              <a:ahLst/>
              <a:cxnLst/>
              <a:rect l="0" t="0" r="0" b="0"/>
              <a:pathLst>
                <a:path w="392304" h="281941">
                  <a:moveTo>
                    <a:pt x="93980" y="68199"/>
                  </a:moveTo>
                  <a:cubicBezTo>
                    <a:pt x="117475" y="53594"/>
                    <a:pt x="140970" y="76327"/>
                    <a:pt x="119380" y="98933"/>
                  </a:cubicBezTo>
                  <a:lnTo>
                    <a:pt x="76708" y="143764"/>
                  </a:lnTo>
                  <a:cubicBezTo>
                    <a:pt x="62357" y="178308"/>
                    <a:pt x="94869" y="198628"/>
                    <a:pt x="117729" y="182626"/>
                  </a:cubicBezTo>
                  <a:lnTo>
                    <a:pt x="291338" y="16129"/>
                  </a:lnTo>
                  <a:cubicBezTo>
                    <a:pt x="356616" y="0"/>
                    <a:pt x="392303" y="33909"/>
                    <a:pt x="381508" y="99314"/>
                  </a:cubicBezTo>
                  <a:cubicBezTo>
                    <a:pt x="372110" y="128778"/>
                    <a:pt x="356616" y="136017"/>
                    <a:pt x="330708" y="163068"/>
                  </a:cubicBezTo>
                  <a:cubicBezTo>
                    <a:pt x="308229" y="187452"/>
                    <a:pt x="315468" y="204978"/>
                    <a:pt x="332867" y="220345"/>
                  </a:cubicBezTo>
                  <a:lnTo>
                    <a:pt x="364871" y="252095"/>
                  </a:lnTo>
                  <a:lnTo>
                    <a:pt x="335026" y="281940"/>
                  </a:lnTo>
                  <a:lnTo>
                    <a:pt x="292862" y="239014"/>
                  </a:lnTo>
                  <a:cubicBezTo>
                    <a:pt x="261747" y="206883"/>
                    <a:pt x="271526" y="172847"/>
                    <a:pt x="300482" y="142875"/>
                  </a:cubicBezTo>
                  <a:lnTo>
                    <a:pt x="341503" y="100711"/>
                  </a:lnTo>
                  <a:cubicBezTo>
                    <a:pt x="356616" y="73914"/>
                    <a:pt x="338836" y="41529"/>
                    <a:pt x="296164" y="58547"/>
                  </a:cubicBezTo>
                  <a:lnTo>
                    <a:pt x="149098" y="217424"/>
                  </a:lnTo>
                  <a:cubicBezTo>
                    <a:pt x="82677" y="262763"/>
                    <a:pt x="0" y="217424"/>
                    <a:pt x="44196" y="122301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  <p:sp>
        <p:nvSpPr>
          <p:cNvPr id="2" name="标题 1"/>
          <p:cNvSpPr>
            <a:spLocks noGrp="1"/>
          </p:cNvSpPr>
          <p:nvPr userDrawn="1">
            <p:ph type="ctrTitle" hasCustomPrompt="1"/>
            <p:custDataLst>
              <p:tags r:id="rId13"/>
            </p:custDataLst>
          </p:nvPr>
        </p:nvSpPr>
        <p:spPr>
          <a:xfrm>
            <a:off x="1716353" y="1606100"/>
            <a:ext cx="5671694" cy="1041992"/>
          </a:xfrm>
        </p:spPr>
        <p:txBody>
          <a:bodyPr lIns="90000" tIns="46800" rIns="90000" bIns="0" anchor="b" anchorCtr="0">
            <a:normAutofit/>
          </a:bodyPr>
          <a:lstStyle>
            <a:lvl1pPr algn="ctr">
              <a:defRPr sz="3375" spc="600" baseline="0">
                <a:solidFill>
                  <a:schemeClr val="accent1"/>
                </a:solidFill>
                <a:latin typeface="Arial" panose="020B0604020202020204" pitchFamily="34" charset="0"/>
                <a:ea typeface="汉仪乐喵体W" panose="00020600040101010101" pitchFamily="18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 userDrawn="1">
            <p:ph type="subTitle" idx="1" hasCustomPrompt="1"/>
            <p:custDataLst>
              <p:tags r:id="rId14"/>
            </p:custDataLst>
          </p:nvPr>
        </p:nvSpPr>
        <p:spPr>
          <a:xfrm>
            <a:off x="1716354" y="2682761"/>
            <a:ext cx="5671694" cy="894843"/>
          </a:xfrm>
        </p:spPr>
        <p:txBody>
          <a:bodyPr lIns="90000" tIns="0" rIns="90000" bIns="46800">
            <a:normAutofit/>
          </a:bodyPr>
          <a:lstStyle>
            <a:lvl1pPr marL="0" indent="0" algn="ctr" eaLnBrk="1" fontAlgn="auto" latinLnBrk="0" hangingPunct="1">
              <a:lnSpc>
                <a:spcPct val="100000"/>
              </a:lnSpc>
              <a:buNone/>
              <a:defRPr sz="1350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 marL="257175" indent="0" algn="ctr">
              <a:buNone/>
              <a:defRPr sz="1125"/>
            </a:lvl2pPr>
            <a:lvl3pPr marL="514350" indent="0" algn="ctr">
              <a:buNone/>
              <a:defRPr sz="1015"/>
            </a:lvl3pPr>
            <a:lvl4pPr marL="771525" indent="0" algn="ctr">
              <a:buNone/>
              <a:defRPr sz="900"/>
            </a:lvl4pPr>
            <a:lvl5pPr marL="1028700" indent="0" algn="ctr">
              <a:buNone/>
              <a:defRPr sz="900"/>
            </a:lvl5pPr>
            <a:lvl6pPr marL="1285875" indent="0" algn="ctr">
              <a:buNone/>
              <a:defRPr sz="900"/>
            </a:lvl6pPr>
            <a:lvl7pPr marL="1543050" indent="0" algn="ctr">
              <a:buNone/>
              <a:defRPr sz="900"/>
            </a:lvl7pPr>
            <a:lvl8pPr marL="1800225" indent="0" algn="ctr">
              <a:buNone/>
              <a:defRPr sz="900"/>
            </a:lvl8pPr>
            <a:lvl9pPr marL="2057400" indent="0" algn="ctr">
              <a:buNone/>
              <a:defRPr sz="900"/>
            </a:lvl9pPr>
          </a:lstStyle>
          <a:p>
            <a:r>
              <a:rPr lang="zh-CN" altLang="en-US" dirty="0"/>
              <a:t>单击此处编辑副标题</a:t>
            </a:r>
            <a:endParaRPr lang="zh-CN" altLang="en-US" dirty="0"/>
          </a:p>
        </p:txBody>
      </p:sp>
      <p:sp>
        <p:nvSpPr>
          <p:cNvPr id="16" name="日期占位符 15"/>
          <p:cNvSpPr>
            <a:spLocks noGrp="1"/>
          </p:cNvSpPr>
          <p:nvPr userDrawn="1">
            <p:ph type="dt" sz="half" idx="10"/>
            <p:custDataLst>
              <p:tags r:id="rId1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 userDrawn="1">
            <p:ph type="ftr" sz="quarter" idx="11"/>
            <p:custDataLst>
              <p:tags r:id="rId1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 userDrawn="1">
            <p:ph type="sldNum" sz="quarter" idx="12"/>
            <p:custDataLst>
              <p:tags r:id="rId1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grpSp>
        <p:nvGrpSpPr>
          <p:cNvPr id="47" name="组合 46"/>
          <p:cNvGrpSpPr/>
          <p:nvPr userDrawn="1">
            <p:custDataLst>
              <p:tags r:id="rId18"/>
            </p:custDataLst>
          </p:nvPr>
        </p:nvGrpSpPr>
        <p:grpSpPr>
          <a:xfrm rot="1202429">
            <a:off x="7604760" y="218123"/>
            <a:ext cx="1338739" cy="1418749"/>
            <a:chOff x="4159239" y="1559399"/>
            <a:chExt cx="266873" cy="282805"/>
          </a:xfrm>
        </p:grpSpPr>
        <p:sp>
          <p:nvSpPr>
            <p:cNvPr id="48" name="任意多边形: 形状 47"/>
            <p:cNvSpPr/>
            <p:nvPr>
              <p:custDataLst>
                <p:tags r:id="rId19"/>
              </p:custDataLst>
            </p:nvPr>
          </p:nvSpPr>
          <p:spPr>
            <a:xfrm>
              <a:off x="4219467" y="1559399"/>
              <a:ext cx="206645" cy="207245"/>
            </a:xfrm>
            <a:custGeom>
              <a:avLst/>
              <a:gdLst/>
              <a:ahLst/>
              <a:cxnLst/>
              <a:rect l="0" t="0" r="0" b="0"/>
              <a:pathLst>
                <a:path w="1049275" h="1052323">
                  <a:moveTo>
                    <a:pt x="993648" y="16510"/>
                  </a:moveTo>
                  <a:cubicBezTo>
                    <a:pt x="1039622" y="0"/>
                    <a:pt x="1049274" y="26289"/>
                    <a:pt x="1045591" y="68453"/>
                  </a:cubicBezTo>
                  <a:cubicBezTo>
                    <a:pt x="726059" y="414782"/>
                    <a:pt x="205740" y="1052322"/>
                    <a:pt x="137668" y="1045591"/>
                  </a:cubicBezTo>
                  <a:cubicBezTo>
                    <a:pt x="119762" y="1046861"/>
                    <a:pt x="81662" y="1002157"/>
                    <a:pt x="63374" y="981456"/>
                  </a:cubicBezTo>
                  <a:cubicBezTo>
                    <a:pt x="0" y="941832"/>
                    <a:pt x="652653" y="362331"/>
                    <a:pt x="993648" y="16510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9" name="任意多边形: 形状 48"/>
            <p:cNvSpPr/>
            <p:nvPr>
              <p:custDataLst>
                <p:tags r:id="rId20"/>
              </p:custDataLst>
            </p:nvPr>
          </p:nvSpPr>
          <p:spPr>
            <a:xfrm>
              <a:off x="4213989" y="1754038"/>
              <a:ext cx="29864" cy="29514"/>
            </a:xfrm>
            <a:custGeom>
              <a:avLst/>
              <a:gdLst>
                <a:gd name="connsiteX0" fmla="*/ 0 w 151638"/>
                <a:gd name="connsiteY0" fmla="*/ 101219 h 149860"/>
                <a:gd name="connsiteX1" fmla="*/ 46990 w 151638"/>
                <a:gd name="connsiteY1" fmla="*/ 149860 h 149860"/>
                <a:gd name="connsiteX2" fmla="*/ 151638 w 151638"/>
                <a:gd name="connsiteY2" fmla="*/ 46990 h 149860"/>
                <a:gd name="connsiteX3" fmla="*/ 102235 w 151638"/>
                <a:gd name="connsiteY3" fmla="*/ 0 h 149860"/>
                <a:gd name="connsiteX4" fmla="*/ 0 w 151638"/>
                <a:gd name="connsiteY4" fmla="*/ 101219 h 149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1638" h="149860">
                  <a:moveTo>
                    <a:pt x="0" y="101219"/>
                  </a:moveTo>
                  <a:lnTo>
                    <a:pt x="46990" y="149860"/>
                  </a:lnTo>
                  <a:lnTo>
                    <a:pt x="151638" y="46990"/>
                  </a:lnTo>
                  <a:lnTo>
                    <a:pt x="102235" y="0"/>
                  </a:lnTo>
                  <a:lnTo>
                    <a:pt x="0" y="101219"/>
                  </a:lnTo>
                </a:path>
              </a:pathLst>
            </a:custGeom>
            <a:solidFill>
              <a:schemeClr val="bg1">
                <a:lumMod val="85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50" name="任意多边形: 形状 49"/>
            <p:cNvSpPr/>
            <p:nvPr>
              <p:custDataLst>
                <p:tags r:id="rId21"/>
              </p:custDataLst>
            </p:nvPr>
          </p:nvSpPr>
          <p:spPr>
            <a:xfrm>
              <a:off x="4159239" y="1771071"/>
              <a:ext cx="66231" cy="71133"/>
            </a:xfrm>
            <a:custGeom>
              <a:avLst/>
              <a:gdLst/>
              <a:ahLst/>
              <a:cxnLst/>
              <a:rect l="0" t="0" r="0" b="0"/>
              <a:pathLst>
                <a:path w="336297" h="361189">
                  <a:moveTo>
                    <a:pt x="0" y="345567"/>
                  </a:moveTo>
                  <a:lnTo>
                    <a:pt x="160782" y="46736"/>
                  </a:lnTo>
                  <a:cubicBezTo>
                    <a:pt x="196723" y="5969"/>
                    <a:pt x="229489" y="0"/>
                    <a:pt x="278003" y="14859"/>
                  </a:cubicBezTo>
                  <a:lnTo>
                    <a:pt x="324993" y="63500"/>
                  </a:lnTo>
                  <a:cubicBezTo>
                    <a:pt x="336296" y="118110"/>
                    <a:pt x="331089" y="161290"/>
                    <a:pt x="302260" y="188341"/>
                  </a:cubicBezTo>
                  <a:lnTo>
                    <a:pt x="17780" y="359283"/>
                  </a:lnTo>
                  <a:cubicBezTo>
                    <a:pt x="8128" y="361188"/>
                    <a:pt x="1651" y="357378"/>
                    <a:pt x="0" y="345567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图片 24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240" y="3572613"/>
            <a:ext cx="1458595" cy="1197968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502412" y="332426"/>
            <a:ext cx="8139178" cy="331473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135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5"/>
            </p:custDataLst>
          </p:nvPr>
        </p:nvSpPr>
        <p:spPr>
          <a:xfrm>
            <a:off x="502412" y="714381"/>
            <a:ext cx="8139178" cy="4041680"/>
          </a:xfrm>
        </p:spPr>
        <p:txBody>
          <a:bodyPr vert="horz" lIns="90000" tIns="46800" rIns="90000" bIns="46800" rtlCol="0">
            <a:normAutofit/>
          </a:bodyPr>
          <a:lstStyle>
            <a:lvl1pPr marL="128905" marR="0" lvl="0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386080" marR="0" lvl="1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2pPr>
            <a:lvl3pPr marL="643255" marR="0" lvl="2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3pPr>
            <a:lvl4pPr marL="900430" marR="0" lvl="3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4pPr>
            <a:lvl5pPr marL="1157605" marR="0" lvl="4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图片 37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736" y="3069827"/>
            <a:ext cx="2048434" cy="1678070"/>
          </a:xfrm>
          <a:prstGeom prst="rect">
            <a:avLst/>
          </a:prstGeom>
        </p:spPr>
      </p:pic>
      <p:grpSp>
        <p:nvGrpSpPr>
          <p:cNvPr id="25" name="组合 24"/>
          <p:cNvGrpSpPr/>
          <p:nvPr userDrawn="1">
            <p:custDataLst>
              <p:tags r:id="rId4"/>
            </p:custDataLst>
          </p:nvPr>
        </p:nvGrpSpPr>
        <p:grpSpPr>
          <a:xfrm>
            <a:off x="7078163" y="220976"/>
            <a:ext cx="1563393" cy="1789935"/>
            <a:chOff x="9278257" y="343273"/>
            <a:chExt cx="2084524" cy="2386580"/>
          </a:xfrm>
        </p:grpSpPr>
        <p:grpSp>
          <p:nvGrpSpPr>
            <p:cNvPr id="26" name="组合 25"/>
            <p:cNvGrpSpPr/>
            <p:nvPr/>
          </p:nvGrpSpPr>
          <p:grpSpPr>
            <a:xfrm rot="14134458">
              <a:off x="9244087" y="377443"/>
              <a:ext cx="1841834" cy="1773494"/>
              <a:chOff x="3464771" y="1644163"/>
              <a:chExt cx="206269" cy="198616"/>
            </a:xfrm>
          </p:grpSpPr>
          <p:sp>
            <p:nvSpPr>
              <p:cNvPr id="31" name="任意多边形: 形状 30"/>
              <p:cNvSpPr/>
              <p:nvPr>
                <p:custDataLst>
                  <p:tags r:id="rId5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32" name="任意多边形: 形状 31"/>
              <p:cNvSpPr/>
              <p:nvPr>
                <p:custDataLst>
                  <p:tags r:id="rId6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chemeClr val="accent1">
                  <a:lumMod val="40000"/>
                  <a:lumOff val="6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33" name="任意多边形: 形状 32"/>
              <p:cNvSpPr/>
              <p:nvPr>
                <p:custDataLst>
                  <p:tags r:id="rId7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34" name="任意多边形: 形状 33"/>
              <p:cNvSpPr/>
              <p:nvPr>
                <p:custDataLst>
                  <p:tags r:id="rId8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35" name="任意多边形: 形状 34"/>
              <p:cNvSpPr/>
              <p:nvPr>
                <p:custDataLst>
                  <p:tags r:id="rId9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</p:grpSp>
        <p:grpSp>
          <p:nvGrpSpPr>
            <p:cNvPr id="27" name="组合 26"/>
            <p:cNvGrpSpPr/>
            <p:nvPr/>
          </p:nvGrpSpPr>
          <p:grpSpPr>
            <a:xfrm rot="1187154">
              <a:off x="9363540" y="611264"/>
              <a:ext cx="1999241" cy="2118589"/>
              <a:chOff x="4159239" y="1559399"/>
              <a:chExt cx="266873" cy="282805"/>
            </a:xfrm>
          </p:grpSpPr>
          <p:sp>
            <p:nvSpPr>
              <p:cNvPr id="28" name="任意多边形: 形状 27"/>
              <p:cNvSpPr/>
              <p:nvPr>
                <p:custDataLst>
                  <p:tags r:id="rId10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29" name="任意多边形: 形状 28"/>
              <p:cNvSpPr/>
              <p:nvPr>
                <p:custDataLst>
                  <p:tags r:id="rId11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30" name="任意多边形: 形状 29"/>
              <p:cNvSpPr/>
              <p:nvPr>
                <p:custDataLst>
                  <p:tags r:id="rId12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</p:grpSp>
      </p:grp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13"/>
            </p:custDataLst>
          </p:nvPr>
        </p:nvSpPr>
        <p:spPr>
          <a:xfrm>
            <a:off x="2184083" y="2635881"/>
            <a:ext cx="4775835" cy="758666"/>
          </a:xfrm>
        </p:spPr>
        <p:txBody>
          <a:bodyPr lIns="90000" tIns="0" rIns="90000" bIns="46800" anchor="t" anchorCtr="0">
            <a:normAutofit/>
          </a:bodyPr>
          <a:lstStyle>
            <a:lvl1pPr algn="ctr">
              <a:defRPr sz="1350" b="0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汉仪乐喵体W" panose="00020600040101010101" pitchFamily="18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1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1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1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矩形 6"/>
          <p:cNvSpPr/>
          <p:nvPr userDrawn="1">
            <p:custDataLst>
              <p:tags r:id="rId17"/>
            </p:custDataLst>
          </p:nvPr>
        </p:nvSpPr>
        <p:spPr>
          <a:xfrm>
            <a:off x="1079771" y="731715"/>
            <a:ext cx="6984459" cy="3680070"/>
          </a:xfrm>
          <a:prstGeom prst="rect">
            <a:avLst/>
          </a:prstGeom>
          <a:noFill/>
          <a:ln w="50800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015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微软雅黑" panose="020B0503020204020204" charset="-122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7" Type="http://schemas.openxmlformats.org/officeDocument/2006/relationships/theme" Target="../theme/theme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5.xml"/><Relationship Id="rId8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2.xml"/><Relationship Id="rId5" Type="http://schemas.openxmlformats.org/officeDocument/2006/relationships/slideLayout" Target="../slideLayouts/slideLayout11.xml"/><Relationship Id="rId4" Type="http://schemas.openxmlformats.org/officeDocument/2006/relationships/slideLayout" Target="../slideLayouts/slideLayout10.xml"/><Relationship Id="rId3" Type="http://schemas.openxmlformats.org/officeDocument/2006/relationships/slideLayout" Target="../slideLayouts/slideLayout9.xml"/><Relationship Id="rId26" Type="http://schemas.openxmlformats.org/officeDocument/2006/relationships/theme" Target="../theme/theme2.xml"/><Relationship Id="rId25" Type="http://schemas.openxmlformats.org/officeDocument/2006/relationships/tags" Target="../tags/tag227.xml"/><Relationship Id="rId24" Type="http://schemas.openxmlformats.org/officeDocument/2006/relationships/tags" Target="../tags/tag226.xml"/><Relationship Id="rId23" Type="http://schemas.openxmlformats.org/officeDocument/2006/relationships/tags" Target="../tags/tag225.xml"/><Relationship Id="rId22" Type="http://schemas.openxmlformats.org/officeDocument/2006/relationships/tags" Target="../tags/tag224.xml"/><Relationship Id="rId21" Type="http://schemas.openxmlformats.org/officeDocument/2006/relationships/tags" Target="../tags/tag223.xml"/><Relationship Id="rId20" Type="http://schemas.openxmlformats.org/officeDocument/2006/relationships/tags" Target="../tags/tag222.xml"/><Relationship Id="rId2" Type="http://schemas.openxmlformats.org/officeDocument/2006/relationships/slideLayout" Target="../slideLayouts/slideLayout8.xml"/><Relationship Id="rId19" Type="http://schemas.openxmlformats.org/officeDocument/2006/relationships/slideLayout" Target="../slideLayouts/slideLayout25.xml"/><Relationship Id="rId18" Type="http://schemas.openxmlformats.org/officeDocument/2006/relationships/slideLayout" Target="../slideLayouts/slideLayout24.xml"/><Relationship Id="rId17" Type="http://schemas.openxmlformats.org/officeDocument/2006/relationships/slideLayout" Target="../slideLayouts/slideLayout23.xml"/><Relationship Id="rId16" Type="http://schemas.openxmlformats.org/officeDocument/2006/relationships/slideLayout" Target="../slideLayouts/slideLayout22.xml"/><Relationship Id="rId15" Type="http://schemas.openxmlformats.org/officeDocument/2006/relationships/slideLayout" Target="../slideLayouts/slideLayout21.xml"/><Relationship Id="rId14" Type="http://schemas.openxmlformats.org/officeDocument/2006/relationships/slideLayout" Target="../slideLayouts/slideLayout20.xml"/><Relationship Id="rId13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16.xml"/><Relationship Id="rId1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20"/>
            </p:custDataLst>
          </p:nvPr>
        </p:nvSpPr>
        <p:spPr>
          <a:xfrm>
            <a:off x="502412" y="332423"/>
            <a:ext cx="8139178" cy="331473"/>
          </a:xfrm>
          <a:prstGeom prst="rect">
            <a:avLst/>
          </a:prstGeom>
        </p:spPr>
        <p:txBody>
          <a:bodyPr vert="horz" lIns="90000" tIns="46800" rIns="90000" bIns="46800" rtlCol="0" anchor="t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21"/>
            </p:custDataLst>
          </p:nvPr>
        </p:nvSpPr>
        <p:spPr>
          <a:xfrm>
            <a:off x="502412" y="714381"/>
            <a:ext cx="8139178" cy="404168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22"/>
            </p:custDataLst>
          </p:nvPr>
        </p:nvSpPr>
        <p:spPr>
          <a:xfrm>
            <a:off x="659807" y="4762375"/>
            <a:ext cx="2025000" cy="237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23"/>
            </p:custDataLst>
          </p:nvPr>
        </p:nvSpPr>
        <p:spPr>
          <a:xfrm>
            <a:off x="3087000" y="4762375"/>
            <a:ext cx="2970000" cy="237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24"/>
            </p:custDataLst>
          </p:nvPr>
        </p:nvSpPr>
        <p:spPr>
          <a:xfrm>
            <a:off x="6457950" y="4762375"/>
            <a:ext cx="2025000" cy="237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KSO_TEMPLATE" hidden="1"/>
          <p:cNvSpPr/>
          <p:nvPr userDrawn="1">
            <p:custDataLst>
              <p:tags r:id="rId25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5">
              <a:solidFill>
                <a:schemeClr val="lt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57" r:id="rId2"/>
    <p:sldLayoutId id="2147483658" r:id="rId3"/>
    <p:sldLayoutId id="2147483659" r:id="rId4"/>
    <p:sldLayoutId id="2147483660" r:id="rId5"/>
    <p:sldLayoutId id="2147483661" r:id="rId6"/>
    <p:sldLayoutId id="2147483662" r:id="rId7"/>
    <p:sldLayoutId id="2147483663" r:id="rId8"/>
    <p:sldLayoutId id="2147483664" r:id="rId9"/>
    <p:sldLayoutId id="2147483665" r:id="rId10"/>
    <p:sldLayoutId id="2147483666" r:id="rId11"/>
    <p:sldLayoutId id="2147483667" r:id="rId12"/>
    <p:sldLayoutId id="2147483668" r:id="rId13"/>
    <p:sldLayoutId id="2147483669" r:id="rId14"/>
    <p:sldLayoutId id="2147483670" r:id="rId15"/>
    <p:sldLayoutId id="2147483671" r:id="rId16"/>
    <p:sldLayoutId id="2147483672" r:id="rId17"/>
    <p:sldLayoutId id="2147483673" r:id="rId18"/>
    <p:sldLayoutId id="2147483674" r:id="rId19"/>
  </p:sldLayoutIdLst>
  <p:txStyles>
    <p:titleStyle>
      <a:lvl1pPr algn="l" defTabSz="514350" rtl="0" eaLnBrk="1" fontAlgn="auto" latinLnBrk="0" hangingPunct="1">
        <a:lnSpc>
          <a:spcPct val="100000"/>
        </a:lnSpc>
        <a:spcBef>
          <a:spcPct val="0"/>
        </a:spcBef>
        <a:buNone/>
        <a:defRPr sz="1350" b="1" u="none" strike="noStrike" kern="1200" cap="none" spc="20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j-cs"/>
        </a:defRPr>
      </a:lvl1pPr>
    </p:titleStyle>
    <p:bodyStyle>
      <a:lvl1pPr marL="128905" indent="-128270" algn="l" defTabSz="51435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9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1pPr>
      <a:lvl2pPr marL="386080" indent="-128270" algn="l" defTabSz="51435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tabLst>
          <a:tab pos="905510" algn="l"/>
        </a:tabLst>
        <a:defRPr sz="9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2pPr>
      <a:lvl3pPr marL="643255" indent="-128270" algn="l" defTabSz="51435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9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3pPr>
      <a:lvl4pPr marL="900430" indent="-128270" algn="l" defTabSz="51435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9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4pPr>
      <a:lvl5pPr marL="1157605" indent="-128270" algn="l" defTabSz="51435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9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5pPr>
      <a:lvl6pPr marL="1414780" indent="-128270" algn="l" defTabSz="514350" rtl="0" eaLnBrk="1" latinLnBrk="0" hangingPunct="1">
        <a:lnSpc>
          <a:spcPct val="90000"/>
        </a:lnSpc>
        <a:spcBef>
          <a:spcPts val="280"/>
        </a:spcBef>
        <a:buFont typeface="Arial" panose="020B0604020202020204" pitchFamily="34" charset="0"/>
        <a:buChar char="•"/>
        <a:defRPr sz="1015" kern="1200">
          <a:solidFill>
            <a:schemeClr val="tx1"/>
          </a:solidFill>
          <a:latin typeface="+mn-lt"/>
          <a:ea typeface="+mn-ea"/>
          <a:cs typeface="+mn-cs"/>
        </a:defRPr>
      </a:lvl6pPr>
      <a:lvl7pPr marL="1671955" indent="-128270" algn="l" defTabSz="514350" rtl="0" eaLnBrk="1" latinLnBrk="0" hangingPunct="1">
        <a:lnSpc>
          <a:spcPct val="90000"/>
        </a:lnSpc>
        <a:spcBef>
          <a:spcPts val="280"/>
        </a:spcBef>
        <a:buFont typeface="Arial" panose="020B0604020202020204" pitchFamily="34" charset="0"/>
        <a:buChar char="•"/>
        <a:defRPr sz="1015" kern="1200">
          <a:solidFill>
            <a:schemeClr val="tx1"/>
          </a:solidFill>
          <a:latin typeface="+mn-lt"/>
          <a:ea typeface="+mn-ea"/>
          <a:cs typeface="+mn-cs"/>
        </a:defRPr>
      </a:lvl7pPr>
      <a:lvl8pPr marL="1929130" indent="-128270" algn="l" defTabSz="514350" rtl="0" eaLnBrk="1" latinLnBrk="0" hangingPunct="1">
        <a:lnSpc>
          <a:spcPct val="90000"/>
        </a:lnSpc>
        <a:spcBef>
          <a:spcPts val="280"/>
        </a:spcBef>
        <a:buFont typeface="Arial" panose="020B0604020202020204" pitchFamily="34" charset="0"/>
        <a:buChar char="•"/>
        <a:defRPr sz="1015" kern="1200">
          <a:solidFill>
            <a:schemeClr val="tx1"/>
          </a:solidFill>
          <a:latin typeface="+mn-lt"/>
          <a:ea typeface="+mn-ea"/>
          <a:cs typeface="+mn-cs"/>
        </a:defRPr>
      </a:lvl8pPr>
      <a:lvl9pPr marL="2186305" indent="-128270" algn="l" defTabSz="514350" rtl="0" eaLnBrk="1" latinLnBrk="0" hangingPunct="1">
        <a:lnSpc>
          <a:spcPct val="90000"/>
        </a:lnSpc>
        <a:spcBef>
          <a:spcPts val="280"/>
        </a:spcBef>
        <a:buFont typeface="Arial" panose="020B0604020202020204" pitchFamily="34" charset="0"/>
        <a:buChar char="•"/>
        <a:defRPr sz="101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2pPr>
      <a:lvl3pPr marL="514350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3pPr>
      <a:lvl4pPr marL="771525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4pPr>
      <a:lvl5pPr marL="1028700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5pPr>
      <a:lvl6pPr marL="1285875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6pPr>
      <a:lvl7pPr marL="1543050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7pPr>
      <a:lvl8pPr marL="1800225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.xml"/><Relationship Id="rId4" Type="http://schemas.openxmlformats.org/officeDocument/2006/relationships/slideLayout" Target="../slideLayouts/slideLayout7.xml"/><Relationship Id="rId3" Type="http://schemas.openxmlformats.org/officeDocument/2006/relationships/tags" Target="../tags/tag230.xml"/><Relationship Id="rId2" Type="http://schemas.openxmlformats.org/officeDocument/2006/relationships/tags" Target="../tags/tag229.xml"/><Relationship Id="rId1" Type="http://schemas.openxmlformats.org/officeDocument/2006/relationships/tags" Target="../tags/tag228.xml"/></Relationships>
</file>

<file path=ppt/slides/_rels/slide10.xml.rels><?xml version="1.0" encoding="UTF-8" standalone="yes"?>
<Relationships xmlns="http://schemas.openxmlformats.org/package/2006/relationships"><Relationship Id="rId9" Type="http://schemas.openxmlformats.org/officeDocument/2006/relationships/tags" Target="../tags/tag321.xml"/><Relationship Id="rId8" Type="http://schemas.openxmlformats.org/officeDocument/2006/relationships/tags" Target="../tags/tag320.xml"/><Relationship Id="rId7" Type="http://schemas.openxmlformats.org/officeDocument/2006/relationships/tags" Target="../tags/tag319.xml"/><Relationship Id="rId6" Type="http://schemas.openxmlformats.org/officeDocument/2006/relationships/tags" Target="../tags/tag318.xml"/><Relationship Id="rId5" Type="http://schemas.openxmlformats.org/officeDocument/2006/relationships/tags" Target="../tags/tag317.xml"/><Relationship Id="rId4" Type="http://schemas.openxmlformats.org/officeDocument/2006/relationships/tags" Target="../tags/tag316.xml"/><Relationship Id="rId31" Type="http://schemas.openxmlformats.org/officeDocument/2006/relationships/slideLayout" Target="../slideLayouts/slideLayout13.xml"/><Relationship Id="rId30" Type="http://schemas.openxmlformats.org/officeDocument/2006/relationships/tags" Target="../tags/tag342.xml"/><Relationship Id="rId3" Type="http://schemas.openxmlformats.org/officeDocument/2006/relationships/tags" Target="../tags/tag315.xml"/><Relationship Id="rId29" Type="http://schemas.openxmlformats.org/officeDocument/2006/relationships/tags" Target="../tags/tag341.xml"/><Relationship Id="rId28" Type="http://schemas.openxmlformats.org/officeDocument/2006/relationships/tags" Target="../tags/tag340.xml"/><Relationship Id="rId27" Type="http://schemas.openxmlformats.org/officeDocument/2006/relationships/tags" Target="../tags/tag339.xml"/><Relationship Id="rId26" Type="http://schemas.openxmlformats.org/officeDocument/2006/relationships/tags" Target="../tags/tag338.xml"/><Relationship Id="rId25" Type="http://schemas.openxmlformats.org/officeDocument/2006/relationships/tags" Target="../tags/tag337.xml"/><Relationship Id="rId24" Type="http://schemas.openxmlformats.org/officeDocument/2006/relationships/tags" Target="../tags/tag336.xml"/><Relationship Id="rId23" Type="http://schemas.openxmlformats.org/officeDocument/2006/relationships/tags" Target="../tags/tag335.xml"/><Relationship Id="rId22" Type="http://schemas.openxmlformats.org/officeDocument/2006/relationships/tags" Target="../tags/tag334.xml"/><Relationship Id="rId21" Type="http://schemas.openxmlformats.org/officeDocument/2006/relationships/tags" Target="../tags/tag333.xml"/><Relationship Id="rId20" Type="http://schemas.openxmlformats.org/officeDocument/2006/relationships/tags" Target="../tags/tag332.xml"/><Relationship Id="rId2" Type="http://schemas.openxmlformats.org/officeDocument/2006/relationships/tags" Target="../tags/tag314.xml"/><Relationship Id="rId19" Type="http://schemas.openxmlformats.org/officeDocument/2006/relationships/tags" Target="../tags/tag331.xml"/><Relationship Id="rId18" Type="http://schemas.openxmlformats.org/officeDocument/2006/relationships/tags" Target="../tags/tag330.xml"/><Relationship Id="rId17" Type="http://schemas.openxmlformats.org/officeDocument/2006/relationships/tags" Target="../tags/tag329.xml"/><Relationship Id="rId16" Type="http://schemas.openxmlformats.org/officeDocument/2006/relationships/tags" Target="../tags/tag328.xml"/><Relationship Id="rId15" Type="http://schemas.openxmlformats.org/officeDocument/2006/relationships/tags" Target="../tags/tag327.xml"/><Relationship Id="rId14" Type="http://schemas.openxmlformats.org/officeDocument/2006/relationships/tags" Target="../tags/tag326.xml"/><Relationship Id="rId13" Type="http://schemas.openxmlformats.org/officeDocument/2006/relationships/tags" Target="../tags/tag325.xml"/><Relationship Id="rId12" Type="http://schemas.openxmlformats.org/officeDocument/2006/relationships/tags" Target="../tags/tag324.xml"/><Relationship Id="rId11" Type="http://schemas.openxmlformats.org/officeDocument/2006/relationships/tags" Target="../tags/tag323.xml"/><Relationship Id="rId10" Type="http://schemas.openxmlformats.org/officeDocument/2006/relationships/tags" Target="../tags/tag322.xml"/><Relationship Id="rId1" Type="http://schemas.openxmlformats.org/officeDocument/2006/relationships/tags" Target="../tags/tag313.xml"/></Relationships>
</file>

<file path=ppt/slides/_rels/slide11.xml.rels><?xml version="1.0" encoding="UTF-8" standalone="yes"?>
<Relationships xmlns="http://schemas.openxmlformats.org/package/2006/relationships"><Relationship Id="rId9" Type="http://schemas.openxmlformats.org/officeDocument/2006/relationships/tags" Target="../tags/tag351.xml"/><Relationship Id="rId8" Type="http://schemas.openxmlformats.org/officeDocument/2006/relationships/tags" Target="../tags/tag350.xml"/><Relationship Id="rId7" Type="http://schemas.openxmlformats.org/officeDocument/2006/relationships/tags" Target="../tags/tag349.xml"/><Relationship Id="rId6" Type="http://schemas.openxmlformats.org/officeDocument/2006/relationships/tags" Target="../tags/tag348.xml"/><Relationship Id="rId5" Type="http://schemas.openxmlformats.org/officeDocument/2006/relationships/tags" Target="../tags/tag347.xml"/><Relationship Id="rId4" Type="http://schemas.openxmlformats.org/officeDocument/2006/relationships/tags" Target="../tags/tag346.xml"/><Relationship Id="rId31" Type="http://schemas.openxmlformats.org/officeDocument/2006/relationships/slideLayout" Target="../slideLayouts/slideLayout13.xml"/><Relationship Id="rId30" Type="http://schemas.openxmlformats.org/officeDocument/2006/relationships/tags" Target="../tags/tag372.xml"/><Relationship Id="rId3" Type="http://schemas.openxmlformats.org/officeDocument/2006/relationships/tags" Target="../tags/tag345.xml"/><Relationship Id="rId29" Type="http://schemas.openxmlformats.org/officeDocument/2006/relationships/tags" Target="../tags/tag371.xml"/><Relationship Id="rId28" Type="http://schemas.openxmlformats.org/officeDocument/2006/relationships/tags" Target="../tags/tag370.xml"/><Relationship Id="rId27" Type="http://schemas.openxmlformats.org/officeDocument/2006/relationships/tags" Target="../tags/tag369.xml"/><Relationship Id="rId26" Type="http://schemas.openxmlformats.org/officeDocument/2006/relationships/tags" Target="../tags/tag368.xml"/><Relationship Id="rId25" Type="http://schemas.openxmlformats.org/officeDocument/2006/relationships/tags" Target="../tags/tag367.xml"/><Relationship Id="rId24" Type="http://schemas.openxmlformats.org/officeDocument/2006/relationships/tags" Target="../tags/tag366.xml"/><Relationship Id="rId23" Type="http://schemas.openxmlformats.org/officeDocument/2006/relationships/tags" Target="../tags/tag365.xml"/><Relationship Id="rId22" Type="http://schemas.openxmlformats.org/officeDocument/2006/relationships/tags" Target="../tags/tag364.xml"/><Relationship Id="rId21" Type="http://schemas.openxmlformats.org/officeDocument/2006/relationships/tags" Target="../tags/tag363.xml"/><Relationship Id="rId20" Type="http://schemas.openxmlformats.org/officeDocument/2006/relationships/tags" Target="../tags/tag362.xml"/><Relationship Id="rId2" Type="http://schemas.openxmlformats.org/officeDocument/2006/relationships/tags" Target="../tags/tag344.xml"/><Relationship Id="rId19" Type="http://schemas.openxmlformats.org/officeDocument/2006/relationships/tags" Target="../tags/tag361.xml"/><Relationship Id="rId18" Type="http://schemas.openxmlformats.org/officeDocument/2006/relationships/tags" Target="../tags/tag360.xml"/><Relationship Id="rId17" Type="http://schemas.openxmlformats.org/officeDocument/2006/relationships/tags" Target="../tags/tag359.xml"/><Relationship Id="rId16" Type="http://schemas.openxmlformats.org/officeDocument/2006/relationships/tags" Target="../tags/tag358.xml"/><Relationship Id="rId15" Type="http://schemas.openxmlformats.org/officeDocument/2006/relationships/tags" Target="../tags/tag357.xml"/><Relationship Id="rId14" Type="http://schemas.openxmlformats.org/officeDocument/2006/relationships/tags" Target="../tags/tag356.xml"/><Relationship Id="rId13" Type="http://schemas.openxmlformats.org/officeDocument/2006/relationships/tags" Target="../tags/tag355.xml"/><Relationship Id="rId12" Type="http://schemas.openxmlformats.org/officeDocument/2006/relationships/tags" Target="../tags/tag354.xml"/><Relationship Id="rId11" Type="http://schemas.openxmlformats.org/officeDocument/2006/relationships/tags" Target="../tags/tag353.xml"/><Relationship Id="rId10" Type="http://schemas.openxmlformats.org/officeDocument/2006/relationships/tags" Target="../tags/tag352.xml"/><Relationship Id="rId1" Type="http://schemas.openxmlformats.org/officeDocument/2006/relationships/tags" Target="../tags/tag343.xml"/></Relationships>
</file>

<file path=ppt/slides/_rels/slide12.xml.rels><?xml version="1.0" encoding="UTF-8" standalone="yes"?>
<Relationships xmlns="http://schemas.openxmlformats.org/package/2006/relationships"><Relationship Id="rId9" Type="http://schemas.openxmlformats.org/officeDocument/2006/relationships/tags" Target="../tags/tag381.xml"/><Relationship Id="rId8" Type="http://schemas.openxmlformats.org/officeDocument/2006/relationships/tags" Target="../tags/tag380.xml"/><Relationship Id="rId7" Type="http://schemas.openxmlformats.org/officeDocument/2006/relationships/tags" Target="../tags/tag379.xml"/><Relationship Id="rId6" Type="http://schemas.openxmlformats.org/officeDocument/2006/relationships/tags" Target="../tags/tag378.xml"/><Relationship Id="rId5" Type="http://schemas.openxmlformats.org/officeDocument/2006/relationships/tags" Target="../tags/tag377.xml"/><Relationship Id="rId4" Type="http://schemas.openxmlformats.org/officeDocument/2006/relationships/tags" Target="../tags/tag376.xml"/><Relationship Id="rId3" Type="http://schemas.openxmlformats.org/officeDocument/2006/relationships/tags" Target="../tags/tag375.xml"/><Relationship Id="rId20" Type="http://schemas.openxmlformats.org/officeDocument/2006/relationships/slideLayout" Target="../slideLayouts/slideLayout13.xml"/><Relationship Id="rId2" Type="http://schemas.openxmlformats.org/officeDocument/2006/relationships/tags" Target="../tags/tag374.xml"/><Relationship Id="rId19" Type="http://schemas.openxmlformats.org/officeDocument/2006/relationships/tags" Target="../tags/tag391.xml"/><Relationship Id="rId18" Type="http://schemas.openxmlformats.org/officeDocument/2006/relationships/tags" Target="../tags/tag390.xml"/><Relationship Id="rId17" Type="http://schemas.openxmlformats.org/officeDocument/2006/relationships/tags" Target="../tags/tag389.xml"/><Relationship Id="rId16" Type="http://schemas.openxmlformats.org/officeDocument/2006/relationships/tags" Target="../tags/tag388.xml"/><Relationship Id="rId15" Type="http://schemas.openxmlformats.org/officeDocument/2006/relationships/tags" Target="../tags/tag387.xml"/><Relationship Id="rId14" Type="http://schemas.openxmlformats.org/officeDocument/2006/relationships/tags" Target="../tags/tag386.xml"/><Relationship Id="rId13" Type="http://schemas.openxmlformats.org/officeDocument/2006/relationships/tags" Target="../tags/tag385.xml"/><Relationship Id="rId12" Type="http://schemas.openxmlformats.org/officeDocument/2006/relationships/tags" Target="../tags/tag384.xml"/><Relationship Id="rId11" Type="http://schemas.openxmlformats.org/officeDocument/2006/relationships/tags" Target="../tags/tag383.xml"/><Relationship Id="rId10" Type="http://schemas.openxmlformats.org/officeDocument/2006/relationships/tags" Target="../tags/tag382.xml"/><Relationship Id="rId1" Type="http://schemas.openxmlformats.org/officeDocument/2006/relationships/tags" Target="../tags/tag373.xml"/></Relationships>
</file>

<file path=ppt/slides/_rels/slide13.xml.rels><?xml version="1.0" encoding="UTF-8" standalone="yes"?>
<Relationships xmlns="http://schemas.openxmlformats.org/package/2006/relationships"><Relationship Id="rId9" Type="http://schemas.openxmlformats.org/officeDocument/2006/relationships/tags" Target="../tags/tag400.xml"/><Relationship Id="rId8" Type="http://schemas.openxmlformats.org/officeDocument/2006/relationships/tags" Target="../tags/tag399.xml"/><Relationship Id="rId7" Type="http://schemas.openxmlformats.org/officeDocument/2006/relationships/tags" Target="../tags/tag398.xml"/><Relationship Id="rId6" Type="http://schemas.openxmlformats.org/officeDocument/2006/relationships/tags" Target="../tags/tag397.xml"/><Relationship Id="rId5" Type="http://schemas.openxmlformats.org/officeDocument/2006/relationships/tags" Target="../tags/tag396.xml"/><Relationship Id="rId4" Type="http://schemas.openxmlformats.org/officeDocument/2006/relationships/tags" Target="../tags/tag395.xml"/><Relationship Id="rId3" Type="http://schemas.openxmlformats.org/officeDocument/2006/relationships/tags" Target="../tags/tag394.xml"/><Relationship Id="rId20" Type="http://schemas.openxmlformats.org/officeDocument/2006/relationships/slideLayout" Target="../slideLayouts/slideLayout13.xml"/><Relationship Id="rId2" Type="http://schemas.openxmlformats.org/officeDocument/2006/relationships/tags" Target="../tags/tag393.xml"/><Relationship Id="rId19" Type="http://schemas.openxmlformats.org/officeDocument/2006/relationships/tags" Target="../tags/tag410.xml"/><Relationship Id="rId18" Type="http://schemas.openxmlformats.org/officeDocument/2006/relationships/tags" Target="../tags/tag409.xml"/><Relationship Id="rId17" Type="http://schemas.openxmlformats.org/officeDocument/2006/relationships/tags" Target="../tags/tag408.xml"/><Relationship Id="rId16" Type="http://schemas.openxmlformats.org/officeDocument/2006/relationships/tags" Target="../tags/tag407.xml"/><Relationship Id="rId15" Type="http://schemas.openxmlformats.org/officeDocument/2006/relationships/tags" Target="../tags/tag406.xml"/><Relationship Id="rId14" Type="http://schemas.openxmlformats.org/officeDocument/2006/relationships/tags" Target="../tags/tag405.xml"/><Relationship Id="rId13" Type="http://schemas.openxmlformats.org/officeDocument/2006/relationships/tags" Target="../tags/tag404.xml"/><Relationship Id="rId12" Type="http://schemas.openxmlformats.org/officeDocument/2006/relationships/tags" Target="../tags/tag403.xml"/><Relationship Id="rId11" Type="http://schemas.openxmlformats.org/officeDocument/2006/relationships/tags" Target="../tags/tag402.xml"/><Relationship Id="rId10" Type="http://schemas.openxmlformats.org/officeDocument/2006/relationships/tags" Target="../tags/tag401.xml"/><Relationship Id="rId1" Type="http://schemas.openxmlformats.org/officeDocument/2006/relationships/tags" Target="../tags/tag392.xml"/></Relationships>
</file>

<file path=ppt/slides/_rels/slide14.xml.rels><?xml version="1.0" encoding="UTF-8" standalone="yes"?>
<Relationships xmlns="http://schemas.openxmlformats.org/package/2006/relationships"><Relationship Id="rId9" Type="http://schemas.openxmlformats.org/officeDocument/2006/relationships/tags" Target="../tags/tag419.xml"/><Relationship Id="rId8" Type="http://schemas.openxmlformats.org/officeDocument/2006/relationships/tags" Target="../tags/tag418.xml"/><Relationship Id="rId7" Type="http://schemas.openxmlformats.org/officeDocument/2006/relationships/tags" Target="../tags/tag417.xml"/><Relationship Id="rId6" Type="http://schemas.openxmlformats.org/officeDocument/2006/relationships/tags" Target="../tags/tag416.xml"/><Relationship Id="rId5" Type="http://schemas.openxmlformats.org/officeDocument/2006/relationships/tags" Target="../tags/tag415.xml"/><Relationship Id="rId4" Type="http://schemas.openxmlformats.org/officeDocument/2006/relationships/tags" Target="../tags/tag414.xml"/><Relationship Id="rId3" Type="http://schemas.openxmlformats.org/officeDocument/2006/relationships/tags" Target="../tags/tag413.xml"/><Relationship Id="rId2" Type="http://schemas.openxmlformats.org/officeDocument/2006/relationships/tags" Target="../tags/tag412.xml"/><Relationship Id="rId12" Type="http://schemas.openxmlformats.org/officeDocument/2006/relationships/slideLayout" Target="../slideLayouts/slideLayout13.xml"/><Relationship Id="rId11" Type="http://schemas.openxmlformats.org/officeDocument/2006/relationships/tags" Target="../tags/tag421.xml"/><Relationship Id="rId10" Type="http://schemas.openxmlformats.org/officeDocument/2006/relationships/tags" Target="../tags/tag420.xml"/><Relationship Id="rId1" Type="http://schemas.openxmlformats.org/officeDocument/2006/relationships/tags" Target="../tags/tag411.xml"/></Relationships>
</file>

<file path=ppt/slides/_rels/slide15.xml.rels><?xml version="1.0" encoding="UTF-8" standalone="yes"?>
<Relationships xmlns="http://schemas.openxmlformats.org/package/2006/relationships"><Relationship Id="rId9" Type="http://schemas.openxmlformats.org/officeDocument/2006/relationships/tags" Target="../tags/tag430.xml"/><Relationship Id="rId8" Type="http://schemas.openxmlformats.org/officeDocument/2006/relationships/tags" Target="../tags/tag429.xml"/><Relationship Id="rId7" Type="http://schemas.openxmlformats.org/officeDocument/2006/relationships/tags" Target="../tags/tag428.xml"/><Relationship Id="rId6" Type="http://schemas.openxmlformats.org/officeDocument/2006/relationships/tags" Target="../tags/tag427.xml"/><Relationship Id="rId5" Type="http://schemas.openxmlformats.org/officeDocument/2006/relationships/tags" Target="../tags/tag426.xml"/><Relationship Id="rId4" Type="http://schemas.openxmlformats.org/officeDocument/2006/relationships/tags" Target="../tags/tag425.xml"/><Relationship Id="rId3" Type="http://schemas.openxmlformats.org/officeDocument/2006/relationships/tags" Target="../tags/tag424.xml"/><Relationship Id="rId2" Type="http://schemas.openxmlformats.org/officeDocument/2006/relationships/tags" Target="../tags/tag423.xml"/><Relationship Id="rId12" Type="http://schemas.openxmlformats.org/officeDocument/2006/relationships/slideLayout" Target="../slideLayouts/slideLayout13.xml"/><Relationship Id="rId11" Type="http://schemas.openxmlformats.org/officeDocument/2006/relationships/tags" Target="../tags/tag432.xml"/><Relationship Id="rId10" Type="http://schemas.openxmlformats.org/officeDocument/2006/relationships/tags" Target="../tags/tag431.xml"/><Relationship Id="rId1" Type="http://schemas.openxmlformats.org/officeDocument/2006/relationships/tags" Target="../tags/tag422.xml"/></Relationships>
</file>

<file path=ppt/slides/_rels/slide16.xml.rels><?xml version="1.0" encoding="UTF-8" standalone="yes"?>
<Relationships xmlns="http://schemas.openxmlformats.org/package/2006/relationships"><Relationship Id="rId9" Type="http://schemas.openxmlformats.org/officeDocument/2006/relationships/tags" Target="../tags/tag441.xml"/><Relationship Id="rId8" Type="http://schemas.openxmlformats.org/officeDocument/2006/relationships/tags" Target="../tags/tag440.xml"/><Relationship Id="rId7" Type="http://schemas.openxmlformats.org/officeDocument/2006/relationships/tags" Target="../tags/tag439.xml"/><Relationship Id="rId6" Type="http://schemas.openxmlformats.org/officeDocument/2006/relationships/tags" Target="../tags/tag438.xml"/><Relationship Id="rId5" Type="http://schemas.openxmlformats.org/officeDocument/2006/relationships/tags" Target="../tags/tag437.xml"/><Relationship Id="rId4" Type="http://schemas.openxmlformats.org/officeDocument/2006/relationships/tags" Target="../tags/tag436.xml"/><Relationship Id="rId3" Type="http://schemas.openxmlformats.org/officeDocument/2006/relationships/tags" Target="../tags/tag435.xml"/><Relationship Id="rId2" Type="http://schemas.openxmlformats.org/officeDocument/2006/relationships/tags" Target="../tags/tag434.xml"/><Relationship Id="rId18" Type="http://schemas.openxmlformats.org/officeDocument/2006/relationships/slideLayout" Target="../slideLayouts/slideLayout13.xml"/><Relationship Id="rId17" Type="http://schemas.openxmlformats.org/officeDocument/2006/relationships/tags" Target="../tags/tag449.xml"/><Relationship Id="rId16" Type="http://schemas.openxmlformats.org/officeDocument/2006/relationships/tags" Target="../tags/tag448.xml"/><Relationship Id="rId15" Type="http://schemas.openxmlformats.org/officeDocument/2006/relationships/tags" Target="../tags/tag447.xml"/><Relationship Id="rId14" Type="http://schemas.openxmlformats.org/officeDocument/2006/relationships/tags" Target="../tags/tag446.xml"/><Relationship Id="rId13" Type="http://schemas.openxmlformats.org/officeDocument/2006/relationships/tags" Target="../tags/tag445.xml"/><Relationship Id="rId12" Type="http://schemas.openxmlformats.org/officeDocument/2006/relationships/tags" Target="../tags/tag444.xml"/><Relationship Id="rId11" Type="http://schemas.openxmlformats.org/officeDocument/2006/relationships/tags" Target="../tags/tag443.xml"/><Relationship Id="rId10" Type="http://schemas.openxmlformats.org/officeDocument/2006/relationships/tags" Target="../tags/tag442.xml"/><Relationship Id="rId1" Type="http://schemas.openxmlformats.org/officeDocument/2006/relationships/tags" Target="../tags/tag433.xml"/></Relationships>
</file>

<file path=ppt/slides/_rels/slide17.xml.rels><?xml version="1.0" encoding="UTF-8" standalone="yes"?>
<Relationships xmlns="http://schemas.openxmlformats.org/package/2006/relationships"><Relationship Id="rId9" Type="http://schemas.openxmlformats.org/officeDocument/2006/relationships/tags" Target="../tags/tag458.xml"/><Relationship Id="rId8" Type="http://schemas.openxmlformats.org/officeDocument/2006/relationships/tags" Target="../tags/tag457.xml"/><Relationship Id="rId7" Type="http://schemas.openxmlformats.org/officeDocument/2006/relationships/tags" Target="../tags/tag456.xml"/><Relationship Id="rId6" Type="http://schemas.openxmlformats.org/officeDocument/2006/relationships/tags" Target="../tags/tag455.xml"/><Relationship Id="rId5" Type="http://schemas.openxmlformats.org/officeDocument/2006/relationships/tags" Target="../tags/tag454.xml"/><Relationship Id="rId4" Type="http://schemas.openxmlformats.org/officeDocument/2006/relationships/tags" Target="../tags/tag453.xml"/><Relationship Id="rId3" Type="http://schemas.openxmlformats.org/officeDocument/2006/relationships/tags" Target="../tags/tag452.xml"/><Relationship Id="rId2" Type="http://schemas.openxmlformats.org/officeDocument/2006/relationships/tags" Target="../tags/tag451.xml"/><Relationship Id="rId12" Type="http://schemas.openxmlformats.org/officeDocument/2006/relationships/slideLayout" Target="../slideLayouts/slideLayout13.xml"/><Relationship Id="rId11" Type="http://schemas.openxmlformats.org/officeDocument/2006/relationships/tags" Target="../tags/tag460.xml"/><Relationship Id="rId10" Type="http://schemas.openxmlformats.org/officeDocument/2006/relationships/tags" Target="../tags/tag459.xml"/><Relationship Id="rId1" Type="http://schemas.openxmlformats.org/officeDocument/2006/relationships/tags" Target="../tags/tag450.xml"/></Relationships>
</file>

<file path=ppt/slides/_rels/slide18.xml.rels><?xml version="1.0" encoding="UTF-8" standalone="yes"?>
<Relationships xmlns="http://schemas.openxmlformats.org/package/2006/relationships"><Relationship Id="rId9" Type="http://schemas.openxmlformats.org/officeDocument/2006/relationships/tags" Target="../tags/tag469.xml"/><Relationship Id="rId8" Type="http://schemas.openxmlformats.org/officeDocument/2006/relationships/tags" Target="../tags/tag468.xml"/><Relationship Id="rId7" Type="http://schemas.openxmlformats.org/officeDocument/2006/relationships/tags" Target="../tags/tag467.xml"/><Relationship Id="rId6" Type="http://schemas.openxmlformats.org/officeDocument/2006/relationships/tags" Target="../tags/tag466.xml"/><Relationship Id="rId5" Type="http://schemas.openxmlformats.org/officeDocument/2006/relationships/tags" Target="../tags/tag465.xml"/><Relationship Id="rId4" Type="http://schemas.openxmlformats.org/officeDocument/2006/relationships/tags" Target="../tags/tag464.xml"/><Relationship Id="rId3" Type="http://schemas.openxmlformats.org/officeDocument/2006/relationships/tags" Target="../tags/tag463.xml"/><Relationship Id="rId2" Type="http://schemas.openxmlformats.org/officeDocument/2006/relationships/tags" Target="../tags/tag462.xml"/><Relationship Id="rId12" Type="http://schemas.openxmlformats.org/officeDocument/2006/relationships/slideLayout" Target="../slideLayouts/slideLayout13.xml"/><Relationship Id="rId11" Type="http://schemas.openxmlformats.org/officeDocument/2006/relationships/tags" Target="../tags/tag471.xml"/><Relationship Id="rId10" Type="http://schemas.openxmlformats.org/officeDocument/2006/relationships/tags" Target="../tags/tag470.xml"/><Relationship Id="rId1" Type="http://schemas.openxmlformats.org/officeDocument/2006/relationships/tags" Target="../tags/tag461.xml"/></Relationships>
</file>

<file path=ppt/slides/_rels/slide19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9.xml"/><Relationship Id="rId3" Type="http://schemas.openxmlformats.org/officeDocument/2006/relationships/tags" Target="../tags/tag474.xml"/><Relationship Id="rId2" Type="http://schemas.openxmlformats.org/officeDocument/2006/relationships/tags" Target="../tags/tag473.xml"/><Relationship Id="rId1" Type="http://schemas.openxmlformats.org/officeDocument/2006/relationships/tags" Target="../tags/tag472.xml"/></Relationships>
</file>

<file path=ppt/slides/_rels/slide2.xml.rels><?xml version="1.0" encoding="UTF-8" standalone="yes"?>
<Relationships xmlns="http://schemas.openxmlformats.org/package/2006/relationships"><Relationship Id="rId9" Type="http://schemas.openxmlformats.org/officeDocument/2006/relationships/tags" Target="../tags/tag239.xml"/><Relationship Id="rId8" Type="http://schemas.openxmlformats.org/officeDocument/2006/relationships/tags" Target="../tags/tag238.xml"/><Relationship Id="rId7" Type="http://schemas.openxmlformats.org/officeDocument/2006/relationships/tags" Target="../tags/tag237.xml"/><Relationship Id="rId6" Type="http://schemas.openxmlformats.org/officeDocument/2006/relationships/tags" Target="../tags/tag236.xml"/><Relationship Id="rId5" Type="http://schemas.openxmlformats.org/officeDocument/2006/relationships/tags" Target="../tags/tag235.xml"/><Relationship Id="rId4" Type="http://schemas.openxmlformats.org/officeDocument/2006/relationships/tags" Target="../tags/tag234.xml"/><Relationship Id="rId3" Type="http://schemas.openxmlformats.org/officeDocument/2006/relationships/tags" Target="../tags/tag233.xml"/><Relationship Id="rId2" Type="http://schemas.openxmlformats.org/officeDocument/2006/relationships/tags" Target="../tags/tag232.xml"/><Relationship Id="rId11" Type="http://schemas.openxmlformats.org/officeDocument/2006/relationships/slideLayout" Target="../slideLayouts/slideLayout13.xml"/><Relationship Id="rId10" Type="http://schemas.openxmlformats.org/officeDocument/2006/relationships/tags" Target="../tags/tag240.xml"/><Relationship Id="rId1" Type="http://schemas.openxmlformats.org/officeDocument/2006/relationships/tags" Target="../tags/tag231.xml"/></Relationships>
</file>

<file path=ppt/slides/_rels/slide20.xml.rels><?xml version="1.0" encoding="UTF-8" standalone="yes"?>
<Relationships xmlns="http://schemas.openxmlformats.org/package/2006/relationships"><Relationship Id="rId9" Type="http://schemas.openxmlformats.org/officeDocument/2006/relationships/tags" Target="../tags/tag483.xml"/><Relationship Id="rId8" Type="http://schemas.openxmlformats.org/officeDocument/2006/relationships/tags" Target="../tags/tag482.xml"/><Relationship Id="rId7" Type="http://schemas.openxmlformats.org/officeDocument/2006/relationships/tags" Target="../tags/tag481.xml"/><Relationship Id="rId6" Type="http://schemas.openxmlformats.org/officeDocument/2006/relationships/tags" Target="../tags/tag480.xml"/><Relationship Id="rId5" Type="http://schemas.openxmlformats.org/officeDocument/2006/relationships/tags" Target="../tags/tag479.xml"/><Relationship Id="rId4" Type="http://schemas.openxmlformats.org/officeDocument/2006/relationships/tags" Target="../tags/tag478.xml"/><Relationship Id="rId3" Type="http://schemas.openxmlformats.org/officeDocument/2006/relationships/tags" Target="../tags/tag477.xml"/><Relationship Id="rId2" Type="http://schemas.openxmlformats.org/officeDocument/2006/relationships/tags" Target="../tags/tag476.xml"/><Relationship Id="rId14" Type="http://schemas.openxmlformats.org/officeDocument/2006/relationships/notesSlide" Target="../notesSlides/notesSlide2.xml"/><Relationship Id="rId13" Type="http://schemas.openxmlformats.org/officeDocument/2006/relationships/slideLayout" Target="../slideLayouts/slideLayout13.xml"/><Relationship Id="rId12" Type="http://schemas.openxmlformats.org/officeDocument/2006/relationships/tags" Target="../tags/tag485.xml"/><Relationship Id="rId11" Type="http://schemas.openxmlformats.org/officeDocument/2006/relationships/image" Target="../media/image10.png"/><Relationship Id="rId10" Type="http://schemas.openxmlformats.org/officeDocument/2006/relationships/tags" Target="../tags/tag484.xml"/><Relationship Id="rId1" Type="http://schemas.openxmlformats.org/officeDocument/2006/relationships/tags" Target="../tags/tag475.xml"/></Relationships>
</file>

<file path=ppt/slides/_rels/slide21.xml.rels><?xml version="1.0" encoding="UTF-8" standalone="yes"?>
<Relationships xmlns="http://schemas.openxmlformats.org/package/2006/relationships"><Relationship Id="rId9" Type="http://schemas.openxmlformats.org/officeDocument/2006/relationships/tags" Target="../tags/tag494.xml"/><Relationship Id="rId8" Type="http://schemas.openxmlformats.org/officeDocument/2006/relationships/tags" Target="../tags/tag493.xml"/><Relationship Id="rId7" Type="http://schemas.openxmlformats.org/officeDocument/2006/relationships/tags" Target="../tags/tag492.xml"/><Relationship Id="rId6" Type="http://schemas.openxmlformats.org/officeDocument/2006/relationships/tags" Target="../tags/tag491.xml"/><Relationship Id="rId5" Type="http://schemas.openxmlformats.org/officeDocument/2006/relationships/tags" Target="../tags/tag490.xml"/><Relationship Id="rId4" Type="http://schemas.openxmlformats.org/officeDocument/2006/relationships/tags" Target="../tags/tag489.xml"/><Relationship Id="rId3" Type="http://schemas.openxmlformats.org/officeDocument/2006/relationships/tags" Target="../tags/tag488.xml"/><Relationship Id="rId2" Type="http://schemas.openxmlformats.org/officeDocument/2006/relationships/tags" Target="../tags/tag487.xml"/><Relationship Id="rId14" Type="http://schemas.openxmlformats.org/officeDocument/2006/relationships/notesSlide" Target="../notesSlides/notesSlide3.xml"/><Relationship Id="rId13" Type="http://schemas.openxmlformats.org/officeDocument/2006/relationships/slideLayout" Target="../slideLayouts/slideLayout13.xml"/><Relationship Id="rId12" Type="http://schemas.openxmlformats.org/officeDocument/2006/relationships/tags" Target="../tags/tag496.xml"/><Relationship Id="rId11" Type="http://schemas.openxmlformats.org/officeDocument/2006/relationships/image" Target="../media/image10.png"/><Relationship Id="rId10" Type="http://schemas.openxmlformats.org/officeDocument/2006/relationships/tags" Target="../tags/tag495.xml"/><Relationship Id="rId1" Type="http://schemas.openxmlformats.org/officeDocument/2006/relationships/tags" Target="../tags/tag486.xml"/></Relationships>
</file>

<file path=ppt/slides/_rels/slide22.xml.rels><?xml version="1.0" encoding="UTF-8" standalone="yes"?>
<Relationships xmlns="http://schemas.openxmlformats.org/package/2006/relationships"><Relationship Id="rId9" Type="http://schemas.openxmlformats.org/officeDocument/2006/relationships/tags" Target="../tags/tag505.xml"/><Relationship Id="rId8" Type="http://schemas.openxmlformats.org/officeDocument/2006/relationships/tags" Target="../tags/tag504.xml"/><Relationship Id="rId7" Type="http://schemas.openxmlformats.org/officeDocument/2006/relationships/tags" Target="../tags/tag503.xml"/><Relationship Id="rId6" Type="http://schemas.openxmlformats.org/officeDocument/2006/relationships/tags" Target="../tags/tag502.xml"/><Relationship Id="rId5" Type="http://schemas.openxmlformats.org/officeDocument/2006/relationships/tags" Target="../tags/tag501.xml"/><Relationship Id="rId4" Type="http://schemas.openxmlformats.org/officeDocument/2006/relationships/tags" Target="../tags/tag500.xml"/><Relationship Id="rId3" Type="http://schemas.openxmlformats.org/officeDocument/2006/relationships/tags" Target="../tags/tag499.xml"/><Relationship Id="rId2" Type="http://schemas.openxmlformats.org/officeDocument/2006/relationships/tags" Target="../tags/tag498.xml"/><Relationship Id="rId14" Type="http://schemas.openxmlformats.org/officeDocument/2006/relationships/notesSlide" Target="../notesSlides/notesSlide4.xml"/><Relationship Id="rId13" Type="http://schemas.openxmlformats.org/officeDocument/2006/relationships/slideLayout" Target="../slideLayouts/slideLayout13.xml"/><Relationship Id="rId12" Type="http://schemas.openxmlformats.org/officeDocument/2006/relationships/tags" Target="../tags/tag507.xml"/><Relationship Id="rId11" Type="http://schemas.openxmlformats.org/officeDocument/2006/relationships/image" Target="../media/image10.png"/><Relationship Id="rId10" Type="http://schemas.openxmlformats.org/officeDocument/2006/relationships/tags" Target="../tags/tag506.xml"/><Relationship Id="rId1" Type="http://schemas.openxmlformats.org/officeDocument/2006/relationships/tags" Target="../tags/tag497.xml"/></Relationships>
</file>

<file path=ppt/slides/_rels/slide23.xml.rels><?xml version="1.0" encoding="UTF-8" standalone="yes"?>
<Relationships xmlns="http://schemas.openxmlformats.org/package/2006/relationships"><Relationship Id="rId9" Type="http://schemas.openxmlformats.org/officeDocument/2006/relationships/tags" Target="../tags/tag516.xml"/><Relationship Id="rId8" Type="http://schemas.openxmlformats.org/officeDocument/2006/relationships/tags" Target="../tags/tag515.xml"/><Relationship Id="rId7" Type="http://schemas.openxmlformats.org/officeDocument/2006/relationships/tags" Target="../tags/tag514.xml"/><Relationship Id="rId6" Type="http://schemas.openxmlformats.org/officeDocument/2006/relationships/tags" Target="../tags/tag513.xml"/><Relationship Id="rId5" Type="http://schemas.openxmlformats.org/officeDocument/2006/relationships/tags" Target="../tags/tag512.xml"/><Relationship Id="rId4" Type="http://schemas.openxmlformats.org/officeDocument/2006/relationships/tags" Target="../tags/tag511.xml"/><Relationship Id="rId3" Type="http://schemas.openxmlformats.org/officeDocument/2006/relationships/tags" Target="../tags/tag510.xml"/><Relationship Id="rId2" Type="http://schemas.openxmlformats.org/officeDocument/2006/relationships/tags" Target="../tags/tag509.xml"/><Relationship Id="rId14" Type="http://schemas.openxmlformats.org/officeDocument/2006/relationships/notesSlide" Target="../notesSlides/notesSlide5.xml"/><Relationship Id="rId13" Type="http://schemas.openxmlformats.org/officeDocument/2006/relationships/slideLayout" Target="../slideLayouts/slideLayout13.xml"/><Relationship Id="rId12" Type="http://schemas.openxmlformats.org/officeDocument/2006/relationships/tags" Target="../tags/tag518.xml"/><Relationship Id="rId11" Type="http://schemas.openxmlformats.org/officeDocument/2006/relationships/image" Target="../media/image10.png"/><Relationship Id="rId10" Type="http://schemas.openxmlformats.org/officeDocument/2006/relationships/tags" Target="../tags/tag517.xml"/><Relationship Id="rId1" Type="http://schemas.openxmlformats.org/officeDocument/2006/relationships/tags" Target="../tags/tag508.xml"/></Relationships>
</file>

<file path=ppt/slides/_rels/slide24.xml.rels><?xml version="1.0" encoding="UTF-8" standalone="yes"?>
<Relationships xmlns="http://schemas.openxmlformats.org/package/2006/relationships"><Relationship Id="rId9" Type="http://schemas.openxmlformats.org/officeDocument/2006/relationships/tags" Target="../tags/tag527.xml"/><Relationship Id="rId8" Type="http://schemas.openxmlformats.org/officeDocument/2006/relationships/tags" Target="../tags/tag526.xml"/><Relationship Id="rId7" Type="http://schemas.openxmlformats.org/officeDocument/2006/relationships/tags" Target="../tags/tag525.xml"/><Relationship Id="rId6" Type="http://schemas.openxmlformats.org/officeDocument/2006/relationships/tags" Target="../tags/tag524.xml"/><Relationship Id="rId5" Type="http://schemas.openxmlformats.org/officeDocument/2006/relationships/tags" Target="../tags/tag523.xml"/><Relationship Id="rId4" Type="http://schemas.openxmlformats.org/officeDocument/2006/relationships/tags" Target="../tags/tag522.xml"/><Relationship Id="rId3" Type="http://schemas.openxmlformats.org/officeDocument/2006/relationships/tags" Target="../tags/tag521.xml"/><Relationship Id="rId2" Type="http://schemas.openxmlformats.org/officeDocument/2006/relationships/tags" Target="../tags/tag520.xml"/><Relationship Id="rId14" Type="http://schemas.openxmlformats.org/officeDocument/2006/relationships/notesSlide" Target="../notesSlides/notesSlide6.xml"/><Relationship Id="rId13" Type="http://schemas.openxmlformats.org/officeDocument/2006/relationships/slideLayout" Target="../slideLayouts/slideLayout13.xml"/><Relationship Id="rId12" Type="http://schemas.openxmlformats.org/officeDocument/2006/relationships/tags" Target="../tags/tag529.xml"/><Relationship Id="rId11" Type="http://schemas.openxmlformats.org/officeDocument/2006/relationships/image" Target="../media/image10.png"/><Relationship Id="rId10" Type="http://schemas.openxmlformats.org/officeDocument/2006/relationships/tags" Target="../tags/tag528.xml"/><Relationship Id="rId1" Type="http://schemas.openxmlformats.org/officeDocument/2006/relationships/tags" Target="../tags/tag519.xml"/></Relationships>
</file>

<file path=ppt/slides/_rels/slide3.xml.rels><?xml version="1.0" encoding="UTF-8" standalone="yes"?>
<Relationships xmlns="http://schemas.openxmlformats.org/package/2006/relationships"><Relationship Id="rId9" Type="http://schemas.openxmlformats.org/officeDocument/2006/relationships/tags" Target="../tags/tag249.xml"/><Relationship Id="rId8" Type="http://schemas.openxmlformats.org/officeDocument/2006/relationships/tags" Target="../tags/tag248.xml"/><Relationship Id="rId7" Type="http://schemas.openxmlformats.org/officeDocument/2006/relationships/tags" Target="../tags/tag247.xml"/><Relationship Id="rId6" Type="http://schemas.openxmlformats.org/officeDocument/2006/relationships/tags" Target="../tags/tag246.xml"/><Relationship Id="rId5" Type="http://schemas.openxmlformats.org/officeDocument/2006/relationships/tags" Target="../tags/tag245.xml"/><Relationship Id="rId4" Type="http://schemas.openxmlformats.org/officeDocument/2006/relationships/tags" Target="../tags/tag244.xml"/><Relationship Id="rId3" Type="http://schemas.openxmlformats.org/officeDocument/2006/relationships/tags" Target="../tags/tag243.xml"/><Relationship Id="rId2" Type="http://schemas.openxmlformats.org/officeDocument/2006/relationships/tags" Target="../tags/tag242.xml"/><Relationship Id="rId11" Type="http://schemas.openxmlformats.org/officeDocument/2006/relationships/slideLayout" Target="../slideLayouts/slideLayout13.xml"/><Relationship Id="rId10" Type="http://schemas.openxmlformats.org/officeDocument/2006/relationships/tags" Target="../tags/tag250.xml"/><Relationship Id="rId1" Type="http://schemas.openxmlformats.org/officeDocument/2006/relationships/tags" Target="../tags/tag241.xml"/></Relationships>
</file>

<file path=ppt/slides/_rels/slide4.xml.rels><?xml version="1.0" encoding="UTF-8" standalone="yes"?>
<Relationships xmlns="http://schemas.openxmlformats.org/package/2006/relationships"><Relationship Id="rId9" Type="http://schemas.openxmlformats.org/officeDocument/2006/relationships/tags" Target="../tags/tag259.xml"/><Relationship Id="rId8" Type="http://schemas.openxmlformats.org/officeDocument/2006/relationships/tags" Target="../tags/tag258.xml"/><Relationship Id="rId7" Type="http://schemas.openxmlformats.org/officeDocument/2006/relationships/tags" Target="../tags/tag257.xml"/><Relationship Id="rId6" Type="http://schemas.openxmlformats.org/officeDocument/2006/relationships/tags" Target="../tags/tag256.xml"/><Relationship Id="rId5" Type="http://schemas.openxmlformats.org/officeDocument/2006/relationships/tags" Target="../tags/tag255.xml"/><Relationship Id="rId4" Type="http://schemas.openxmlformats.org/officeDocument/2006/relationships/tags" Target="../tags/tag254.xml"/><Relationship Id="rId3" Type="http://schemas.openxmlformats.org/officeDocument/2006/relationships/tags" Target="../tags/tag253.xml"/><Relationship Id="rId2" Type="http://schemas.openxmlformats.org/officeDocument/2006/relationships/tags" Target="../tags/tag252.xml"/><Relationship Id="rId11" Type="http://schemas.openxmlformats.org/officeDocument/2006/relationships/slideLayout" Target="../slideLayouts/slideLayout13.xml"/><Relationship Id="rId10" Type="http://schemas.openxmlformats.org/officeDocument/2006/relationships/tags" Target="../tags/tag260.xml"/><Relationship Id="rId1" Type="http://schemas.openxmlformats.org/officeDocument/2006/relationships/tags" Target="../tags/tag251.xml"/></Relationships>
</file>

<file path=ppt/slides/_rels/slide5.xml.rels><?xml version="1.0" encoding="UTF-8" standalone="yes"?>
<Relationships xmlns="http://schemas.openxmlformats.org/package/2006/relationships"><Relationship Id="rId9" Type="http://schemas.openxmlformats.org/officeDocument/2006/relationships/tags" Target="../tags/tag269.xml"/><Relationship Id="rId8" Type="http://schemas.openxmlformats.org/officeDocument/2006/relationships/tags" Target="../tags/tag268.xml"/><Relationship Id="rId7" Type="http://schemas.openxmlformats.org/officeDocument/2006/relationships/tags" Target="../tags/tag267.xml"/><Relationship Id="rId6" Type="http://schemas.openxmlformats.org/officeDocument/2006/relationships/tags" Target="../tags/tag266.xml"/><Relationship Id="rId5" Type="http://schemas.openxmlformats.org/officeDocument/2006/relationships/tags" Target="../tags/tag265.xml"/><Relationship Id="rId4" Type="http://schemas.openxmlformats.org/officeDocument/2006/relationships/tags" Target="../tags/tag264.xml"/><Relationship Id="rId3" Type="http://schemas.openxmlformats.org/officeDocument/2006/relationships/tags" Target="../tags/tag263.xml"/><Relationship Id="rId2" Type="http://schemas.openxmlformats.org/officeDocument/2006/relationships/tags" Target="../tags/tag262.xml"/><Relationship Id="rId11" Type="http://schemas.openxmlformats.org/officeDocument/2006/relationships/slideLayout" Target="../slideLayouts/slideLayout13.xml"/><Relationship Id="rId10" Type="http://schemas.openxmlformats.org/officeDocument/2006/relationships/tags" Target="../tags/tag270.xml"/><Relationship Id="rId1" Type="http://schemas.openxmlformats.org/officeDocument/2006/relationships/tags" Target="../tags/tag261.xml"/></Relationships>
</file>

<file path=ppt/slides/_rels/slide6.xml.rels><?xml version="1.0" encoding="UTF-8" standalone="yes"?>
<Relationships xmlns="http://schemas.openxmlformats.org/package/2006/relationships"><Relationship Id="rId9" Type="http://schemas.openxmlformats.org/officeDocument/2006/relationships/tags" Target="../tags/tag279.xml"/><Relationship Id="rId8" Type="http://schemas.openxmlformats.org/officeDocument/2006/relationships/tags" Target="../tags/tag278.xml"/><Relationship Id="rId7" Type="http://schemas.openxmlformats.org/officeDocument/2006/relationships/tags" Target="../tags/tag277.xml"/><Relationship Id="rId6" Type="http://schemas.openxmlformats.org/officeDocument/2006/relationships/tags" Target="../tags/tag276.xml"/><Relationship Id="rId5" Type="http://schemas.openxmlformats.org/officeDocument/2006/relationships/tags" Target="../tags/tag275.xml"/><Relationship Id="rId4" Type="http://schemas.openxmlformats.org/officeDocument/2006/relationships/tags" Target="../tags/tag274.xml"/><Relationship Id="rId3" Type="http://schemas.openxmlformats.org/officeDocument/2006/relationships/tags" Target="../tags/tag273.xml"/><Relationship Id="rId2" Type="http://schemas.openxmlformats.org/officeDocument/2006/relationships/tags" Target="../tags/tag272.xml"/><Relationship Id="rId11" Type="http://schemas.openxmlformats.org/officeDocument/2006/relationships/slideLayout" Target="../slideLayouts/slideLayout13.xml"/><Relationship Id="rId10" Type="http://schemas.openxmlformats.org/officeDocument/2006/relationships/tags" Target="../tags/tag280.xml"/><Relationship Id="rId1" Type="http://schemas.openxmlformats.org/officeDocument/2006/relationships/tags" Target="../tags/tag271.xml"/></Relationships>
</file>

<file path=ppt/slides/_rels/slide7.xml.rels><?xml version="1.0" encoding="UTF-8" standalone="yes"?>
<Relationships xmlns="http://schemas.openxmlformats.org/package/2006/relationships"><Relationship Id="rId9" Type="http://schemas.openxmlformats.org/officeDocument/2006/relationships/tags" Target="../tags/tag289.xml"/><Relationship Id="rId8" Type="http://schemas.openxmlformats.org/officeDocument/2006/relationships/tags" Target="../tags/tag288.xml"/><Relationship Id="rId7" Type="http://schemas.openxmlformats.org/officeDocument/2006/relationships/tags" Target="../tags/tag287.xml"/><Relationship Id="rId6" Type="http://schemas.openxmlformats.org/officeDocument/2006/relationships/tags" Target="../tags/tag286.xml"/><Relationship Id="rId5" Type="http://schemas.openxmlformats.org/officeDocument/2006/relationships/tags" Target="../tags/tag285.xml"/><Relationship Id="rId4" Type="http://schemas.openxmlformats.org/officeDocument/2006/relationships/tags" Target="../tags/tag284.xml"/><Relationship Id="rId3" Type="http://schemas.openxmlformats.org/officeDocument/2006/relationships/tags" Target="../tags/tag283.xml"/><Relationship Id="rId2" Type="http://schemas.openxmlformats.org/officeDocument/2006/relationships/tags" Target="../tags/tag282.xml"/><Relationship Id="rId11" Type="http://schemas.openxmlformats.org/officeDocument/2006/relationships/slideLayout" Target="../slideLayouts/slideLayout13.xml"/><Relationship Id="rId10" Type="http://schemas.openxmlformats.org/officeDocument/2006/relationships/tags" Target="../tags/tag290.xml"/><Relationship Id="rId1" Type="http://schemas.openxmlformats.org/officeDocument/2006/relationships/tags" Target="../tags/tag281.xml"/></Relationships>
</file>

<file path=ppt/slides/_rels/slide8.xml.rels><?xml version="1.0" encoding="UTF-8" standalone="yes"?>
<Relationships xmlns="http://schemas.openxmlformats.org/package/2006/relationships"><Relationship Id="rId9" Type="http://schemas.openxmlformats.org/officeDocument/2006/relationships/tags" Target="../tags/tag299.xml"/><Relationship Id="rId8" Type="http://schemas.openxmlformats.org/officeDocument/2006/relationships/tags" Target="../tags/tag298.xml"/><Relationship Id="rId7" Type="http://schemas.openxmlformats.org/officeDocument/2006/relationships/tags" Target="../tags/tag297.xml"/><Relationship Id="rId6" Type="http://schemas.openxmlformats.org/officeDocument/2006/relationships/tags" Target="../tags/tag296.xml"/><Relationship Id="rId5" Type="http://schemas.openxmlformats.org/officeDocument/2006/relationships/tags" Target="../tags/tag295.xml"/><Relationship Id="rId4" Type="http://schemas.openxmlformats.org/officeDocument/2006/relationships/tags" Target="../tags/tag294.xml"/><Relationship Id="rId3" Type="http://schemas.openxmlformats.org/officeDocument/2006/relationships/tags" Target="../tags/tag293.xml"/><Relationship Id="rId2" Type="http://schemas.openxmlformats.org/officeDocument/2006/relationships/tags" Target="../tags/tag292.xml"/><Relationship Id="rId12" Type="http://schemas.openxmlformats.org/officeDocument/2006/relationships/slideLayout" Target="../slideLayouts/slideLayout13.xml"/><Relationship Id="rId11" Type="http://schemas.openxmlformats.org/officeDocument/2006/relationships/tags" Target="../tags/tag301.xml"/><Relationship Id="rId10" Type="http://schemas.openxmlformats.org/officeDocument/2006/relationships/tags" Target="../tags/tag300.xml"/><Relationship Id="rId1" Type="http://schemas.openxmlformats.org/officeDocument/2006/relationships/tags" Target="../tags/tag291.xml"/></Relationships>
</file>

<file path=ppt/slides/_rels/slide9.xml.rels><?xml version="1.0" encoding="UTF-8" standalone="yes"?>
<Relationships xmlns="http://schemas.openxmlformats.org/package/2006/relationships"><Relationship Id="rId9" Type="http://schemas.openxmlformats.org/officeDocument/2006/relationships/tags" Target="../tags/tag310.xml"/><Relationship Id="rId8" Type="http://schemas.openxmlformats.org/officeDocument/2006/relationships/tags" Target="../tags/tag309.xml"/><Relationship Id="rId7" Type="http://schemas.openxmlformats.org/officeDocument/2006/relationships/tags" Target="../tags/tag308.xml"/><Relationship Id="rId6" Type="http://schemas.openxmlformats.org/officeDocument/2006/relationships/tags" Target="../tags/tag307.xml"/><Relationship Id="rId5" Type="http://schemas.openxmlformats.org/officeDocument/2006/relationships/tags" Target="../tags/tag306.xml"/><Relationship Id="rId4" Type="http://schemas.openxmlformats.org/officeDocument/2006/relationships/tags" Target="../tags/tag305.xml"/><Relationship Id="rId3" Type="http://schemas.openxmlformats.org/officeDocument/2006/relationships/tags" Target="../tags/tag304.xml"/><Relationship Id="rId2" Type="http://schemas.openxmlformats.org/officeDocument/2006/relationships/tags" Target="../tags/tag303.xml"/><Relationship Id="rId12" Type="http://schemas.openxmlformats.org/officeDocument/2006/relationships/slideLayout" Target="../slideLayouts/slideLayout13.xml"/><Relationship Id="rId11" Type="http://schemas.openxmlformats.org/officeDocument/2006/relationships/tags" Target="../tags/tag312.xml"/><Relationship Id="rId10" Type="http://schemas.openxmlformats.org/officeDocument/2006/relationships/tags" Target="../tags/tag311.xml"/><Relationship Id="rId1" Type="http://schemas.openxmlformats.org/officeDocument/2006/relationships/tags" Target="../tags/tag30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custDataLst>
              <p:tags r:id="rId1"/>
            </p:custDataLst>
          </p:nvPr>
        </p:nvSpPr>
        <p:spPr>
          <a:xfrm>
            <a:off x="1716353" y="1606100"/>
            <a:ext cx="5671694" cy="1041992"/>
          </a:xfrm>
          <a:prstGeom prst="rect">
            <a:avLst/>
          </a:prstGeom>
        </p:spPr>
        <p:txBody>
          <a:bodyPr vert="horz" lIns="90000" tIns="46800" rIns="90000" bIns="0" rtlCol="0" anchor="b" anchorCtr="0">
            <a:normAutofit/>
          </a:bodyPr>
          <a:lstStyle>
            <a:lvl1pPr algn="ctr" defTabSz="51435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3375" b="1" u="none" strike="noStrike" kern="1200" cap="none" spc="600" normalizeH="0" baseline="0">
                <a:solidFill>
                  <a:schemeClr val="accent1"/>
                </a:solidFill>
                <a:uFillTx/>
                <a:latin typeface="Arial" panose="020B0604020202020204" pitchFamily="34" charset="0"/>
                <a:ea typeface="汉仪乐喵体W" panose="00020600040101010101" pitchFamily="18" charset="-122"/>
                <a:cs typeface="+mj-cs"/>
              </a:defRPr>
            </a:lvl1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zh-CN" altLang="en-US" sz="3300" dirty="0">
                <a:solidFill>
                  <a:schemeClr val="accent1">
                    <a:lumMod val="75000"/>
                  </a:schemeClr>
                </a:solidFill>
              </a:rPr>
              <a:t>第三单元复习</a:t>
            </a:r>
            <a:endParaRPr lang="zh-CN" altLang="en-US" sz="33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7" name="副标题 26"/>
          <p:cNvSpPr>
            <a:spLocks noGrp="1"/>
          </p:cNvSpPr>
          <p:nvPr>
            <p:custDataLst>
              <p:tags r:id="rId2"/>
            </p:custDataLst>
          </p:nvPr>
        </p:nvSpPr>
        <p:spPr>
          <a:xfrm>
            <a:off x="1716354" y="2682761"/>
            <a:ext cx="5671694" cy="894843"/>
          </a:xfrm>
          <a:prstGeom prst="rect">
            <a:avLst/>
          </a:prstGeom>
        </p:spPr>
        <p:txBody>
          <a:bodyPr vert="horz" lIns="90000" tIns="0" rIns="90000" bIns="46800" rtlCol="0">
            <a:normAutofit/>
          </a:bodyPr>
          <a:lstStyle>
            <a:lvl1pPr marL="0" indent="0" algn="ctr" defTabSz="51435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1350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defRPr>
            </a:lvl1pPr>
            <a:lvl2pPr marL="257175" indent="0" algn="ctr" defTabSz="51435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tabLst>
                <a:tab pos="905510" algn="l"/>
              </a:tabLst>
              <a:defRPr sz="1125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</a:defRPr>
            </a:lvl2pPr>
            <a:lvl3pPr marL="514350" indent="0" algn="ctr" defTabSz="51435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1015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</a:defRPr>
            </a:lvl3pPr>
            <a:lvl4pPr marL="771525" indent="0" algn="ctr" defTabSz="51435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9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</a:defRPr>
            </a:lvl4pPr>
            <a:lvl5pPr marL="1028700" indent="0" algn="ctr" defTabSz="51435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9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</a:defRPr>
            </a:lvl5pPr>
            <a:lvl6pPr marL="1285875" indent="0" algn="ctr" defTabSz="514350" rtl="0" eaLnBrk="1" latinLnBrk="0" hangingPunct="1">
              <a:lnSpc>
                <a:spcPct val="90000"/>
              </a:lnSpc>
              <a:spcBef>
                <a:spcPts val="28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543050" indent="0" algn="ctr" defTabSz="514350" rtl="0" eaLnBrk="1" latinLnBrk="0" hangingPunct="1">
              <a:lnSpc>
                <a:spcPct val="90000"/>
              </a:lnSpc>
              <a:spcBef>
                <a:spcPts val="28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800225" indent="0" algn="ctr" defTabSz="514350" rtl="0" eaLnBrk="1" latinLnBrk="0" hangingPunct="1">
              <a:lnSpc>
                <a:spcPct val="90000"/>
              </a:lnSpc>
              <a:spcBef>
                <a:spcPts val="28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057400" indent="0" algn="ctr" defTabSz="514350" rtl="0" eaLnBrk="1" latinLnBrk="0" hangingPunct="1">
              <a:lnSpc>
                <a:spcPct val="90000"/>
              </a:lnSpc>
              <a:spcBef>
                <a:spcPts val="28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SzPct val="100000"/>
              <a:buNone/>
            </a:pPr>
            <a:r>
              <a:rPr lang="zh-CN" altLang="en-US" sz="1300" dirty="0">
                <a:solidFill>
                  <a:schemeClr val="dk1">
                    <a:lumMod val="85000"/>
                    <a:lumOff val="15000"/>
                  </a:schemeClr>
                </a:solidFill>
              </a:rPr>
              <a:t>四年级上册</a:t>
            </a:r>
            <a:endParaRPr lang="zh-CN" altLang="en-US" sz="1300" dirty="0">
              <a:solidFill>
                <a:schemeClr val="dk1">
                  <a:lumMod val="85000"/>
                  <a:lumOff val="15000"/>
                </a:schemeClr>
              </a:solidFill>
            </a:endParaRPr>
          </a:p>
        </p:txBody>
      </p:sp>
    </p:spTree>
    <p:custDataLst>
      <p:tags r:id="rId3"/>
    </p:custData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组合 21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4" name="文本框 3"/>
          <p:cNvSpPr txBox="1"/>
          <p:nvPr>
            <p:custDataLst>
              <p:tags r:id="rId10"/>
            </p:custDataLst>
          </p:nvPr>
        </p:nvSpPr>
        <p:spPr>
          <a:xfrm>
            <a:off x="1978819" y="787832"/>
            <a:ext cx="2134394" cy="364617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2200" b="1" dirty="0">
                <a:solidFill>
                  <a:schemeClr val="dk1"/>
                </a:solidFill>
                <a:effectLst/>
                <a:latin typeface="幼圆" charset="0"/>
                <a:ea typeface="幼圆" charset="0"/>
                <a:cs typeface="宋体" panose="02010600030101010101" pitchFamily="2" charset="-122"/>
              </a:rPr>
              <a:t>四、形近字</a:t>
            </a:r>
            <a:endParaRPr lang="en-US" altLang="zh-CN" sz="2200" b="1" dirty="0">
              <a:solidFill>
                <a:schemeClr val="dk1"/>
              </a:solidFill>
              <a:effectLst/>
              <a:latin typeface="幼圆" charset="0"/>
              <a:ea typeface="幼圆" charset="0"/>
              <a:cs typeface="宋体" panose="02010600030101010101" pitchFamily="2" charset="-122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宋体" panose="02010600030101010101" pitchFamily="2" charset="-122"/>
              </a:rPr>
              <a:t>侧</a:t>
            </a:r>
            <a:endParaRPr lang="en-US" altLang="zh-CN" sz="2200" dirty="0">
              <a:solidFill>
                <a:schemeClr val="dk1"/>
              </a:solidFill>
              <a:latin typeface="幼圆" charset="0"/>
              <a:ea typeface="幼圆" charset="0"/>
              <a:cs typeface="宋体" panose="02010600030101010101" pitchFamily="2" charset="-122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宋体" panose="02010600030101010101" pitchFamily="2" charset="-122"/>
              </a:rPr>
              <a:t>测</a:t>
            </a:r>
            <a:endParaRPr lang="en-US" altLang="zh-CN" sz="2200" dirty="0">
              <a:solidFill>
                <a:schemeClr val="dk1"/>
              </a:solidFill>
              <a:latin typeface="幼圆" charset="0"/>
              <a:ea typeface="幼圆" charset="0"/>
              <a:cs typeface="宋体" panose="02010600030101010101" pitchFamily="2" charset="-122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宋体" panose="02010600030101010101" pitchFamily="2" charset="-122"/>
              </a:rPr>
              <a:t>费</a:t>
            </a:r>
            <a:endParaRPr lang="en-US" altLang="zh-CN" sz="2200" dirty="0">
              <a:solidFill>
                <a:schemeClr val="dk1"/>
              </a:solidFill>
              <a:latin typeface="幼圆" charset="0"/>
              <a:ea typeface="幼圆" charset="0"/>
              <a:cs typeface="宋体" panose="02010600030101010101" pitchFamily="2" charset="-122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宋体" panose="02010600030101010101" pitchFamily="2" charset="-122"/>
              </a:rPr>
              <a:t>沸</a:t>
            </a:r>
            <a:endParaRPr lang="en-US" altLang="zh-CN" sz="2200" dirty="0">
              <a:solidFill>
                <a:schemeClr val="dk1"/>
              </a:solidFill>
              <a:latin typeface="幼圆" charset="0"/>
              <a:ea typeface="幼圆" charset="0"/>
              <a:cs typeface="宋体" panose="02010600030101010101" pitchFamily="2" charset="-122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宋体" panose="02010600030101010101" pitchFamily="2" charset="-122"/>
              </a:rPr>
              <a:t>题</a:t>
            </a:r>
            <a:endParaRPr lang="en-US" altLang="zh-CN" sz="2200" dirty="0">
              <a:solidFill>
                <a:schemeClr val="dk1"/>
              </a:solidFill>
              <a:latin typeface="幼圆" charset="0"/>
              <a:ea typeface="幼圆" charset="0"/>
              <a:cs typeface="宋体" panose="02010600030101010101" pitchFamily="2" charset="-122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宋体" panose="02010600030101010101" pitchFamily="2" charset="-122"/>
              </a:rPr>
              <a:t>提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宋体" panose="02010600030101010101" pitchFamily="2" charset="-122"/>
            </a:endParaRPr>
          </a:p>
        </p:txBody>
      </p:sp>
      <p:sp>
        <p:nvSpPr>
          <p:cNvPr id="3" name="左大括号 2"/>
          <p:cNvSpPr/>
          <p:nvPr>
            <p:custDataLst>
              <p:tags r:id="rId11"/>
            </p:custDataLst>
          </p:nvPr>
        </p:nvSpPr>
        <p:spPr>
          <a:xfrm>
            <a:off x="1820069" y="1503840"/>
            <a:ext cx="158750" cy="744538"/>
          </a:xfrm>
          <a:prstGeom prst="leftBrace">
            <a:avLst/>
          </a:prstGeom>
          <a:ln w="19050">
            <a:solidFill>
              <a:schemeClr val="dk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i="0" u="none" strike="noStrike" kern="1200" cap="none" spc="0" normalizeH="0" baseline="0" noProof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5" name="左大括号 4"/>
          <p:cNvSpPr/>
          <p:nvPr>
            <p:custDataLst>
              <p:tags r:id="rId12"/>
            </p:custDataLst>
          </p:nvPr>
        </p:nvSpPr>
        <p:spPr>
          <a:xfrm>
            <a:off x="1820069" y="2470627"/>
            <a:ext cx="158750" cy="744538"/>
          </a:xfrm>
          <a:prstGeom prst="leftBrace">
            <a:avLst/>
          </a:prstGeom>
          <a:ln w="19050">
            <a:solidFill>
              <a:schemeClr val="dk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i="0" u="none" strike="noStrike" kern="1200" cap="none" spc="0" normalizeH="0" baseline="0" noProof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6" name="左大括号 5"/>
          <p:cNvSpPr/>
          <p:nvPr>
            <p:custDataLst>
              <p:tags r:id="rId13"/>
            </p:custDataLst>
          </p:nvPr>
        </p:nvSpPr>
        <p:spPr>
          <a:xfrm>
            <a:off x="1854994" y="3437414"/>
            <a:ext cx="158750" cy="744538"/>
          </a:xfrm>
          <a:prstGeom prst="leftBrace">
            <a:avLst/>
          </a:prstGeom>
          <a:ln w="19050">
            <a:solidFill>
              <a:schemeClr val="dk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i="0" u="none" strike="noStrike" kern="1200" cap="none" spc="0" normalizeH="0" baseline="0" noProof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7" name="文本框 6"/>
          <p:cNvSpPr txBox="1"/>
          <p:nvPr>
            <p:custDataLst>
              <p:tags r:id="rId14"/>
            </p:custDataLst>
          </p:nvPr>
        </p:nvSpPr>
        <p:spPr>
          <a:xfrm>
            <a:off x="5030788" y="787832"/>
            <a:ext cx="2293143" cy="364617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endParaRPr lang="en-US" altLang="zh-CN" sz="2200" dirty="0">
              <a:solidFill>
                <a:schemeClr val="dk1"/>
              </a:solidFill>
              <a:latin typeface="幼圆" charset="0"/>
              <a:ea typeface="幼圆" charset="0"/>
              <a:cs typeface="宋体" panose="02010600030101010101" pitchFamily="2" charset="-122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宋体" panose="02010600030101010101" pitchFamily="2" charset="-122"/>
              </a:rPr>
              <a:t>庐</a:t>
            </a:r>
            <a:endParaRPr lang="en-US" altLang="zh-CN" sz="2200" dirty="0">
              <a:solidFill>
                <a:schemeClr val="dk1"/>
              </a:solidFill>
              <a:latin typeface="幼圆" charset="0"/>
              <a:ea typeface="幼圆" charset="0"/>
              <a:cs typeface="宋体" panose="02010600030101010101" pitchFamily="2" charset="-122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宋体" panose="02010600030101010101" pitchFamily="2" charset="-122"/>
              </a:rPr>
              <a:t>芦</a:t>
            </a:r>
            <a:endParaRPr lang="en-US" altLang="zh-CN" sz="2200" dirty="0">
              <a:solidFill>
                <a:schemeClr val="dk1"/>
              </a:solidFill>
              <a:latin typeface="幼圆" charset="0"/>
              <a:ea typeface="幼圆" charset="0"/>
              <a:cs typeface="宋体" panose="02010600030101010101" pitchFamily="2" charset="-122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宋体" panose="02010600030101010101" pitchFamily="2" charset="-122"/>
              </a:rPr>
              <a:t>均</a:t>
            </a:r>
            <a:endParaRPr lang="en-US" altLang="zh-CN" sz="2200" dirty="0">
              <a:solidFill>
                <a:schemeClr val="dk1"/>
              </a:solidFill>
              <a:latin typeface="幼圆" charset="0"/>
              <a:ea typeface="幼圆" charset="0"/>
              <a:cs typeface="宋体" panose="02010600030101010101" pitchFamily="2" charset="-122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宋体" panose="02010600030101010101" pitchFamily="2" charset="-122"/>
              </a:rPr>
              <a:t>钧</a:t>
            </a:r>
            <a:endParaRPr lang="en-US" altLang="zh-CN" sz="2200" dirty="0">
              <a:solidFill>
                <a:schemeClr val="dk1"/>
              </a:solidFill>
              <a:latin typeface="幼圆" charset="0"/>
              <a:ea typeface="幼圆" charset="0"/>
              <a:cs typeface="宋体" panose="02010600030101010101" pitchFamily="2" charset="-122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宋体" panose="02010600030101010101" pitchFamily="2" charset="-122"/>
              </a:rPr>
              <a:t>址</a:t>
            </a:r>
            <a:endParaRPr lang="en-US" altLang="zh-CN" sz="2200" dirty="0">
              <a:solidFill>
                <a:schemeClr val="dk1"/>
              </a:solidFill>
              <a:latin typeface="幼圆" charset="0"/>
              <a:ea typeface="幼圆" charset="0"/>
              <a:cs typeface="宋体" panose="02010600030101010101" pitchFamily="2" charset="-122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宋体" panose="02010600030101010101" pitchFamily="2" charset="-122"/>
              </a:rPr>
              <a:t>止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宋体" panose="02010600030101010101" pitchFamily="2" charset="-122"/>
            </a:endParaRPr>
          </a:p>
        </p:txBody>
      </p:sp>
      <p:sp>
        <p:nvSpPr>
          <p:cNvPr id="8" name="左大括号 7"/>
          <p:cNvSpPr/>
          <p:nvPr>
            <p:custDataLst>
              <p:tags r:id="rId15"/>
            </p:custDataLst>
          </p:nvPr>
        </p:nvSpPr>
        <p:spPr>
          <a:xfrm>
            <a:off x="4820067" y="1503286"/>
            <a:ext cx="158750" cy="744538"/>
          </a:xfrm>
          <a:prstGeom prst="leftBrace">
            <a:avLst/>
          </a:prstGeom>
          <a:ln w="19050">
            <a:solidFill>
              <a:schemeClr val="dk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i="0" u="none" strike="noStrike" kern="1200" cap="none" spc="0" normalizeH="0" baseline="0" noProof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9" name="左大括号 8"/>
          <p:cNvSpPr/>
          <p:nvPr>
            <p:custDataLst>
              <p:tags r:id="rId16"/>
            </p:custDataLst>
          </p:nvPr>
        </p:nvSpPr>
        <p:spPr>
          <a:xfrm>
            <a:off x="4837113" y="2521744"/>
            <a:ext cx="158750" cy="744538"/>
          </a:xfrm>
          <a:prstGeom prst="leftBrace">
            <a:avLst/>
          </a:prstGeom>
          <a:ln w="19050">
            <a:solidFill>
              <a:schemeClr val="dk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i="0" u="none" strike="noStrike" kern="1200" cap="none" spc="0" normalizeH="0" baseline="0" noProof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10" name="左大括号 9"/>
          <p:cNvSpPr/>
          <p:nvPr>
            <p:custDataLst>
              <p:tags r:id="rId17"/>
            </p:custDataLst>
          </p:nvPr>
        </p:nvSpPr>
        <p:spPr>
          <a:xfrm>
            <a:off x="4872038" y="3488531"/>
            <a:ext cx="158750" cy="744538"/>
          </a:xfrm>
          <a:prstGeom prst="leftBrace">
            <a:avLst/>
          </a:prstGeom>
          <a:ln w="19050">
            <a:solidFill>
              <a:schemeClr val="dk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i="0" u="none" strike="noStrike" kern="1200" cap="none" spc="0" normalizeH="0" baseline="0" noProof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2" name="文本框 1"/>
          <p:cNvSpPr txBox="1"/>
          <p:nvPr>
            <p:custDataLst>
              <p:tags r:id="rId18"/>
            </p:custDataLst>
          </p:nvPr>
        </p:nvSpPr>
        <p:spPr>
          <a:xfrm>
            <a:off x="2292798" y="1359737"/>
            <a:ext cx="13004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200" dirty="0" err="1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cè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(</a:t>
            </a: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侧面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)</a:t>
            </a:r>
            <a:endParaRPr lang="en-US" altLang="zh-CN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11" name="文本框 10"/>
          <p:cNvSpPr txBox="1"/>
          <p:nvPr>
            <p:custDataLst>
              <p:tags r:id="rId19"/>
            </p:custDataLst>
          </p:nvPr>
        </p:nvSpPr>
        <p:spPr>
          <a:xfrm>
            <a:off x="2332102" y="1775526"/>
            <a:ext cx="1440180" cy="5988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2200" dirty="0" err="1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cè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(</a:t>
            </a: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测试）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12" name="文本框 11"/>
          <p:cNvSpPr txBox="1"/>
          <p:nvPr>
            <p:custDataLst>
              <p:tags r:id="rId20"/>
            </p:custDataLst>
          </p:nvPr>
        </p:nvSpPr>
        <p:spPr>
          <a:xfrm>
            <a:off x="2359158" y="2260922"/>
            <a:ext cx="1440180" cy="5988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2200" dirty="0" err="1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fèi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(</a:t>
            </a: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费用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)</a:t>
            </a:r>
            <a:endParaRPr lang="en-US" altLang="zh-CN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13" name="文本框 12"/>
          <p:cNvSpPr txBox="1"/>
          <p:nvPr>
            <p:custDataLst>
              <p:tags r:id="rId21"/>
            </p:custDataLst>
          </p:nvPr>
        </p:nvSpPr>
        <p:spPr>
          <a:xfrm>
            <a:off x="2359158" y="2787447"/>
            <a:ext cx="1440180" cy="5988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2200" dirty="0" err="1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fèi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(</a:t>
            </a: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沸腾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)</a:t>
            </a:r>
            <a:endParaRPr lang="en-US" altLang="zh-CN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14" name="文本框 13"/>
          <p:cNvSpPr txBox="1"/>
          <p:nvPr>
            <p:custDataLst>
              <p:tags r:id="rId22"/>
            </p:custDataLst>
          </p:nvPr>
        </p:nvSpPr>
        <p:spPr>
          <a:xfrm>
            <a:off x="5375222" y="1297310"/>
            <a:ext cx="1300480" cy="5988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2200" dirty="0" err="1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lú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(</a:t>
            </a: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庐山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)</a:t>
            </a:r>
            <a:endParaRPr lang="en-US" altLang="zh-CN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15" name="文本框 14"/>
          <p:cNvSpPr txBox="1"/>
          <p:nvPr>
            <p:custDataLst>
              <p:tags r:id="rId23"/>
            </p:custDataLst>
          </p:nvPr>
        </p:nvSpPr>
        <p:spPr>
          <a:xfrm>
            <a:off x="5413097" y="1773202"/>
            <a:ext cx="1579880" cy="5988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2200" dirty="0" err="1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lú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(</a:t>
            </a: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芦花鸡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)</a:t>
            </a:r>
            <a:endParaRPr lang="en-US" altLang="zh-CN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16" name="文本框 15"/>
          <p:cNvSpPr txBox="1"/>
          <p:nvPr>
            <p:custDataLst>
              <p:tags r:id="rId24"/>
            </p:custDataLst>
          </p:nvPr>
        </p:nvSpPr>
        <p:spPr>
          <a:xfrm>
            <a:off x="5375904" y="2259893"/>
            <a:ext cx="1440180" cy="5988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2200" dirty="0" err="1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jūn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(</a:t>
            </a: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均匀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)</a:t>
            </a:r>
            <a:endParaRPr lang="en-US" altLang="zh-CN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17" name="文本框 16"/>
          <p:cNvSpPr txBox="1"/>
          <p:nvPr>
            <p:custDataLst>
              <p:tags r:id="rId25"/>
            </p:custDataLst>
          </p:nvPr>
        </p:nvSpPr>
        <p:spPr>
          <a:xfrm>
            <a:off x="5403978" y="2765849"/>
            <a:ext cx="1998980" cy="5988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2200" dirty="0" err="1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jūn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(</a:t>
            </a: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千钧一发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)</a:t>
            </a:r>
            <a:endParaRPr lang="en-US" altLang="zh-CN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18" name="文本框 17"/>
          <p:cNvSpPr txBox="1"/>
          <p:nvPr>
            <p:custDataLst>
              <p:tags r:id="rId26"/>
            </p:custDataLst>
          </p:nvPr>
        </p:nvSpPr>
        <p:spPr>
          <a:xfrm>
            <a:off x="2352126" y="3361767"/>
            <a:ext cx="13004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200" dirty="0" err="1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tí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(</a:t>
            </a: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问题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)</a:t>
            </a:r>
            <a:endParaRPr lang="en-US" altLang="zh-CN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19" name="文本框 18"/>
          <p:cNvSpPr txBox="1"/>
          <p:nvPr>
            <p:custDataLst>
              <p:tags r:id="rId27"/>
            </p:custDataLst>
          </p:nvPr>
        </p:nvSpPr>
        <p:spPr>
          <a:xfrm>
            <a:off x="2331420" y="3792654"/>
            <a:ext cx="1300480" cy="5988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2200" dirty="0" err="1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tí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(</a:t>
            </a: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提醒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)</a:t>
            </a:r>
            <a:endParaRPr lang="en-US" altLang="zh-CN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20" name="文本框 19"/>
          <p:cNvSpPr txBox="1"/>
          <p:nvPr>
            <p:custDataLst>
              <p:tags r:id="rId28"/>
            </p:custDataLst>
          </p:nvPr>
        </p:nvSpPr>
        <p:spPr>
          <a:xfrm>
            <a:off x="5441756" y="3258158"/>
            <a:ext cx="1440180" cy="5988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2200" dirty="0" err="1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zhǐ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(</a:t>
            </a: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地址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)</a:t>
            </a:r>
            <a:endParaRPr lang="en-US" altLang="zh-CN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21" name="文本框 20"/>
          <p:cNvSpPr txBox="1"/>
          <p:nvPr>
            <p:custDataLst>
              <p:tags r:id="rId29"/>
            </p:custDataLst>
          </p:nvPr>
        </p:nvSpPr>
        <p:spPr>
          <a:xfrm>
            <a:off x="5442439" y="3758496"/>
            <a:ext cx="1579880" cy="5988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2200" dirty="0" err="1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zhǐ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(</a:t>
            </a: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停止）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</p:spTree>
    <p:custDataLst>
      <p:tags r:id="rId30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组合 21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4" name="文本框 3"/>
          <p:cNvSpPr txBox="1"/>
          <p:nvPr>
            <p:custDataLst>
              <p:tags r:id="rId10"/>
            </p:custDataLst>
          </p:nvPr>
        </p:nvSpPr>
        <p:spPr>
          <a:xfrm>
            <a:off x="1978819" y="787832"/>
            <a:ext cx="2134394" cy="364617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2200" b="1" dirty="0">
                <a:solidFill>
                  <a:schemeClr val="dk1"/>
                </a:solidFill>
                <a:effectLst/>
                <a:latin typeface="幼圆" charset="0"/>
                <a:ea typeface="幼圆" charset="0"/>
                <a:cs typeface="宋体" panose="02010600030101010101" pitchFamily="2" charset="-122"/>
              </a:rPr>
              <a:t>四、形近字</a:t>
            </a:r>
            <a:endParaRPr lang="en-US" altLang="zh-CN" sz="2200" b="1" dirty="0">
              <a:solidFill>
                <a:schemeClr val="dk1"/>
              </a:solidFill>
              <a:effectLst/>
              <a:latin typeface="幼圆" charset="0"/>
              <a:ea typeface="幼圆" charset="0"/>
              <a:cs typeface="宋体" panose="02010600030101010101" pitchFamily="2" charset="-122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宋体" panose="02010600030101010101" pitchFamily="2" charset="-122"/>
              </a:rPr>
              <a:t>搜</a:t>
            </a:r>
            <a:endParaRPr lang="en-US" altLang="zh-CN" sz="2200" dirty="0">
              <a:solidFill>
                <a:schemeClr val="dk1"/>
              </a:solidFill>
              <a:latin typeface="幼圆" charset="0"/>
              <a:ea typeface="幼圆" charset="0"/>
              <a:cs typeface="宋体" panose="02010600030101010101" pitchFamily="2" charset="-122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宋体" panose="02010600030101010101" pitchFamily="2" charset="-122"/>
              </a:rPr>
              <a:t>艘</a:t>
            </a:r>
            <a:endParaRPr lang="en-US" altLang="zh-CN" sz="2200" dirty="0">
              <a:solidFill>
                <a:schemeClr val="dk1"/>
              </a:solidFill>
              <a:latin typeface="幼圆" charset="0"/>
              <a:ea typeface="幼圆" charset="0"/>
              <a:cs typeface="宋体" panose="02010600030101010101" pitchFamily="2" charset="-122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宋体" panose="02010600030101010101" pitchFamily="2" charset="-122"/>
              </a:rPr>
              <a:t>倾</a:t>
            </a:r>
            <a:endParaRPr lang="en-US" altLang="zh-CN" sz="2200" dirty="0">
              <a:solidFill>
                <a:schemeClr val="dk1"/>
              </a:solidFill>
              <a:latin typeface="幼圆" charset="0"/>
              <a:ea typeface="幼圆" charset="0"/>
              <a:cs typeface="宋体" panose="02010600030101010101" pitchFamily="2" charset="-122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宋体" panose="02010600030101010101" pitchFamily="2" charset="-122"/>
              </a:rPr>
              <a:t>顷</a:t>
            </a:r>
            <a:endParaRPr lang="en-US" altLang="zh-CN" sz="2200" dirty="0">
              <a:solidFill>
                <a:schemeClr val="dk1"/>
              </a:solidFill>
              <a:latin typeface="幼圆" charset="0"/>
              <a:ea typeface="幼圆" charset="0"/>
              <a:cs typeface="宋体" panose="02010600030101010101" pitchFamily="2" charset="-122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宋体" panose="02010600030101010101" pitchFamily="2" charset="-122"/>
              </a:rPr>
              <a:t>择</a:t>
            </a:r>
            <a:endParaRPr lang="en-US" altLang="zh-CN" sz="2200" dirty="0">
              <a:solidFill>
                <a:schemeClr val="dk1"/>
              </a:solidFill>
              <a:latin typeface="幼圆" charset="0"/>
              <a:ea typeface="幼圆" charset="0"/>
              <a:cs typeface="宋体" panose="02010600030101010101" pitchFamily="2" charset="-122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宋体" panose="02010600030101010101" pitchFamily="2" charset="-122"/>
              </a:rPr>
              <a:t>泽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宋体" panose="02010600030101010101" pitchFamily="2" charset="-122"/>
            </a:endParaRPr>
          </a:p>
        </p:txBody>
      </p:sp>
      <p:sp>
        <p:nvSpPr>
          <p:cNvPr id="3" name="左大括号 2"/>
          <p:cNvSpPr/>
          <p:nvPr>
            <p:custDataLst>
              <p:tags r:id="rId11"/>
            </p:custDataLst>
          </p:nvPr>
        </p:nvSpPr>
        <p:spPr>
          <a:xfrm>
            <a:off x="1820069" y="1503840"/>
            <a:ext cx="158750" cy="744538"/>
          </a:xfrm>
          <a:prstGeom prst="leftBrace">
            <a:avLst/>
          </a:prstGeom>
          <a:ln w="19050">
            <a:solidFill>
              <a:schemeClr val="dk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i="0" u="none" strike="noStrike" kern="1200" cap="none" spc="0" normalizeH="0" baseline="0" noProof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5" name="左大括号 4"/>
          <p:cNvSpPr/>
          <p:nvPr>
            <p:custDataLst>
              <p:tags r:id="rId12"/>
            </p:custDataLst>
          </p:nvPr>
        </p:nvSpPr>
        <p:spPr>
          <a:xfrm>
            <a:off x="1820069" y="2470627"/>
            <a:ext cx="158750" cy="744538"/>
          </a:xfrm>
          <a:prstGeom prst="leftBrace">
            <a:avLst/>
          </a:prstGeom>
          <a:ln w="19050">
            <a:solidFill>
              <a:schemeClr val="dk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i="0" u="none" strike="noStrike" kern="1200" cap="none" spc="0" normalizeH="0" baseline="0" noProof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6" name="左大括号 5"/>
          <p:cNvSpPr/>
          <p:nvPr>
            <p:custDataLst>
              <p:tags r:id="rId13"/>
            </p:custDataLst>
          </p:nvPr>
        </p:nvSpPr>
        <p:spPr>
          <a:xfrm>
            <a:off x="1854994" y="3437414"/>
            <a:ext cx="158750" cy="744538"/>
          </a:xfrm>
          <a:prstGeom prst="leftBrace">
            <a:avLst/>
          </a:prstGeom>
          <a:ln w="19050">
            <a:solidFill>
              <a:schemeClr val="dk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i="0" u="none" strike="noStrike" kern="1200" cap="none" spc="0" normalizeH="0" baseline="0" noProof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7" name="文本框 6"/>
          <p:cNvSpPr txBox="1"/>
          <p:nvPr>
            <p:custDataLst>
              <p:tags r:id="rId14"/>
            </p:custDataLst>
          </p:nvPr>
        </p:nvSpPr>
        <p:spPr>
          <a:xfrm>
            <a:off x="5030788" y="787832"/>
            <a:ext cx="2293143" cy="364617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endParaRPr lang="en-US" altLang="zh-CN" sz="2200" dirty="0">
              <a:solidFill>
                <a:schemeClr val="dk1"/>
              </a:solidFill>
              <a:latin typeface="幼圆" charset="0"/>
              <a:ea typeface="幼圆" charset="0"/>
              <a:cs typeface="宋体" panose="02010600030101010101" pitchFamily="2" charset="-122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宋体" panose="02010600030101010101" pitchFamily="2" charset="-122"/>
              </a:rPr>
              <a:t>良</a:t>
            </a:r>
            <a:endParaRPr lang="en-US" altLang="zh-CN" sz="2200" dirty="0">
              <a:solidFill>
                <a:schemeClr val="dk1"/>
              </a:solidFill>
              <a:latin typeface="幼圆" charset="0"/>
              <a:ea typeface="幼圆" charset="0"/>
              <a:cs typeface="宋体" panose="02010600030101010101" pitchFamily="2" charset="-122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宋体" panose="02010600030101010101" pitchFamily="2" charset="-122"/>
              </a:rPr>
              <a:t>粮</a:t>
            </a:r>
            <a:endParaRPr lang="en-US" altLang="zh-CN" sz="2200" dirty="0">
              <a:solidFill>
                <a:schemeClr val="dk1"/>
              </a:solidFill>
              <a:latin typeface="幼圆" charset="0"/>
              <a:ea typeface="幼圆" charset="0"/>
              <a:cs typeface="宋体" panose="02010600030101010101" pitchFamily="2" charset="-122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宋体" panose="02010600030101010101" pitchFamily="2" charset="-122"/>
              </a:rPr>
              <a:t>专</a:t>
            </a:r>
            <a:endParaRPr lang="en-US" altLang="zh-CN" sz="2200" dirty="0">
              <a:solidFill>
                <a:schemeClr val="dk1"/>
              </a:solidFill>
              <a:latin typeface="幼圆" charset="0"/>
              <a:ea typeface="幼圆" charset="0"/>
              <a:cs typeface="宋体" panose="02010600030101010101" pitchFamily="2" charset="-122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宋体" panose="02010600030101010101" pitchFamily="2" charset="-122"/>
              </a:rPr>
              <a:t>砖</a:t>
            </a:r>
            <a:endParaRPr lang="en-US" altLang="zh-CN" sz="2200" dirty="0">
              <a:solidFill>
                <a:schemeClr val="dk1"/>
              </a:solidFill>
              <a:latin typeface="幼圆" charset="0"/>
              <a:ea typeface="幼圆" charset="0"/>
              <a:cs typeface="宋体" panose="02010600030101010101" pitchFamily="2" charset="-122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宋体" panose="02010600030101010101" pitchFamily="2" charset="-122"/>
              </a:rPr>
              <a:t>较</a:t>
            </a:r>
            <a:endParaRPr lang="en-US" altLang="zh-CN" sz="2200" dirty="0">
              <a:solidFill>
                <a:schemeClr val="dk1"/>
              </a:solidFill>
              <a:latin typeface="幼圆" charset="0"/>
              <a:ea typeface="幼圆" charset="0"/>
              <a:cs typeface="宋体" panose="02010600030101010101" pitchFamily="2" charset="-122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宋体" panose="02010600030101010101" pitchFamily="2" charset="-122"/>
              </a:rPr>
              <a:t>轿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宋体" panose="02010600030101010101" pitchFamily="2" charset="-122"/>
            </a:endParaRPr>
          </a:p>
        </p:txBody>
      </p:sp>
      <p:sp>
        <p:nvSpPr>
          <p:cNvPr id="8" name="左大括号 7"/>
          <p:cNvSpPr/>
          <p:nvPr>
            <p:custDataLst>
              <p:tags r:id="rId15"/>
            </p:custDataLst>
          </p:nvPr>
        </p:nvSpPr>
        <p:spPr>
          <a:xfrm>
            <a:off x="4837113" y="1554957"/>
            <a:ext cx="158750" cy="744538"/>
          </a:xfrm>
          <a:prstGeom prst="leftBrace">
            <a:avLst/>
          </a:prstGeom>
          <a:ln w="19050">
            <a:solidFill>
              <a:schemeClr val="dk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i="0" u="none" strike="noStrike" kern="1200" cap="none" spc="0" normalizeH="0" baseline="0" noProof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9" name="左大括号 8"/>
          <p:cNvSpPr/>
          <p:nvPr>
            <p:custDataLst>
              <p:tags r:id="rId16"/>
            </p:custDataLst>
          </p:nvPr>
        </p:nvSpPr>
        <p:spPr>
          <a:xfrm>
            <a:off x="4837113" y="2521744"/>
            <a:ext cx="158750" cy="744538"/>
          </a:xfrm>
          <a:prstGeom prst="leftBrace">
            <a:avLst/>
          </a:prstGeom>
          <a:ln w="19050">
            <a:solidFill>
              <a:schemeClr val="dk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i="0" u="none" strike="noStrike" kern="1200" cap="none" spc="0" normalizeH="0" baseline="0" noProof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10" name="左大括号 9"/>
          <p:cNvSpPr/>
          <p:nvPr>
            <p:custDataLst>
              <p:tags r:id="rId17"/>
            </p:custDataLst>
          </p:nvPr>
        </p:nvSpPr>
        <p:spPr>
          <a:xfrm>
            <a:off x="4872038" y="3488531"/>
            <a:ext cx="158750" cy="744538"/>
          </a:xfrm>
          <a:prstGeom prst="leftBrace">
            <a:avLst/>
          </a:prstGeom>
          <a:ln w="19050">
            <a:solidFill>
              <a:schemeClr val="dk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i="0" u="none" strike="noStrike" kern="1200" cap="none" spc="0" normalizeH="0" baseline="0" noProof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2" name="文本框 1"/>
          <p:cNvSpPr txBox="1"/>
          <p:nvPr>
            <p:custDataLst>
              <p:tags r:id="rId18"/>
            </p:custDataLst>
          </p:nvPr>
        </p:nvSpPr>
        <p:spPr>
          <a:xfrm>
            <a:off x="2313336" y="1346412"/>
            <a:ext cx="14401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200" dirty="0" err="1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sōu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(</a:t>
            </a: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搜身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)</a:t>
            </a:r>
            <a:endParaRPr lang="en-US" altLang="zh-CN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11" name="文本框 10"/>
          <p:cNvSpPr txBox="1"/>
          <p:nvPr>
            <p:custDataLst>
              <p:tags r:id="rId19"/>
            </p:custDataLst>
          </p:nvPr>
        </p:nvSpPr>
        <p:spPr>
          <a:xfrm>
            <a:off x="2318292" y="1759597"/>
            <a:ext cx="1440180" cy="5988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2200" dirty="0" err="1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sōu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(</a:t>
            </a: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一艘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)</a:t>
            </a:r>
            <a:endParaRPr lang="en-US" altLang="zh-CN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12" name="文本框 11"/>
          <p:cNvSpPr txBox="1"/>
          <p:nvPr>
            <p:custDataLst>
              <p:tags r:id="rId20"/>
            </p:custDataLst>
          </p:nvPr>
        </p:nvSpPr>
        <p:spPr>
          <a:xfrm>
            <a:off x="5322502" y="1376618"/>
            <a:ext cx="17195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200" dirty="0" err="1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liáng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(</a:t>
            </a: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优良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)</a:t>
            </a:r>
            <a:endParaRPr lang="en-US" altLang="zh-CN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13" name="文本框 12"/>
          <p:cNvSpPr txBox="1"/>
          <p:nvPr>
            <p:custDataLst>
              <p:tags r:id="rId21"/>
            </p:custDataLst>
          </p:nvPr>
        </p:nvSpPr>
        <p:spPr>
          <a:xfrm>
            <a:off x="5365824" y="1788418"/>
            <a:ext cx="1719580" cy="5988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2200" dirty="0" err="1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liáng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(</a:t>
            </a: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粮食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)</a:t>
            </a:r>
            <a:endParaRPr lang="en-US" altLang="zh-CN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14" name="文本框 13"/>
          <p:cNvSpPr txBox="1"/>
          <p:nvPr>
            <p:custDataLst>
              <p:tags r:id="rId22"/>
            </p:custDataLst>
          </p:nvPr>
        </p:nvSpPr>
        <p:spPr>
          <a:xfrm>
            <a:off x="2311260" y="2367028"/>
            <a:ext cx="15798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200" dirty="0" err="1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qīng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(</a:t>
            </a: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倾倒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)</a:t>
            </a:r>
            <a:endParaRPr lang="en-US" altLang="zh-CN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15" name="文本框 14"/>
          <p:cNvSpPr txBox="1"/>
          <p:nvPr>
            <p:custDataLst>
              <p:tags r:id="rId23"/>
            </p:custDataLst>
          </p:nvPr>
        </p:nvSpPr>
        <p:spPr>
          <a:xfrm>
            <a:off x="2325657" y="2761346"/>
            <a:ext cx="1579880" cy="5988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2200" dirty="0" err="1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qǐng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(</a:t>
            </a: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顷刻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)</a:t>
            </a:r>
            <a:endParaRPr lang="en-US" altLang="zh-CN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16" name="文本框 15"/>
          <p:cNvSpPr txBox="1"/>
          <p:nvPr>
            <p:custDataLst>
              <p:tags r:id="rId24"/>
            </p:custDataLst>
          </p:nvPr>
        </p:nvSpPr>
        <p:spPr>
          <a:xfrm>
            <a:off x="5366506" y="2248378"/>
            <a:ext cx="1859280" cy="5988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2200" dirty="0" err="1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zhuān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(</a:t>
            </a: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专门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) </a:t>
            </a:r>
            <a:endParaRPr lang="en-US" altLang="zh-CN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17" name="文本框 16"/>
          <p:cNvSpPr txBox="1"/>
          <p:nvPr>
            <p:custDataLst>
              <p:tags r:id="rId25"/>
            </p:custDataLst>
          </p:nvPr>
        </p:nvSpPr>
        <p:spPr>
          <a:xfrm>
            <a:off x="5381419" y="2747203"/>
            <a:ext cx="1719580" cy="5988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2200" dirty="0" err="1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zhuān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(</a:t>
            </a: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砖瓦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)</a:t>
            </a:r>
            <a:endParaRPr lang="en-US" altLang="zh-CN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18" name="文本框 17"/>
          <p:cNvSpPr txBox="1"/>
          <p:nvPr>
            <p:custDataLst>
              <p:tags r:id="rId26"/>
            </p:custDataLst>
          </p:nvPr>
        </p:nvSpPr>
        <p:spPr>
          <a:xfrm>
            <a:off x="2351352" y="3287394"/>
            <a:ext cx="1440180" cy="5988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2200" dirty="0" err="1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zé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(</a:t>
            </a: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选择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) </a:t>
            </a:r>
            <a:endParaRPr lang="en-US" altLang="zh-CN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19" name="文本框 18"/>
          <p:cNvSpPr txBox="1"/>
          <p:nvPr>
            <p:custDataLst>
              <p:tags r:id="rId27"/>
            </p:custDataLst>
          </p:nvPr>
        </p:nvSpPr>
        <p:spPr>
          <a:xfrm>
            <a:off x="2326557" y="3750813"/>
            <a:ext cx="1300480" cy="5988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2200" dirty="0" err="1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zé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(</a:t>
            </a: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润泽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)</a:t>
            </a:r>
            <a:endParaRPr lang="en-US" altLang="zh-CN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20" name="文本框 19"/>
          <p:cNvSpPr txBox="1"/>
          <p:nvPr>
            <p:custDataLst>
              <p:tags r:id="rId28"/>
            </p:custDataLst>
          </p:nvPr>
        </p:nvSpPr>
        <p:spPr>
          <a:xfrm>
            <a:off x="5380737" y="3279370"/>
            <a:ext cx="1579880" cy="5988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2200" dirty="0" err="1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jiào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(</a:t>
            </a: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比较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)</a:t>
            </a:r>
            <a:endParaRPr lang="en-US" altLang="zh-CN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21" name="文本框 20"/>
          <p:cNvSpPr txBox="1"/>
          <p:nvPr>
            <p:custDataLst>
              <p:tags r:id="rId29"/>
            </p:custDataLst>
          </p:nvPr>
        </p:nvSpPr>
        <p:spPr>
          <a:xfrm>
            <a:off x="5409451" y="3766876"/>
            <a:ext cx="1579880" cy="5988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2200" dirty="0" err="1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jiào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(</a:t>
            </a: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轿车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)</a:t>
            </a:r>
            <a:endParaRPr lang="en-US" altLang="zh-CN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</p:spTree>
    <p:custDataLst>
      <p:tags r:id="rId30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4" name="文本框 3"/>
          <p:cNvSpPr txBox="1"/>
          <p:nvPr>
            <p:custDataLst>
              <p:tags r:id="rId10"/>
            </p:custDataLst>
          </p:nvPr>
        </p:nvSpPr>
        <p:spPr>
          <a:xfrm>
            <a:off x="3199607" y="1485677"/>
            <a:ext cx="4472781" cy="263017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2200" b="1" dirty="0">
                <a:solidFill>
                  <a:schemeClr val="dk1"/>
                </a:solidFill>
                <a:effectLst/>
                <a:latin typeface="幼圆" charset="0"/>
                <a:ea typeface="幼圆" charset="0"/>
                <a:cs typeface="宋体" panose="02010600030101010101" pitchFamily="2" charset="-122"/>
              </a:rPr>
              <a:t>五、多音字</a:t>
            </a:r>
            <a:endParaRPr lang="en-US" altLang="zh-CN" sz="2200" b="1" dirty="0">
              <a:solidFill>
                <a:schemeClr val="dk1"/>
              </a:solidFill>
              <a:effectLst/>
              <a:latin typeface="幼圆" charset="0"/>
              <a:ea typeface="幼圆" charset="0"/>
              <a:cs typeface="宋体" panose="02010600030101010101" pitchFamily="2" charset="-122"/>
            </a:endParaRPr>
          </a:p>
          <a:p>
            <a:pPr algn="just">
              <a:lnSpc>
                <a:spcPct val="150000"/>
              </a:lnSpc>
            </a:pPr>
            <a:endParaRPr lang="en-US" altLang="zh-CN" sz="2200" dirty="0">
              <a:solidFill>
                <a:schemeClr val="dk1"/>
              </a:solidFill>
              <a:latin typeface="幼圆" charset="0"/>
              <a:ea typeface="幼圆" charset="0"/>
              <a:cs typeface="宋体" panose="02010600030101010101" pitchFamily="2" charset="-122"/>
            </a:endParaRPr>
          </a:p>
          <a:p>
            <a:pPr algn="just">
              <a:lnSpc>
                <a:spcPct val="150000"/>
              </a:lnSpc>
            </a:pPr>
            <a:endParaRPr lang="en-US" altLang="zh-CN" sz="2200" dirty="0">
              <a:solidFill>
                <a:schemeClr val="dk1"/>
              </a:solidFill>
              <a:latin typeface="幼圆" charset="0"/>
              <a:ea typeface="幼圆" charset="0"/>
              <a:cs typeface="宋体" panose="02010600030101010101" pitchFamily="2" charset="-122"/>
            </a:endParaRPr>
          </a:p>
          <a:p>
            <a:pPr algn="just">
              <a:lnSpc>
                <a:spcPct val="150000"/>
              </a:lnSpc>
            </a:pPr>
            <a:endParaRPr lang="en-US" altLang="zh-CN" sz="2200" dirty="0">
              <a:solidFill>
                <a:schemeClr val="dk1"/>
              </a:solidFill>
              <a:latin typeface="幼圆" charset="0"/>
              <a:ea typeface="幼圆" charset="0"/>
              <a:cs typeface="宋体" panose="02010600030101010101" pitchFamily="2" charset="-122"/>
            </a:endParaRPr>
          </a:p>
          <a:p>
            <a:pPr algn="just">
              <a:lnSpc>
                <a:spcPct val="150000"/>
              </a:lnSpc>
            </a:pPr>
            <a:endParaRPr lang="en-US" altLang="zh-CN" sz="2200" dirty="0">
              <a:solidFill>
                <a:schemeClr val="dk1"/>
              </a:solidFill>
              <a:latin typeface="幼圆" charset="0"/>
              <a:ea typeface="幼圆" charset="0"/>
              <a:cs typeface="宋体" panose="02010600030101010101" pitchFamily="2" charset="-122"/>
            </a:endParaRPr>
          </a:p>
        </p:txBody>
      </p:sp>
      <p:sp>
        <p:nvSpPr>
          <p:cNvPr id="3" name="左大括号 2"/>
          <p:cNvSpPr/>
          <p:nvPr>
            <p:custDataLst>
              <p:tags r:id="rId11"/>
            </p:custDataLst>
          </p:nvPr>
        </p:nvSpPr>
        <p:spPr>
          <a:xfrm>
            <a:off x="2977357" y="2253933"/>
            <a:ext cx="158750" cy="744538"/>
          </a:xfrm>
          <a:prstGeom prst="leftBrace">
            <a:avLst/>
          </a:prstGeom>
          <a:ln w="19050">
            <a:solidFill>
              <a:schemeClr val="dk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i="0" u="none" strike="noStrike" kern="1200" cap="none" spc="0" normalizeH="0" baseline="0" noProof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5" name="左大括号 4"/>
          <p:cNvSpPr/>
          <p:nvPr>
            <p:custDataLst>
              <p:tags r:id="rId12"/>
            </p:custDataLst>
          </p:nvPr>
        </p:nvSpPr>
        <p:spPr>
          <a:xfrm>
            <a:off x="2977357" y="3220720"/>
            <a:ext cx="158750" cy="744538"/>
          </a:xfrm>
          <a:prstGeom prst="leftBrace">
            <a:avLst/>
          </a:prstGeom>
          <a:ln w="19050">
            <a:solidFill>
              <a:schemeClr val="dk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i="0" u="none" strike="noStrike" kern="1200" cap="none" spc="0" normalizeH="0" baseline="0" noProof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7" name="文本框 6"/>
          <p:cNvSpPr txBox="1"/>
          <p:nvPr>
            <p:custDataLst>
              <p:tags r:id="rId13"/>
            </p:custDataLst>
          </p:nvPr>
        </p:nvSpPr>
        <p:spPr>
          <a:xfrm>
            <a:off x="2407444" y="2348919"/>
            <a:ext cx="392906" cy="4298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</a:rPr>
              <a:t>降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sp>
        <p:nvSpPr>
          <p:cNvPr id="8" name="文本框 7"/>
          <p:cNvSpPr txBox="1"/>
          <p:nvPr>
            <p:custDataLst>
              <p:tags r:id="rId14"/>
            </p:custDataLst>
          </p:nvPr>
        </p:nvSpPr>
        <p:spPr>
          <a:xfrm>
            <a:off x="2407444" y="3322512"/>
            <a:ext cx="492919" cy="4298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</a:rPr>
              <a:t>曲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sp>
        <p:nvSpPr>
          <p:cNvPr id="2" name="文本框 1"/>
          <p:cNvSpPr txBox="1"/>
          <p:nvPr>
            <p:custDataLst>
              <p:tags r:id="rId15"/>
            </p:custDataLst>
          </p:nvPr>
        </p:nvSpPr>
        <p:spPr>
          <a:xfrm>
            <a:off x="3199607" y="2063174"/>
            <a:ext cx="19989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200" dirty="0" err="1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xiáng</a:t>
            </a: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（投降）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9" name="文本框 8"/>
          <p:cNvSpPr txBox="1"/>
          <p:nvPr>
            <p:custDataLst>
              <p:tags r:id="rId16"/>
            </p:custDataLst>
          </p:nvPr>
        </p:nvSpPr>
        <p:spPr>
          <a:xfrm>
            <a:off x="3209368" y="2500111"/>
            <a:ext cx="1998980" cy="5988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2200" dirty="0" err="1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jiàng</a:t>
            </a: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（降临）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10" name="文本框 9"/>
          <p:cNvSpPr txBox="1"/>
          <p:nvPr>
            <p:custDataLst>
              <p:tags r:id="rId17"/>
            </p:custDataLst>
          </p:nvPr>
        </p:nvSpPr>
        <p:spPr>
          <a:xfrm>
            <a:off x="3220816" y="2960296"/>
            <a:ext cx="1579880" cy="5988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2200" dirty="0" err="1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qū</a:t>
            </a: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（弯曲）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11" name="文本框 10"/>
          <p:cNvSpPr txBox="1"/>
          <p:nvPr>
            <p:custDataLst>
              <p:tags r:id="rId18"/>
            </p:custDataLst>
          </p:nvPr>
        </p:nvSpPr>
        <p:spPr>
          <a:xfrm>
            <a:off x="3207322" y="3486672"/>
            <a:ext cx="1579880" cy="5988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2200" dirty="0" err="1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qǔ</a:t>
            </a: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（歌曲）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</p:spTree>
    <p:custDataLst>
      <p:tags r:id="rId19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9" grpId="0"/>
      <p:bldP spid="10" grpId="0"/>
      <p:bldP spid="11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4" name="文本框 3"/>
          <p:cNvSpPr txBox="1"/>
          <p:nvPr>
            <p:custDataLst>
              <p:tags r:id="rId10"/>
            </p:custDataLst>
          </p:nvPr>
        </p:nvSpPr>
        <p:spPr>
          <a:xfrm>
            <a:off x="3171032" y="1486808"/>
            <a:ext cx="4472781" cy="263017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2200" b="1" dirty="0">
                <a:solidFill>
                  <a:schemeClr val="dk1"/>
                </a:solidFill>
                <a:effectLst/>
                <a:latin typeface="幼圆" charset="0"/>
                <a:ea typeface="幼圆" charset="0"/>
                <a:cs typeface="宋体" panose="02010600030101010101" pitchFamily="2" charset="-122"/>
              </a:rPr>
              <a:t>五、多音字</a:t>
            </a:r>
            <a:endParaRPr lang="en-US" altLang="zh-CN" sz="2200" b="1" dirty="0">
              <a:solidFill>
                <a:schemeClr val="dk1"/>
              </a:solidFill>
              <a:effectLst/>
              <a:latin typeface="幼圆" charset="0"/>
              <a:ea typeface="幼圆" charset="0"/>
              <a:cs typeface="宋体" panose="02010600030101010101" pitchFamily="2" charset="-122"/>
            </a:endParaRPr>
          </a:p>
          <a:p>
            <a:pPr algn="just">
              <a:lnSpc>
                <a:spcPct val="150000"/>
              </a:lnSpc>
            </a:pPr>
            <a:endParaRPr lang="en-US" altLang="zh-CN" sz="2200" dirty="0">
              <a:solidFill>
                <a:schemeClr val="dk1"/>
              </a:solidFill>
              <a:latin typeface="幼圆" charset="0"/>
              <a:ea typeface="幼圆" charset="0"/>
              <a:cs typeface="宋体" panose="02010600030101010101" pitchFamily="2" charset="-122"/>
            </a:endParaRPr>
          </a:p>
          <a:p>
            <a:pPr algn="just">
              <a:lnSpc>
                <a:spcPct val="150000"/>
              </a:lnSpc>
            </a:pPr>
            <a:endParaRPr lang="en-US" altLang="zh-CN" sz="2200" dirty="0">
              <a:solidFill>
                <a:schemeClr val="dk1"/>
              </a:solidFill>
              <a:latin typeface="幼圆" charset="0"/>
              <a:ea typeface="幼圆" charset="0"/>
              <a:cs typeface="宋体" panose="02010600030101010101" pitchFamily="2" charset="-122"/>
            </a:endParaRPr>
          </a:p>
          <a:p>
            <a:pPr algn="just">
              <a:lnSpc>
                <a:spcPct val="150000"/>
              </a:lnSpc>
            </a:pPr>
            <a:endParaRPr lang="en-US" altLang="zh-CN" sz="2200" dirty="0">
              <a:solidFill>
                <a:schemeClr val="dk1"/>
              </a:solidFill>
              <a:latin typeface="幼圆" charset="0"/>
              <a:ea typeface="幼圆" charset="0"/>
              <a:cs typeface="宋体" panose="02010600030101010101" pitchFamily="2" charset="-122"/>
            </a:endParaRPr>
          </a:p>
          <a:p>
            <a:pPr algn="just">
              <a:lnSpc>
                <a:spcPct val="150000"/>
              </a:lnSpc>
            </a:pPr>
            <a:endParaRPr lang="en-US" altLang="zh-CN" sz="2200" dirty="0">
              <a:solidFill>
                <a:schemeClr val="dk1"/>
              </a:solidFill>
              <a:latin typeface="幼圆" charset="0"/>
              <a:ea typeface="幼圆" charset="0"/>
              <a:cs typeface="宋体" panose="02010600030101010101" pitchFamily="2" charset="-122"/>
            </a:endParaRPr>
          </a:p>
        </p:txBody>
      </p:sp>
      <p:sp>
        <p:nvSpPr>
          <p:cNvPr id="3" name="左大括号 2"/>
          <p:cNvSpPr/>
          <p:nvPr>
            <p:custDataLst>
              <p:tags r:id="rId11"/>
            </p:custDataLst>
          </p:nvPr>
        </p:nvSpPr>
        <p:spPr>
          <a:xfrm>
            <a:off x="2977357" y="2253933"/>
            <a:ext cx="158750" cy="744538"/>
          </a:xfrm>
          <a:prstGeom prst="leftBrace">
            <a:avLst/>
          </a:prstGeom>
          <a:ln w="19050">
            <a:solidFill>
              <a:schemeClr val="dk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i="0" u="none" strike="noStrike" kern="1200" cap="none" spc="0" normalizeH="0" baseline="0" noProof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5" name="左大括号 4"/>
          <p:cNvSpPr/>
          <p:nvPr>
            <p:custDataLst>
              <p:tags r:id="rId12"/>
            </p:custDataLst>
          </p:nvPr>
        </p:nvSpPr>
        <p:spPr>
          <a:xfrm>
            <a:off x="2977357" y="3220720"/>
            <a:ext cx="158750" cy="744538"/>
          </a:xfrm>
          <a:prstGeom prst="leftBrace">
            <a:avLst/>
          </a:prstGeom>
          <a:ln w="19050">
            <a:solidFill>
              <a:schemeClr val="dk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i="0" u="none" strike="noStrike" kern="1200" cap="none" spc="0" normalizeH="0" baseline="0" noProof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7" name="文本框 6"/>
          <p:cNvSpPr txBox="1"/>
          <p:nvPr>
            <p:custDataLst>
              <p:tags r:id="rId13"/>
            </p:custDataLst>
          </p:nvPr>
        </p:nvSpPr>
        <p:spPr>
          <a:xfrm>
            <a:off x="2407444" y="2348919"/>
            <a:ext cx="392906" cy="4298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?"/>
              </a:rPr>
              <a:t>空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?"/>
            </a:endParaRPr>
          </a:p>
        </p:txBody>
      </p:sp>
      <p:sp>
        <p:nvSpPr>
          <p:cNvPr id="8" name="文本框 7"/>
          <p:cNvSpPr txBox="1"/>
          <p:nvPr>
            <p:custDataLst>
              <p:tags r:id="rId14"/>
            </p:custDataLst>
          </p:nvPr>
        </p:nvSpPr>
        <p:spPr>
          <a:xfrm>
            <a:off x="2407444" y="3322512"/>
            <a:ext cx="492919" cy="4298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</a:rPr>
              <a:t>铺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sp>
        <p:nvSpPr>
          <p:cNvPr id="2" name="文本框 1"/>
          <p:cNvSpPr txBox="1"/>
          <p:nvPr>
            <p:custDataLst>
              <p:tags r:id="rId15"/>
            </p:custDataLst>
          </p:nvPr>
        </p:nvSpPr>
        <p:spPr>
          <a:xfrm>
            <a:off x="3136107" y="2133475"/>
            <a:ext cx="18592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200" dirty="0" err="1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kōng</a:t>
            </a: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（空旷）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9" name="文本框 8"/>
          <p:cNvSpPr txBox="1"/>
          <p:nvPr>
            <p:custDataLst>
              <p:tags r:id="rId16"/>
            </p:custDataLst>
          </p:nvPr>
        </p:nvSpPr>
        <p:spPr>
          <a:xfrm>
            <a:off x="3145186" y="2557237"/>
            <a:ext cx="1859280" cy="5988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2200" dirty="0" err="1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kòng</a:t>
            </a: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（空地）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10" name="文本框 9"/>
          <p:cNvSpPr txBox="1"/>
          <p:nvPr>
            <p:custDataLst>
              <p:tags r:id="rId17"/>
            </p:custDataLst>
          </p:nvPr>
        </p:nvSpPr>
        <p:spPr>
          <a:xfrm>
            <a:off x="3178556" y="2997327"/>
            <a:ext cx="1579880" cy="5988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2200" dirty="0" err="1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pū</a:t>
            </a: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（铺路）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11" name="文本框 10"/>
          <p:cNvSpPr txBox="1"/>
          <p:nvPr>
            <p:custDataLst>
              <p:tags r:id="rId18"/>
            </p:custDataLst>
          </p:nvPr>
        </p:nvSpPr>
        <p:spPr>
          <a:xfrm>
            <a:off x="3145185" y="3459136"/>
            <a:ext cx="1859280" cy="5988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2200" dirty="0" err="1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pù</a:t>
            </a: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（上下铺）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</p:spTree>
    <p:custDataLst>
      <p:tags r:id="rId19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9" grpId="0"/>
      <p:bldP spid="10" grpId="0"/>
      <p:bldP spid="11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4" name="文本框 3"/>
          <p:cNvSpPr txBox="1"/>
          <p:nvPr>
            <p:custDataLst>
              <p:tags r:id="rId10"/>
            </p:custDataLst>
          </p:nvPr>
        </p:nvSpPr>
        <p:spPr>
          <a:xfrm>
            <a:off x="585788" y="555076"/>
            <a:ext cx="8508206" cy="415417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200000"/>
              </a:lnSpc>
            </a:pPr>
            <a:r>
              <a:rPr lang="zh-CN" altLang="en-US" sz="2200" b="1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六、近义词</a:t>
            </a:r>
            <a:endParaRPr lang="en-US" altLang="zh-CN" sz="2200" b="1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20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残阳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夕阳     空隙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间隙     均匀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匀称     牢固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坚固</a:t>
            </a:r>
            <a:endParaRPr lang="en-US" altLang="zh-CN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20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新鲜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鲜嫩     逐渐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渐渐     舒服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舒适     慎重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谨慎</a:t>
            </a:r>
            <a:endParaRPr lang="en-US" altLang="zh-CN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20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选择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挑选     柔弱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弱小     平坦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平整     搜索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搜寻</a:t>
            </a:r>
            <a:endParaRPr lang="en-US" altLang="zh-CN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20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隐蔽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隐藏     惊奇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惊讶     研究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钻研     简朴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朴素</a:t>
            </a:r>
            <a:endParaRPr lang="en-US" altLang="zh-CN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20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疲劳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疲倦     宽敞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宽阔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</p:spTree>
    <p:custDataLst>
      <p:tags r:id="rId11"/>
    </p:custData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4" name="文本框 3"/>
          <p:cNvSpPr txBox="1"/>
          <p:nvPr>
            <p:custDataLst>
              <p:tags r:id="rId10"/>
            </p:custDataLst>
          </p:nvPr>
        </p:nvSpPr>
        <p:spPr>
          <a:xfrm>
            <a:off x="667940" y="946080"/>
            <a:ext cx="8054579" cy="34766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200000"/>
              </a:lnSpc>
            </a:pPr>
            <a:r>
              <a:rPr lang="zh-CN" altLang="en-US" sz="2200" b="1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七、反义词</a:t>
            </a:r>
            <a:endParaRPr lang="zh-CN" altLang="en-US" sz="2200" b="1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20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残阳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朝阳     弯曲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笔直     舒服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难受     仔细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马虎 细小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粗壮     牢固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松散     新鲜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陈旧     慎重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轻率 粗糙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光滑     柔弱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坚强    隐蔽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显露     平坦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崎岖 宽敞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狭窄      温和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寒冷 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</p:spTree>
    <p:custDataLst>
      <p:tags r:id="rId11"/>
    </p:custData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4" name="文本框 3"/>
          <p:cNvSpPr txBox="1"/>
          <p:nvPr>
            <p:custDataLst>
              <p:tags r:id="rId10"/>
            </p:custDataLst>
          </p:nvPr>
        </p:nvSpPr>
        <p:spPr>
          <a:xfrm>
            <a:off x="1448611" y="918764"/>
            <a:ext cx="6779419" cy="34766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250000"/>
              </a:lnSpc>
            </a:pPr>
            <a:r>
              <a:rPr lang="zh-CN" altLang="en-US" sz="2200" b="1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八</a:t>
            </a:r>
            <a:r>
              <a:rPr lang="zh-CN" altLang="en-US" sz="2200" b="1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、词语搭配</a:t>
            </a:r>
            <a:endParaRPr lang="zh-CN" altLang="en-US" sz="2200" b="1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250000"/>
              </a:lnSpc>
            </a:pP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(    )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的叶子	 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(    )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的隧道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250000"/>
              </a:lnSpc>
            </a:pP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(    )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的住宅	 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(    )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的脚	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250000"/>
              </a:lnSpc>
            </a:pP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(    )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的洞穴	 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(    )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地摆动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2" name="文本框 1"/>
          <p:cNvSpPr txBox="1"/>
          <p:nvPr>
            <p:custDataLst>
              <p:tags r:id="rId11"/>
            </p:custDataLst>
          </p:nvPr>
        </p:nvSpPr>
        <p:spPr>
          <a:xfrm>
            <a:off x="1627833" y="2140862"/>
            <a:ext cx="7416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幼圆" charset="0"/>
                <a:cs typeface="宋体" panose="02010600030101010101" pitchFamily="2" charset="-122"/>
              </a:rPr>
              <a:t>嫩绿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ea typeface="幼圆" charset="0"/>
              <a:cs typeface="宋体" panose="02010600030101010101" pitchFamily="2" charset="-122"/>
            </a:endParaRPr>
          </a:p>
        </p:txBody>
      </p:sp>
      <p:sp>
        <p:nvSpPr>
          <p:cNvPr id="10" name="文本框 9"/>
          <p:cNvSpPr txBox="1"/>
          <p:nvPr>
            <p:custDataLst>
              <p:tags r:id="rId12"/>
            </p:custDataLst>
          </p:nvPr>
        </p:nvSpPr>
        <p:spPr>
          <a:xfrm>
            <a:off x="3791578" y="2132537"/>
            <a:ext cx="7416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宋体" panose="02010600030101010101" pitchFamily="2" charset="-122"/>
              </a:rPr>
              <a:t>倾斜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宋体" panose="02010600030101010101" pitchFamily="2" charset="-122"/>
            </a:endParaRPr>
          </a:p>
        </p:txBody>
      </p:sp>
      <p:sp>
        <p:nvSpPr>
          <p:cNvPr id="11" name="文本框 10"/>
          <p:cNvSpPr txBox="1"/>
          <p:nvPr>
            <p:custDataLst>
              <p:tags r:id="rId13"/>
            </p:custDataLst>
          </p:nvPr>
        </p:nvSpPr>
        <p:spPr>
          <a:xfrm>
            <a:off x="1627832" y="2969342"/>
            <a:ext cx="748923" cy="4298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宋体" panose="02010600030101010101" pitchFamily="2" charset="-122"/>
              </a:rPr>
              <a:t>舒服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宋体" panose="02010600030101010101" pitchFamily="2" charset="-122"/>
            </a:endParaRPr>
          </a:p>
        </p:txBody>
      </p:sp>
      <p:sp>
        <p:nvSpPr>
          <p:cNvPr id="12" name="文本框 11"/>
          <p:cNvSpPr txBox="1"/>
          <p:nvPr>
            <p:custDataLst>
              <p:tags r:id="rId14"/>
            </p:custDataLst>
          </p:nvPr>
        </p:nvSpPr>
        <p:spPr>
          <a:xfrm>
            <a:off x="3823077" y="2969341"/>
            <a:ext cx="7416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宋体" panose="02010600030101010101" pitchFamily="2" charset="-122"/>
              </a:rPr>
              <a:t>细小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宋体" panose="02010600030101010101" pitchFamily="2" charset="-122"/>
            </a:endParaRPr>
          </a:p>
        </p:txBody>
      </p:sp>
      <p:sp>
        <p:nvSpPr>
          <p:cNvPr id="13" name="文本框 12"/>
          <p:cNvSpPr txBox="1"/>
          <p:nvPr>
            <p:custDataLst>
              <p:tags r:id="rId15"/>
            </p:custDataLst>
          </p:nvPr>
        </p:nvSpPr>
        <p:spPr>
          <a:xfrm>
            <a:off x="1637202" y="3781176"/>
            <a:ext cx="7416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宋体" panose="02010600030101010101" pitchFamily="2" charset="-122"/>
              </a:rPr>
              <a:t>宽敞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宋体" panose="02010600030101010101" pitchFamily="2" charset="-122"/>
            </a:endParaRPr>
          </a:p>
        </p:txBody>
      </p:sp>
      <p:sp>
        <p:nvSpPr>
          <p:cNvPr id="14" name="文本框 13"/>
          <p:cNvSpPr txBox="1"/>
          <p:nvPr>
            <p:custDataLst>
              <p:tags r:id="rId16"/>
            </p:custDataLst>
          </p:nvPr>
        </p:nvSpPr>
        <p:spPr>
          <a:xfrm>
            <a:off x="3791578" y="3781176"/>
            <a:ext cx="7416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宋体" panose="02010600030101010101" pitchFamily="2" charset="-122"/>
              </a:rPr>
              <a:t>轻微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宋体" panose="02010600030101010101" pitchFamily="2" charset="-122"/>
            </a:endParaRPr>
          </a:p>
        </p:txBody>
      </p:sp>
    </p:spTree>
    <p:custDataLst>
      <p:tags r:id="rId17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0" grpId="0"/>
      <p:bldP spid="11" grpId="0"/>
      <p:bldP spid="12" grpId="0"/>
      <p:bldP spid="13" grpId="0"/>
      <p:bldP spid="1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4" name="文本框 3"/>
          <p:cNvSpPr txBox="1"/>
          <p:nvPr>
            <p:custDataLst>
              <p:tags r:id="rId10"/>
            </p:custDataLst>
          </p:nvPr>
        </p:nvSpPr>
        <p:spPr>
          <a:xfrm>
            <a:off x="648296" y="939291"/>
            <a:ext cx="7990284" cy="313817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2200" b="1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九、佳句积累</a:t>
            </a:r>
            <a:endParaRPr lang="zh-CN" altLang="en-US" sz="2200" b="1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marL="457200" indent="-457200" algn="just">
              <a:lnSpc>
                <a:spcPct val="150000"/>
              </a:lnSpc>
              <a:buAutoNum type="arabicPeriod"/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比喻句：</a:t>
            </a:r>
            <a:endParaRPr lang="en-US" altLang="zh-CN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（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1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）爬山虎的脚长在茎上。茎上长叶柄的地方，反面伸出枝状的六七根细丝，这些细丝很像蜗牛的触角。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（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2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）隧道顺着地势弯弯曲曲，最多九寸深，一指宽，这便是蟋蟀的住宅。出口的地方总有一丛草半掩着，就像一座门。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</p:spTree>
    <p:custDataLst>
      <p:tags r:id="rId11"/>
    </p:custData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4" name="文本框 3"/>
          <p:cNvSpPr txBox="1"/>
          <p:nvPr>
            <p:custDataLst>
              <p:tags r:id="rId10"/>
            </p:custDataLst>
          </p:nvPr>
        </p:nvSpPr>
        <p:spPr>
          <a:xfrm>
            <a:off x="519708" y="453515"/>
            <a:ext cx="7990284" cy="415417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2200" b="1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九、佳句积累</a:t>
            </a:r>
            <a:endParaRPr lang="zh-CN" altLang="en-US" sz="2200" b="1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2. 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拟人句：</a:t>
            </a:r>
            <a:endParaRPr lang="en-US" altLang="zh-CN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（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1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）爬山虎的脚触着墙的时候，六七根细丝的头上就变成小圆片，巴住墙。细丝原先是直的，现在弯曲了，把爬山虎的嫩茎拉一把，使它紧贴在墙上。爬山虎就是这样一脚一脚地往上爬。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（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2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）当四周很安静的时候，蟋蟀就在这平台上弹琴。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（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3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）蟋蟀钻到土底下干活，如果感到疲劳，它就在未完工的家门口休息一会儿，头朝着外面，触须轻微地摆动。 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</p:spTree>
    <p:custDataLst>
      <p:tags r:id="rId11"/>
    </p:custData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文本框 107"/>
          <p:cNvSpPr txBox="1"/>
          <p:nvPr>
            <p:custDataLst>
              <p:tags r:id="rId1"/>
            </p:custDataLst>
          </p:nvPr>
        </p:nvSpPr>
        <p:spPr>
          <a:xfrm>
            <a:off x="2184083" y="1743551"/>
            <a:ext cx="4775835" cy="875824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en-US" altLang="zh-CN" sz="4500" b="1" i="0" u="none" strike="noStrike" kern="1200" cap="none" spc="300" normalizeH="0" noProof="0" dirty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sym typeface="Arial" panose="020B0604020202020204" pitchFamily="34" charset="0"/>
              </a:rPr>
              <a:t>PART.01</a:t>
            </a:r>
            <a:endParaRPr kumimoji="0" lang="en-US" altLang="zh-CN" sz="4500" b="1" i="0" u="none" strike="noStrike" kern="1200" cap="none" spc="300" normalizeH="0" noProof="0" dirty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sym typeface="Arial" panose="020B0604020202020204" pitchFamily="34" charset="0"/>
            </a:endParaRPr>
          </a:p>
        </p:txBody>
      </p:sp>
      <p:sp>
        <p:nvSpPr>
          <p:cNvPr id="12" name="标题 11"/>
          <p:cNvSpPr>
            <a:spLocks noGrp="1"/>
          </p:cNvSpPr>
          <p:nvPr>
            <p:custDataLst>
              <p:tags r:id="rId2"/>
            </p:custDataLst>
          </p:nvPr>
        </p:nvSpPr>
        <p:spPr>
          <a:xfrm>
            <a:off x="2184083" y="2635881"/>
            <a:ext cx="4775835" cy="758666"/>
          </a:xfrm>
          <a:prstGeom prst="rect">
            <a:avLst/>
          </a:prstGeom>
        </p:spPr>
        <p:txBody>
          <a:bodyPr vert="horz" lIns="90000" tIns="0" rIns="90000" bIns="46800" rtlCol="0" anchor="t" anchorCtr="0">
            <a:normAutofit/>
          </a:bodyPr>
          <a:lstStyle>
            <a:lvl1pPr algn="ctr" defTabSz="6858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1800" b="0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汉仪乐喵体W" panose="00020600040101010101" pitchFamily="18" charset="-122"/>
                <a:cs typeface="+mj-cs"/>
              </a:defRPr>
            </a:lvl1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zh-CN" altLang="en-US" dirty="0">
                <a:solidFill>
                  <a:schemeClr val="accent1">
                    <a:lumMod val="75000"/>
                  </a:schemeClr>
                </a:solidFill>
              </a:rPr>
              <a:t>第二单元课文知识点</a:t>
            </a:r>
            <a:endParaRPr lang="zh-CN" alt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custDataLst>
      <p:tags r:id="rId3"/>
    </p:custData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4" name="文本框 3"/>
          <p:cNvSpPr txBox="1"/>
          <p:nvPr/>
        </p:nvSpPr>
        <p:spPr>
          <a:xfrm>
            <a:off x="741442" y="1502793"/>
            <a:ext cx="7440216" cy="230695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79400" algn="just">
              <a:lnSpc>
                <a:spcPct val="200000"/>
              </a:lnSpc>
              <a:tabLst>
                <a:tab pos="2610485" algn="l"/>
              </a:tabLst>
            </a:pPr>
            <a:r>
              <a:rPr lang="zh-CN" altLang="en-US" sz="24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本单元课文是围绕“处处留心皆学问”这个专题编排的。由</a:t>
            </a:r>
            <a:r>
              <a:rPr lang="en-US" altLang="zh-CN" sz="24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《</a:t>
            </a:r>
            <a:r>
              <a:rPr lang="zh-CN" altLang="en-US" sz="24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古诗三首</a:t>
            </a:r>
            <a:r>
              <a:rPr lang="en-US" altLang="zh-CN" sz="24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》《</a:t>
            </a:r>
            <a:r>
              <a:rPr lang="zh-CN" altLang="en-US" sz="24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爬山虎的脚</a:t>
            </a:r>
            <a:r>
              <a:rPr lang="en-US" altLang="zh-CN" sz="24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》</a:t>
            </a:r>
            <a:r>
              <a:rPr lang="zh-CN" altLang="en-US" sz="24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和</a:t>
            </a:r>
            <a:r>
              <a:rPr lang="en-US" altLang="zh-CN" sz="24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《</a:t>
            </a:r>
            <a:r>
              <a:rPr lang="zh-CN" altLang="en-US" sz="24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蟋蟀的住宅</a:t>
            </a:r>
            <a:r>
              <a:rPr lang="en-US" altLang="zh-CN" sz="24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》</a:t>
            </a:r>
            <a:r>
              <a:rPr lang="zh-CN" altLang="en-US" sz="24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三篇精读课文组成。</a:t>
            </a:r>
            <a:endParaRPr lang="zh-CN" altLang="en-US" sz="2400" dirty="0">
              <a:solidFill>
                <a:srgbClr val="000000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</p:spTree>
    <p:custDataLst>
      <p:tags r:id="rId10"/>
    </p:custData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32" name="文本框 54288"/>
          <p:cNvSpPr txBox="1"/>
          <p:nvPr>
            <p:custDataLst>
              <p:tags r:id="rId10"/>
            </p:custDataLst>
          </p:nvPr>
        </p:nvSpPr>
        <p:spPr>
          <a:xfrm>
            <a:off x="591169" y="1567678"/>
            <a:ext cx="7961662" cy="2007235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dirty="0">
                <a:solidFill>
                  <a:schemeClr val="dk1"/>
                </a:solidFill>
                <a:latin typeface="幼圆" charset="0"/>
                <a:ea typeface="幼圆" charset="0"/>
              </a:rPr>
              <a:t>《</a:t>
            </a:r>
            <a:r>
              <a:rPr lang="zh-CN" altLang="en-US" sz="2800" dirty="0">
                <a:solidFill>
                  <a:schemeClr val="dk1"/>
                </a:solidFill>
                <a:latin typeface="幼圆" charset="0"/>
                <a:ea typeface="幼圆" charset="0"/>
              </a:rPr>
              <a:t>暮江吟</a:t>
            </a:r>
            <a:r>
              <a:rPr lang="en-US" altLang="zh-CN" sz="2800" dirty="0">
                <a:solidFill>
                  <a:schemeClr val="dk1"/>
                </a:solidFill>
                <a:latin typeface="幼圆" charset="0"/>
                <a:ea typeface="幼圆" charset="0"/>
              </a:rPr>
              <a:t>》</a:t>
            </a:r>
            <a:r>
              <a:rPr lang="zh-CN" altLang="en-US" sz="2800" dirty="0">
                <a:solidFill>
                  <a:schemeClr val="dk1"/>
                </a:solidFill>
                <a:latin typeface="幼圆" charset="0"/>
                <a:ea typeface="幼圆" charset="0"/>
              </a:rPr>
              <a:t>描写了深秋时节江边落日和露伴新月的美丽景色，抒发了诗人对大自然美景的喜爱和赞美之情。</a:t>
            </a:r>
            <a:endParaRPr lang="zh-CN" altLang="en-US" sz="2800" dirty="0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pic>
        <p:nvPicPr>
          <p:cNvPr id="17" name="图片 16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313055" y="288925"/>
            <a:ext cx="2628900" cy="802005"/>
          </a:xfrm>
          <a:prstGeom prst="rect">
            <a:avLst/>
          </a:prstGeom>
        </p:spPr>
      </p:pic>
      <p:sp>
        <p:nvSpPr>
          <p:cNvPr id="18" name="矩形 17"/>
          <p:cNvSpPr/>
          <p:nvPr/>
        </p:nvSpPr>
        <p:spPr>
          <a:xfrm>
            <a:off x="464185" y="391795"/>
            <a:ext cx="2477770" cy="5219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2800" b="1" dirty="0">
                <a:solidFill>
                  <a:schemeClr val="dk1">
                    <a:lumMod val="85000"/>
                    <a:lumOff val="15000"/>
                  </a:schemeClr>
                </a:solidFill>
                <a:effectLst/>
                <a:latin typeface="幼圆" charset="0"/>
                <a:ea typeface="幼圆" charset="0"/>
              </a:rPr>
              <a:t>本单元知识点</a:t>
            </a:r>
            <a:endParaRPr lang="zh-CN" altLang="en-US" sz="2800" b="1" dirty="0">
              <a:solidFill>
                <a:schemeClr val="dk1">
                  <a:lumMod val="85000"/>
                  <a:lumOff val="15000"/>
                </a:schemeClr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12"/>
    </p:custData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32" name="文本框 54288"/>
          <p:cNvSpPr txBox="1"/>
          <p:nvPr>
            <p:custDataLst>
              <p:tags r:id="rId10"/>
            </p:custDataLst>
          </p:nvPr>
        </p:nvSpPr>
        <p:spPr>
          <a:xfrm>
            <a:off x="657354" y="1706246"/>
            <a:ext cx="7961662" cy="2007235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dirty="0">
                <a:solidFill>
                  <a:schemeClr val="dk1"/>
                </a:solidFill>
                <a:latin typeface="幼圆" charset="0"/>
                <a:ea typeface="幼圆" charset="0"/>
              </a:rPr>
              <a:t>《</a:t>
            </a:r>
            <a:r>
              <a:rPr lang="zh-CN" altLang="en-US" sz="2800" dirty="0">
                <a:solidFill>
                  <a:schemeClr val="dk1"/>
                </a:solidFill>
                <a:latin typeface="幼圆" charset="0"/>
                <a:ea typeface="幼圆" charset="0"/>
              </a:rPr>
              <a:t>题西林壁</a:t>
            </a:r>
            <a:r>
              <a:rPr lang="en-US" altLang="zh-CN" sz="2800" dirty="0">
                <a:solidFill>
                  <a:schemeClr val="dk1"/>
                </a:solidFill>
                <a:latin typeface="幼圆" charset="0"/>
                <a:ea typeface="幼圆" charset="0"/>
              </a:rPr>
              <a:t>》</a:t>
            </a:r>
            <a:r>
              <a:rPr lang="zh-CN" altLang="en-US" sz="2800" dirty="0">
                <a:solidFill>
                  <a:schemeClr val="dk1"/>
                </a:solidFill>
                <a:latin typeface="幼圆" charset="0"/>
                <a:ea typeface="幼圆" charset="0"/>
              </a:rPr>
              <a:t>描写了庐山变化多姿的美丽景色，同时阐述了一个道理，那就是看事物必须站在客观的立场上，从各个角度来分析问题，进而解决问题。</a:t>
            </a:r>
            <a:endParaRPr lang="zh-CN" altLang="en-US" sz="2800" dirty="0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pic>
        <p:nvPicPr>
          <p:cNvPr id="15" name="图片 14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313055" y="288925"/>
            <a:ext cx="2628900" cy="802005"/>
          </a:xfrm>
          <a:prstGeom prst="rect">
            <a:avLst/>
          </a:prstGeom>
        </p:spPr>
      </p:pic>
      <p:sp>
        <p:nvSpPr>
          <p:cNvPr id="16" name="矩形 15"/>
          <p:cNvSpPr/>
          <p:nvPr/>
        </p:nvSpPr>
        <p:spPr>
          <a:xfrm>
            <a:off x="464185" y="391795"/>
            <a:ext cx="2477770" cy="5219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2800" b="1" dirty="0">
                <a:solidFill>
                  <a:schemeClr val="dk1">
                    <a:lumMod val="85000"/>
                    <a:lumOff val="15000"/>
                  </a:schemeClr>
                </a:solidFill>
                <a:effectLst/>
                <a:latin typeface="幼圆" charset="0"/>
                <a:ea typeface="幼圆" charset="0"/>
              </a:rPr>
              <a:t>本单元知识点</a:t>
            </a:r>
            <a:endParaRPr lang="zh-CN" altLang="en-US" sz="2800" b="1" dirty="0">
              <a:solidFill>
                <a:schemeClr val="dk1">
                  <a:lumMod val="85000"/>
                  <a:lumOff val="15000"/>
                </a:schemeClr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12"/>
    </p:custData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32" name="文本框 54288"/>
          <p:cNvSpPr txBox="1"/>
          <p:nvPr>
            <p:custDataLst>
              <p:tags r:id="rId10"/>
            </p:custDataLst>
          </p:nvPr>
        </p:nvSpPr>
        <p:spPr>
          <a:xfrm>
            <a:off x="384810" y="2107459"/>
            <a:ext cx="8631555" cy="1360805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dirty="0">
                <a:solidFill>
                  <a:schemeClr val="dk1"/>
                </a:solidFill>
                <a:latin typeface="幼圆" charset="0"/>
                <a:ea typeface="幼圆" charset="0"/>
              </a:rPr>
              <a:t>《</a:t>
            </a:r>
            <a:r>
              <a:rPr lang="zh-CN" altLang="en-US" sz="2800" dirty="0">
                <a:solidFill>
                  <a:schemeClr val="dk1"/>
                </a:solidFill>
                <a:latin typeface="幼圆" charset="0"/>
                <a:ea typeface="幼圆" charset="0"/>
              </a:rPr>
              <a:t>雪梅</a:t>
            </a:r>
            <a:r>
              <a:rPr lang="en-US" altLang="zh-CN" sz="2800" dirty="0">
                <a:solidFill>
                  <a:schemeClr val="dk1"/>
                </a:solidFill>
                <a:latin typeface="幼圆" charset="0"/>
                <a:ea typeface="幼圆" charset="0"/>
              </a:rPr>
              <a:t>》</a:t>
            </a:r>
            <a:r>
              <a:rPr lang="zh-CN" altLang="en-US" sz="2800" dirty="0">
                <a:solidFill>
                  <a:schemeClr val="dk1"/>
                </a:solidFill>
                <a:latin typeface="幼圆" charset="0"/>
                <a:ea typeface="幼圆" charset="0"/>
              </a:rPr>
              <a:t>通过写梅雪争春，告诉我们人各有所长，也各有所短，要取人之长，补己之短。</a:t>
            </a:r>
            <a:endParaRPr lang="zh-CN" altLang="en-US" sz="2800" dirty="0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313055" y="288925"/>
            <a:ext cx="2628900" cy="802005"/>
          </a:xfrm>
          <a:prstGeom prst="rect">
            <a:avLst/>
          </a:prstGeom>
        </p:spPr>
      </p:pic>
      <p:sp>
        <p:nvSpPr>
          <p:cNvPr id="14" name="矩形 13"/>
          <p:cNvSpPr/>
          <p:nvPr/>
        </p:nvSpPr>
        <p:spPr>
          <a:xfrm>
            <a:off x="464185" y="391795"/>
            <a:ext cx="2477770" cy="5219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2800" b="1" dirty="0">
                <a:solidFill>
                  <a:schemeClr val="dk1">
                    <a:lumMod val="85000"/>
                    <a:lumOff val="15000"/>
                  </a:schemeClr>
                </a:solidFill>
                <a:effectLst/>
                <a:latin typeface="幼圆" charset="0"/>
                <a:ea typeface="幼圆" charset="0"/>
              </a:rPr>
              <a:t>本单元知识点</a:t>
            </a:r>
            <a:endParaRPr lang="zh-CN" altLang="en-US" sz="2800" b="1" dirty="0">
              <a:solidFill>
                <a:schemeClr val="dk1">
                  <a:lumMod val="85000"/>
                  <a:lumOff val="15000"/>
                </a:schemeClr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12"/>
    </p:custData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32" name="文本框 54288"/>
          <p:cNvSpPr txBox="1"/>
          <p:nvPr>
            <p:custDataLst>
              <p:tags r:id="rId10"/>
            </p:custDataLst>
          </p:nvPr>
        </p:nvSpPr>
        <p:spPr>
          <a:xfrm>
            <a:off x="313260" y="1382290"/>
            <a:ext cx="8631555" cy="3300095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b="1" dirty="0">
                <a:solidFill>
                  <a:schemeClr val="dk1"/>
                </a:solidFill>
                <a:latin typeface="幼圆" charset="0"/>
                <a:ea typeface="仿宋" panose="02010609060101010101" pitchFamily="49" charset="-122"/>
                <a:cs typeface="幼圆" charset="0"/>
              </a:rPr>
              <a:t>   </a:t>
            </a:r>
            <a:r>
              <a:rPr lang="en-US" altLang="zh-CN" sz="28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《</a:t>
            </a:r>
            <a:r>
              <a:rPr lang="zh-CN" altLang="en-US" sz="28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爬山虎的脚</a:t>
            </a:r>
            <a:r>
              <a:rPr lang="en-US" altLang="zh-CN" sz="28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》</a:t>
            </a:r>
            <a:r>
              <a:rPr lang="zh-CN" altLang="en-US" sz="28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通过介绍爬山虎生长的地方、叶子的特点、脚的样子以及它是如何一脚一脚地往上爬的等内容，表达了作者对爬山虎的喜爱之情，同时也让我们产生了探究的愿望，激起了我们留心观察周围事物的强烈兴趣。</a:t>
            </a:r>
            <a:endParaRPr lang="zh-CN" altLang="en-US" sz="28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313055" y="288925"/>
            <a:ext cx="2628900" cy="802005"/>
          </a:xfrm>
          <a:prstGeom prst="rect">
            <a:avLst/>
          </a:prstGeom>
        </p:spPr>
      </p:pic>
      <p:sp>
        <p:nvSpPr>
          <p:cNvPr id="14" name="矩形 13"/>
          <p:cNvSpPr/>
          <p:nvPr/>
        </p:nvSpPr>
        <p:spPr>
          <a:xfrm>
            <a:off x="464185" y="391795"/>
            <a:ext cx="2477770" cy="5219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2800" b="1" dirty="0">
                <a:solidFill>
                  <a:schemeClr val="dk1">
                    <a:lumMod val="85000"/>
                    <a:lumOff val="15000"/>
                  </a:schemeClr>
                </a:solidFill>
                <a:effectLst/>
                <a:latin typeface="幼圆" charset="0"/>
                <a:ea typeface="幼圆" charset="0"/>
              </a:rPr>
              <a:t>本单元知识点</a:t>
            </a:r>
            <a:endParaRPr lang="zh-CN" altLang="en-US" sz="2800" b="1" dirty="0">
              <a:solidFill>
                <a:schemeClr val="dk1">
                  <a:lumMod val="85000"/>
                  <a:lumOff val="15000"/>
                </a:schemeClr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12"/>
    </p:custData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32" name="文本框 54288"/>
          <p:cNvSpPr txBox="1"/>
          <p:nvPr>
            <p:custDataLst>
              <p:tags r:id="rId10"/>
            </p:custDataLst>
          </p:nvPr>
        </p:nvSpPr>
        <p:spPr>
          <a:xfrm>
            <a:off x="313260" y="1360065"/>
            <a:ext cx="8631555" cy="3300095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b="1" dirty="0">
                <a:solidFill>
                  <a:schemeClr val="dk1"/>
                </a:solidFill>
                <a:latin typeface="幼圆" charset="0"/>
                <a:ea typeface="仿宋" panose="02010609060101010101" pitchFamily="49" charset="-122"/>
                <a:cs typeface="幼圆" charset="0"/>
              </a:rPr>
              <a:t>  </a:t>
            </a:r>
            <a:r>
              <a:rPr lang="en-US" altLang="zh-CN" sz="28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 《</a:t>
            </a:r>
            <a:r>
              <a:rPr lang="zh-CN" altLang="en-US" sz="28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蟋蟀的住宅</a:t>
            </a:r>
            <a:r>
              <a:rPr lang="en-US" altLang="zh-CN" sz="28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》</a:t>
            </a:r>
            <a:r>
              <a:rPr lang="zh-CN" altLang="en-US" sz="280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主要写了蟋蟀住宅的特点和蟋蟀修建住宅的过程，表现了蟋蟀修建住宅的才能和吃苦耐劳、不肯随遇而安的精神，表达了作者对蟋蟀劳动成果的极大赞美，也体现了作者长期坚持细致观察的敬业精神。</a:t>
            </a:r>
            <a:endParaRPr lang="zh-CN" altLang="en-US" sz="28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313055" y="288925"/>
            <a:ext cx="2628900" cy="802005"/>
          </a:xfrm>
          <a:prstGeom prst="rect">
            <a:avLst/>
          </a:prstGeom>
        </p:spPr>
      </p:pic>
      <p:sp>
        <p:nvSpPr>
          <p:cNvPr id="14" name="矩形 13"/>
          <p:cNvSpPr/>
          <p:nvPr/>
        </p:nvSpPr>
        <p:spPr>
          <a:xfrm>
            <a:off x="464185" y="391795"/>
            <a:ext cx="2477770" cy="5219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2800" b="1" dirty="0">
                <a:solidFill>
                  <a:schemeClr val="dk1">
                    <a:lumMod val="85000"/>
                    <a:lumOff val="15000"/>
                  </a:schemeClr>
                </a:solidFill>
                <a:effectLst/>
                <a:latin typeface="幼圆" charset="0"/>
                <a:ea typeface="幼圆" charset="0"/>
              </a:rPr>
              <a:t>本单元知识点</a:t>
            </a:r>
            <a:endParaRPr lang="zh-CN" altLang="en-US" sz="2800" b="1" dirty="0">
              <a:solidFill>
                <a:schemeClr val="dk1">
                  <a:lumMod val="85000"/>
                  <a:lumOff val="15000"/>
                </a:schemeClr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12"/>
    </p:custData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4" name="文本框 3"/>
          <p:cNvSpPr txBox="1"/>
          <p:nvPr/>
        </p:nvSpPr>
        <p:spPr>
          <a:xfrm>
            <a:off x="128587" y="1156047"/>
            <a:ext cx="8643938" cy="313817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79400" algn="just">
              <a:lnSpc>
                <a:spcPct val="150000"/>
              </a:lnSpc>
              <a:tabLst>
                <a:tab pos="2610485" algn="l"/>
              </a:tabLst>
            </a:pPr>
            <a:r>
              <a:rPr lang="en-US" altLang="zh-CN" sz="2200" dirty="0">
                <a:solidFill>
                  <a:srgbClr val="000000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   </a:t>
            </a:r>
            <a:r>
              <a:rPr lang="en-US" altLang="zh-CN" sz="2200" dirty="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 </a:t>
            </a:r>
            <a:r>
              <a:rPr lang="en-US" altLang="zh-CN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《</a:t>
            </a: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暮江吟</a:t>
            </a:r>
            <a:r>
              <a:rPr lang="en-US" altLang="zh-CN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》</a:t>
            </a: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一诗构思精妙，摄取两幅幽美的自然界的画面加以组接：一幅是夕阳西沉、晚霞映江，一幅是弯月初升、夜色朦胧；</a:t>
            </a:r>
            <a:endParaRPr lang="en-US" altLang="zh-CN" sz="2200" dirty="0">
              <a:solidFill>
                <a:srgbClr val="000000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marL="279400" algn="just">
              <a:lnSpc>
                <a:spcPct val="150000"/>
              </a:lnSpc>
              <a:tabLst>
                <a:tab pos="2610485" algn="l"/>
              </a:tabLst>
            </a:pPr>
            <a:r>
              <a:rPr lang="en-US" altLang="zh-CN" sz="2200" dirty="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   </a:t>
            </a: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 </a:t>
            </a:r>
            <a:r>
              <a:rPr lang="en-US" altLang="zh-CN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《</a:t>
            </a: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题西林壁</a:t>
            </a:r>
            <a:r>
              <a:rPr lang="en-US" altLang="zh-CN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》</a:t>
            </a: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写庐山变化多姿的面貌，借景说理，揭示了一种生活哲理；</a:t>
            </a:r>
            <a:endParaRPr lang="en-US" altLang="zh-CN" sz="2200" dirty="0">
              <a:solidFill>
                <a:srgbClr val="000000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marL="279400" algn="just">
              <a:lnSpc>
                <a:spcPct val="150000"/>
              </a:lnSpc>
              <a:tabLst>
                <a:tab pos="2610485" algn="l"/>
              </a:tabLst>
            </a:pPr>
            <a:r>
              <a:rPr lang="en-US" altLang="zh-CN" sz="2200" dirty="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    </a:t>
            </a:r>
            <a:r>
              <a:rPr lang="en-US" altLang="zh-CN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《</a:t>
            </a: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雪梅</a:t>
            </a:r>
            <a:r>
              <a:rPr lang="en-US" altLang="zh-CN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》</a:t>
            </a: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咏物说理，咏物贴切自然，合乎情理，说理精辟深刻，富有启示性；</a:t>
            </a:r>
            <a:endParaRPr lang="zh-CN" altLang="en-US" sz="2200" dirty="0">
              <a:solidFill>
                <a:srgbClr val="000000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</p:spTree>
    <p:custDataLst>
      <p:tags r:id="rId10"/>
    </p:custData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4" name="文本框 3"/>
          <p:cNvSpPr txBox="1"/>
          <p:nvPr/>
        </p:nvSpPr>
        <p:spPr>
          <a:xfrm>
            <a:off x="258604" y="1083096"/>
            <a:ext cx="8222456" cy="313817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79400" algn="just">
              <a:lnSpc>
                <a:spcPct val="150000"/>
              </a:lnSpc>
              <a:tabLst>
                <a:tab pos="2610485" algn="l"/>
              </a:tabLst>
            </a:pPr>
            <a:r>
              <a:rPr lang="en-US" altLang="zh-CN" sz="2200" dirty="0">
                <a:solidFill>
                  <a:srgbClr val="000000"/>
                </a:solidFill>
                <a:effectLst/>
                <a:latin typeface="幼圆" charset="0"/>
                <a:ea typeface="楷体" panose="02010609060101010101" pitchFamily="49" charset="-122"/>
                <a:cs typeface="幼圆" charset="0"/>
              </a:rPr>
              <a:t>  </a:t>
            </a:r>
            <a:r>
              <a:rPr lang="en-US" altLang="zh-CN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  《</a:t>
            </a: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爬山虎的脚</a:t>
            </a:r>
            <a:r>
              <a:rPr lang="en-US" altLang="zh-CN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》</a:t>
            </a: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细致观察了爬山虎生长的地方、爬山虎的叶子和爬山虎脚的形状和特点，以及它是如何向上爬的，启发我们深入观察周围的事物；</a:t>
            </a:r>
            <a:endParaRPr lang="en-US" altLang="zh-CN" sz="2200" dirty="0">
              <a:solidFill>
                <a:srgbClr val="000000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marL="279400" algn="just">
              <a:lnSpc>
                <a:spcPct val="150000"/>
              </a:lnSpc>
              <a:tabLst>
                <a:tab pos="2610485" algn="l"/>
              </a:tabLst>
            </a:pPr>
            <a:r>
              <a:rPr lang="en-US" altLang="zh-CN" sz="2200" dirty="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    </a:t>
            </a:r>
            <a:r>
              <a:rPr lang="en-US" altLang="zh-CN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《</a:t>
            </a: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蟋蟀的住宅</a:t>
            </a:r>
            <a:r>
              <a:rPr lang="en-US" altLang="zh-CN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》</a:t>
            </a: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介绍了蟋蟀的住宅特点和修建经过，这是通过作者长期、深入地观察得知的，启示我们在日常生活中留心观察，在观察中发现自然的奥秘。</a:t>
            </a:r>
            <a:endParaRPr lang="zh-CN" altLang="en-US" sz="2200" dirty="0">
              <a:solidFill>
                <a:srgbClr val="000000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</p:spTree>
    <p:custDataLst>
      <p:tags r:id="rId10"/>
    </p:custData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4" name="文本框 3"/>
          <p:cNvSpPr txBox="1"/>
          <p:nvPr/>
        </p:nvSpPr>
        <p:spPr>
          <a:xfrm>
            <a:off x="171448" y="583922"/>
            <a:ext cx="8508207" cy="415417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79400" algn="just">
              <a:lnSpc>
                <a:spcPct val="150000"/>
              </a:lnSpc>
              <a:tabLst>
                <a:tab pos="2610485" algn="l"/>
              </a:tabLst>
            </a:pP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单元重点：</a:t>
            </a:r>
            <a:endParaRPr lang="zh-CN" altLang="en-US" sz="2200" dirty="0">
              <a:solidFill>
                <a:srgbClr val="000000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marL="279400" algn="just">
              <a:lnSpc>
                <a:spcPct val="150000"/>
              </a:lnSpc>
              <a:tabLst>
                <a:tab pos="2610485" algn="l"/>
              </a:tabLst>
            </a:pP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（</a:t>
            </a:r>
            <a:r>
              <a:rPr lang="en-US" altLang="zh-CN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1</a:t>
            </a: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）了解观察方法，体会文章准确生动的表达。</a:t>
            </a:r>
            <a:r>
              <a:rPr lang="en-US" altLang="zh-CN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《</a:t>
            </a: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古诗三首</a:t>
            </a:r>
            <a:r>
              <a:rPr lang="en-US" altLang="zh-CN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》</a:t>
            </a: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是通过有感情的朗读古诗体会作者在古诗中表达的感情，赏析诗歌的能力和想象能力；</a:t>
            </a:r>
            <a:r>
              <a:rPr lang="en-US" altLang="zh-CN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《</a:t>
            </a: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爬山虎的脚</a:t>
            </a:r>
            <a:r>
              <a:rPr lang="en-US" altLang="zh-CN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》</a:t>
            </a: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要通过学习作者的观察方法和表达方法，学习留心观察周围事物。</a:t>
            </a:r>
            <a:r>
              <a:rPr lang="en-US" altLang="zh-CN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《</a:t>
            </a: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蟋蟀的住宅</a:t>
            </a:r>
            <a:r>
              <a:rPr lang="en-US" altLang="zh-CN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》</a:t>
            </a: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作者认真观察的方法，能根据细致观察，感受作者对大自然无限热爱的生活情趣。学习作者观察和表达的方法，养成留心观察周围事物的习惯和能力。</a:t>
            </a:r>
            <a:endParaRPr lang="zh-CN" altLang="en-US" sz="2200" dirty="0">
              <a:solidFill>
                <a:srgbClr val="000000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</p:spTree>
    <p:custDataLst>
      <p:tags r:id="rId10"/>
    </p:custData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4" name="文本框 3"/>
          <p:cNvSpPr txBox="1"/>
          <p:nvPr/>
        </p:nvSpPr>
        <p:spPr>
          <a:xfrm>
            <a:off x="292892" y="1002695"/>
            <a:ext cx="8401051" cy="313817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79400" algn="just">
              <a:lnSpc>
                <a:spcPct val="150000"/>
              </a:lnSpc>
              <a:tabLst>
                <a:tab pos="2610485" algn="l"/>
              </a:tabLst>
            </a:pP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单元重点：</a:t>
            </a:r>
            <a:endParaRPr lang="zh-CN" altLang="en-US" sz="2200" dirty="0">
              <a:solidFill>
                <a:srgbClr val="000000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marL="279400" algn="just">
              <a:lnSpc>
                <a:spcPct val="150000"/>
              </a:lnSpc>
              <a:tabLst>
                <a:tab pos="2610485" algn="l"/>
              </a:tabLst>
            </a:pP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（</a:t>
            </a:r>
            <a:r>
              <a:rPr lang="en-US" altLang="zh-CN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2</a:t>
            </a: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）进行连续观察，学写观察日记。本单元习作</a:t>
            </a:r>
            <a:r>
              <a:rPr lang="en-US" altLang="zh-CN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《</a:t>
            </a: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写观察日记</a:t>
            </a:r>
            <a:r>
              <a:rPr lang="en-US" altLang="zh-CN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》</a:t>
            </a: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，运用好眼、耳、心等感官，懂得关注现实、仔细观察、积累生活素材的道理。写观察日记要围绕写作中心，联系广泛、多角度思考，养成写日记的好习惯。能有观察的兴趣，养成留心周围事物的好习惯。</a:t>
            </a:r>
            <a:endParaRPr lang="zh-CN" altLang="en-US" sz="2200" dirty="0">
              <a:solidFill>
                <a:srgbClr val="000000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</p:spTree>
    <p:custDataLst>
      <p:tags r:id="rId10"/>
    </p:custData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4" name="文本框 3"/>
          <p:cNvSpPr txBox="1"/>
          <p:nvPr/>
        </p:nvSpPr>
        <p:spPr>
          <a:xfrm>
            <a:off x="558998" y="387782"/>
            <a:ext cx="8026003" cy="466153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zh-CN" sz="2200" b="1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一、易读错的字</a:t>
            </a:r>
            <a:endParaRPr lang="zh-CN" altLang="zh-CN" sz="2200" dirty="0">
              <a:solidFill>
                <a:srgbClr val="000000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marL="279400" algn="just">
              <a:lnSpc>
                <a:spcPct val="150000"/>
              </a:lnSpc>
              <a:tabLst>
                <a:tab pos="2610485" algn="l"/>
              </a:tabLst>
            </a:pP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吟</a:t>
            </a:r>
            <a:r>
              <a:rPr lang="en-US" altLang="zh-CN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(</a:t>
            </a:r>
            <a:r>
              <a:rPr lang="en-US" altLang="zh-CN" sz="2200" dirty="0" err="1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yín</a:t>
            </a:r>
            <a:r>
              <a:rPr lang="en-US" altLang="zh-CN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)</a:t>
            </a: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唱	 侧</a:t>
            </a:r>
            <a:r>
              <a:rPr lang="en-US" altLang="zh-CN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(</a:t>
            </a:r>
            <a:r>
              <a:rPr lang="en-US" altLang="zh-CN" sz="2200" dirty="0" err="1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cè</a:t>
            </a:r>
            <a:r>
              <a:rPr lang="en-US" altLang="zh-CN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)</a:t>
            </a: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面	      输</a:t>
            </a:r>
            <a:r>
              <a:rPr lang="en-US" altLang="zh-CN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(</a:t>
            </a:r>
            <a:r>
              <a:rPr lang="en-US" altLang="zh-CN" sz="2200" dirty="0" err="1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shū</a:t>
            </a:r>
            <a:r>
              <a:rPr lang="en-US" altLang="zh-CN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)</a:t>
            </a: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赢	</a:t>
            </a:r>
            <a:endParaRPr lang="en-US" altLang="zh-CN" sz="2200" dirty="0">
              <a:solidFill>
                <a:srgbClr val="000000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marL="279400" algn="just">
              <a:lnSpc>
                <a:spcPct val="150000"/>
              </a:lnSpc>
              <a:tabLst>
                <a:tab pos="2610485" algn="l"/>
              </a:tabLst>
            </a:pP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风骚（</a:t>
            </a:r>
            <a:r>
              <a:rPr lang="en-US" altLang="zh-CN" sz="2200" dirty="0" err="1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sāo</a:t>
            </a: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）      庐（</a:t>
            </a:r>
            <a:r>
              <a:rPr lang="en-US" altLang="zh-CN" sz="2200" dirty="0" err="1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lú</a:t>
            </a: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）山 	 投降（</a:t>
            </a:r>
            <a:r>
              <a:rPr lang="en-US" altLang="zh-CN" sz="2200" dirty="0" err="1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xiáng</a:t>
            </a: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）	</a:t>
            </a:r>
            <a:endParaRPr lang="en-US" altLang="zh-CN" sz="2200" dirty="0">
              <a:solidFill>
                <a:srgbClr val="000000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marL="279400" algn="just">
              <a:lnSpc>
                <a:spcPct val="150000"/>
              </a:lnSpc>
              <a:tabLst>
                <a:tab pos="2610485" algn="l"/>
              </a:tabLst>
            </a:pP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缘（</a:t>
            </a:r>
            <a:r>
              <a:rPr lang="en-US" altLang="zh-CN" sz="2200" dirty="0" err="1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yuán</a:t>
            </a: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）故	 操（</a:t>
            </a:r>
            <a:r>
              <a:rPr lang="en-US" altLang="zh-CN" sz="2200" dirty="0" err="1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cāo</a:t>
            </a: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）场     嫩（</a:t>
            </a:r>
            <a:r>
              <a:rPr lang="en-US" altLang="zh-CN" sz="2200" dirty="0" err="1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nèn</a:t>
            </a: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）绿 	</a:t>
            </a:r>
            <a:endParaRPr lang="en-US" altLang="zh-CN" sz="2200" dirty="0">
              <a:solidFill>
                <a:srgbClr val="000000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marL="279400" algn="just">
              <a:lnSpc>
                <a:spcPct val="150000"/>
              </a:lnSpc>
              <a:tabLst>
                <a:tab pos="2610485" algn="l"/>
              </a:tabLst>
            </a:pP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弯曲（</a:t>
            </a:r>
            <a:r>
              <a:rPr lang="en-US" altLang="zh-CN" sz="2200" dirty="0" err="1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qū</a:t>
            </a: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）	 占（</a:t>
            </a:r>
            <a:r>
              <a:rPr lang="en-US" altLang="zh-CN" sz="2200" dirty="0" err="1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zhàn</a:t>
            </a: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）领 	 均（</a:t>
            </a:r>
            <a:r>
              <a:rPr lang="en-US" altLang="zh-CN" sz="2200" dirty="0" err="1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jūn</a:t>
            </a: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）匀</a:t>
            </a:r>
            <a:endParaRPr lang="zh-CN" altLang="en-US" sz="2200" dirty="0">
              <a:solidFill>
                <a:srgbClr val="000000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marL="279400" algn="just">
              <a:lnSpc>
                <a:spcPct val="150000"/>
              </a:lnSpc>
              <a:tabLst>
                <a:tab pos="2610485" algn="l"/>
              </a:tabLst>
            </a:pP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茎（</a:t>
            </a:r>
            <a:r>
              <a:rPr lang="en-US" altLang="zh-CN" sz="2200" dirty="0" err="1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jīng</a:t>
            </a: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）叶	 蜗（</a:t>
            </a:r>
            <a:r>
              <a:rPr lang="en-US" altLang="zh-CN" sz="2200" dirty="0" err="1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wō</a:t>
            </a: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）牛	 住宅（</a:t>
            </a:r>
            <a:r>
              <a:rPr lang="en-US" altLang="zh-CN" sz="2200" dirty="0" err="1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zhái</a:t>
            </a: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） 	</a:t>
            </a:r>
            <a:endParaRPr lang="en-US" altLang="zh-CN" sz="2200" dirty="0">
              <a:solidFill>
                <a:srgbClr val="000000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marL="279400" algn="just">
              <a:lnSpc>
                <a:spcPct val="150000"/>
              </a:lnSpc>
              <a:tabLst>
                <a:tab pos="2610485" algn="l"/>
              </a:tabLst>
            </a:pP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搜（</a:t>
            </a:r>
            <a:r>
              <a:rPr lang="en-US" altLang="zh-CN" sz="2200" dirty="0" err="1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sōu</a:t>
            </a: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）索      骤（</a:t>
            </a:r>
            <a:r>
              <a:rPr lang="en-US" altLang="zh-CN" sz="2200" dirty="0" err="1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zhòu</a:t>
            </a: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）雨 	 布置（</a:t>
            </a:r>
            <a:r>
              <a:rPr lang="en-US" altLang="zh-CN" sz="2200" dirty="0" err="1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zhì</a:t>
            </a: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）	</a:t>
            </a:r>
            <a:endParaRPr lang="en-US" altLang="zh-CN" sz="2200" dirty="0">
              <a:solidFill>
                <a:srgbClr val="000000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marL="279400" algn="just">
              <a:lnSpc>
                <a:spcPct val="150000"/>
              </a:lnSpc>
              <a:tabLst>
                <a:tab pos="2610485" algn="l"/>
              </a:tabLst>
            </a:pP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慎（</a:t>
            </a:r>
            <a:r>
              <a:rPr lang="en-US" altLang="zh-CN" sz="2200" dirty="0" err="1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shèn</a:t>
            </a: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）重 	 临（</a:t>
            </a:r>
            <a:r>
              <a:rPr lang="en-US" altLang="zh-CN" sz="2200" dirty="0" err="1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lín</a:t>
            </a: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）时     倾（</a:t>
            </a:r>
            <a:r>
              <a:rPr lang="en-US" altLang="zh-CN" sz="2200" dirty="0" err="1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qīng</a:t>
            </a: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）斜 	</a:t>
            </a:r>
            <a:endParaRPr lang="en-US" altLang="zh-CN" sz="2200" dirty="0">
              <a:solidFill>
                <a:srgbClr val="000000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marL="279400" algn="just">
              <a:lnSpc>
                <a:spcPct val="150000"/>
              </a:lnSpc>
              <a:tabLst>
                <a:tab pos="2610485" algn="l"/>
              </a:tabLst>
            </a:pP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巢穴（</a:t>
            </a:r>
            <a:r>
              <a:rPr lang="en-US" altLang="zh-CN" sz="2200" dirty="0" err="1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xué</a:t>
            </a: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）</a:t>
            </a:r>
            <a:endParaRPr lang="zh-CN" altLang="en-US" sz="2200" dirty="0">
              <a:solidFill>
                <a:srgbClr val="000000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</p:spTree>
    <p:custDataLst>
      <p:tags r:id="rId10"/>
    </p:custData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4" name="文本框 3"/>
          <p:cNvSpPr txBox="1"/>
          <p:nvPr>
            <p:custDataLst>
              <p:tags r:id="rId10"/>
            </p:custDataLst>
          </p:nvPr>
        </p:nvSpPr>
        <p:spPr>
          <a:xfrm>
            <a:off x="1828800" y="639253"/>
            <a:ext cx="6986587" cy="415417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200000"/>
              </a:lnSpc>
            </a:pPr>
            <a:r>
              <a:rPr lang="zh-CN" altLang="en-US" sz="2200" b="1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二、易写错的字</a:t>
            </a:r>
            <a:endParaRPr lang="zh-CN" altLang="en-US" sz="2200" b="1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20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吟：右边是“今”不是“令”；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20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暮：下面是“日”。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20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隙：“隙”右边上半部不是“小”。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20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临：右下角里面不要多写一竖。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20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卧：“臣”里面不是“口”。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</p:spTree>
    <p:custDataLst>
      <p:tags r:id="rId11"/>
    </p:custData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4" name="文本框 3"/>
          <p:cNvSpPr txBox="1"/>
          <p:nvPr>
            <p:custDataLst>
              <p:tags r:id="rId10"/>
            </p:custDataLst>
          </p:nvPr>
        </p:nvSpPr>
        <p:spPr>
          <a:xfrm>
            <a:off x="541138" y="578897"/>
            <a:ext cx="8061724" cy="39846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2200" b="1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三、会写的词语</a:t>
            </a:r>
            <a:endParaRPr lang="zh-CN" altLang="en-US" sz="2200" b="1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/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暮色    吟唱    题词    侧面    山峰    庐山    缘分</a:t>
            </a:r>
            <a:endParaRPr lang="en-US" altLang="zh-CN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/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投降    阁楼    费事    必须 </a:t>
            </a: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   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谦逊    服输    操场</a:t>
            </a:r>
            <a:endParaRPr lang="en-US" altLang="zh-CN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/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占有    嫩叶    顺心    均匀    重叠    空隙    根茎</a:t>
            </a:r>
            <a:endParaRPr lang="en-US" altLang="zh-CN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/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叶柄 </a:t>
            </a: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   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枯萎    牢固    反面    触角    弯曲    细小</a:t>
            </a:r>
            <a:endParaRPr lang="en-US" altLang="zh-CN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/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痕迹    休想    住宅    临时    慎重 </a:t>
            </a: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   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选择    住址</a:t>
            </a:r>
            <a:endParaRPr lang="en-US" altLang="zh-CN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/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优良    洞穴    大厅    卧室    专家    尺寸    卫生</a:t>
            </a:r>
            <a:endParaRPr lang="en-US" altLang="zh-CN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/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比较    居住 </a:t>
            </a: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   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出名    不光    由于    功夫    并且</a:t>
            </a:r>
            <a:endParaRPr lang="en-US" altLang="zh-CN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/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现成    才能    成果    修理    平整    大体 </a:t>
            </a: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   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清洁</a:t>
            </a:r>
            <a:endParaRPr lang="en-US" altLang="zh-CN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/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假使    工程    疲劳    重要    余下    </a:t>
            </a:r>
            <a:endParaRPr lang="en-US" altLang="zh-CN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/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爬山虎          瞧不起          随遇而安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</p:spTree>
    <p:custDataLst>
      <p:tags r:id="rId11"/>
    </p:custDataLst>
  </p:cSld>
  <p:clrMapOvr>
    <a:masterClrMapping/>
  </p:clrMapOvr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0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0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0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0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0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3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2210a975-0b51-4e5f-95f3-14fb769eb101}"/>
</p:tagLst>
</file>

<file path=ppt/tags/tag13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3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4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"/>
  <p:tag name="KSO_WM_UNIT_ID" val="_13*i*1"/>
  <p:tag name="KSO_WM_UNIT_LAYERLEVEL" val="1"/>
  <p:tag name="KSO_WM_TAG_VERSION" val="1.0"/>
  <p:tag name="KSO_WM_BEAUTIFY_FLAG" val="#wm#"/>
  <p:tag name="KSO_WM_UNIT_SUBTYPE" val="h"/>
  <p:tag name="KSO_WM_SLIDE_BACKGROUND_TYPE" val="frame"/>
  <p:tag name="KSO_WM_SLIDE_BK_DARK_LIGHT" val="2"/>
  <p:tag name="KSO_WM_UNIT_BK_DARK_LIGHT" val="2"/>
</p:tagLst>
</file>

<file path=ppt/tags/tag147.xml><?xml version="1.0" encoding="utf-8"?>
<p:tagLst xmlns:p="http://schemas.openxmlformats.org/presentationml/2006/main">
  <p:tag name="KSO_WM_SLIDE_BACKGROUND_TYPE" val="frame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K_DARK_LIGHT" val="2"/>
</p:tagLst>
</file>

<file path=ppt/tags/tag1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leftRight"/>
  <p:tag name="KSO_WM_SLIDE_BK_DARK_LIGHT" val="2"/>
  <p:tag name="KSO_WM_UNIT_BK_DARK_LIGHT" val="2"/>
</p:tagLst>
</file>

<file path=ppt/tags/tag1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60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1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2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3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4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5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6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7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8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topBottom"/>
  <p:tag name="KSO_WM_SLIDE_BK_DARK_LIGHT" val="2"/>
  <p:tag name="KSO_WM_UNIT_BK_DARK_LIGHT" val="2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70.xml><?xml version="1.0" encoding="utf-8"?>
<p:tagLst xmlns:p="http://schemas.openxmlformats.org/presentationml/2006/main">
  <p:tag name="KSO_WM_SLIDE_BACKGROUND_TYPE" val="topBottom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K_DARK_LIGHT" val="2"/>
</p:tagLst>
</file>

<file path=ppt/tags/tag17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bottomTop"/>
  <p:tag name="KSO_WM_SLIDE_BK_DARK_LIGHT" val="2"/>
  <p:tag name="KSO_WM_UNIT_BK_DARK_LIGHT" val="2"/>
</p:tagLst>
</file>

<file path=ppt/tags/tag17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7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8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4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85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86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87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88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89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90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9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navigation"/>
  <p:tag name="KSO_WM_SLIDE_BK_DARK_LIGHT" val="2"/>
  <p:tag name="KSO_WM_UNIT_BK_DARK_LIGHT" val="2"/>
</p:tagLst>
</file>

<file path=ppt/tags/tag192.xml><?xml version="1.0" encoding="utf-8"?>
<p:tagLst xmlns:p="http://schemas.openxmlformats.org/presentationml/2006/main">
  <p:tag name="KSO_WM_SLIDE_BACKGROUND_TYPE" val="navigation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K_DARK_LIGHT" val="2"/>
</p:tagLst>
</file>

<file path=ppt/tags/tag19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0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20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belt"/>
  <p:tag name="KSO_WM_SLIDE_BK_DARK_LIGHT" val="2"/>
  <p:tag name="KSO_WM_UNIT_BK_DARK_LIGHT" val="2"/>
</p:tagLst>
</file>

<file path=ppt/tags/tag20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0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0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0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0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07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08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09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10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1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2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3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4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5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6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7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8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9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20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21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259"/>
</p:tagLst>
</file>

<file path=ppt/tags/tag2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259"/>
</p:tagLst>
</file>

<file path=ppt/tags/tag2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27.xml><?xml version="1.0" encoding="utf-8"?>
<p:tagLst xmlns:p="http://schemas.openxmlformats.org/presentationml/2006/main">
  <p:tag name="KSO_WM_TEMPLATE_SUBCATEGORY" val="0"/>
  <p:tag name="KSO_WM_TEMPLATE_MASTER_TYPE" val="1"/>
  <p:tag name="KSO_WM_TEMPLATE_COLOR_TYPE" val="1"/>
  <p:tag name="KSO_WM_TEMPLATE_MASTER_THUMB_INDEX" val="12"/>
  <p:tag name="KSO_WM_TAG_VERSION" val="1.0"/>
  <p:tag name="KSO_WM_BEAUTIFY_FLAG" val="#wm#"/>
  <p:tag name="KSO_WM_TEMPLATE_CATEGORY" val="custom"/>
  <p:tag name="KSO_WM_TEMPLATE_INDEX" val="20205259"/>
  <p:tag name="KSO_WM_TEMPLATE_THUMBS_INDEX" val="1、4、7、12、16、18、19、20、21、22、23、24、25"/>
</p:tagLst>
</file>

<file path=ppt/tags/tag228.xml><?xml version="1.0" encoding="utf-8"?>
<p:tagLst xmlns:p="http://schemas.openxmlformats.org/presentationml/2006/main">
  <p:tag name="KSO_WM_UNIT_ISCONTENTSTITLE" val="0"/>
  <p:tag name="KSO_WM_UNIT_ISNUMDGMTITLE" val="0"/>
  <p:tag name="KSO_WM_UNIT_PRESET_TEXT" val="绿色卡通艺术培训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05259_1*a*1"/>
  <p:tag name="KSO_WM_TEMPLATE_CATEGORY" val="custom"/>
  <p:tag name="KSO_WM_TEMPLATE_INDEX" val="20205259"/>
  <p:tag name="KSO_WM_UNIT_LAYERLEVEL" val="1"/>
  <p:tag name="KSO_WM_TAG_VERSION" val="1.0"/>
  <p:tag name="KSO_WM_BEAUTIFY_FLAG" val="#wm#"/>
</p:tagLst>
</file>

<file path=ppt/tags/tag229.xml><?xml version="1.0" encoding="utf-8"?>
<p:tagLst xmlns:p="http://schemas.openxmlformats.org/presentationml/2006/main">
  <p:tag name="KSO_WM_UNIT_ISCONTENTSTITLE" val="0"/>
  <p:tag name="KSO_WM_UNIT_ISNUMDGMTITLE" val="0"/>
  <p:tag name="KSO_WM_UNIT_PRESET_TEXT" val="您的正文已经简明扼要，但信息却错综复杂，需要用更多的文字来表述。"/>
  <p:tag name="KSO_WM_UNIT_NOCLEAR" val="0"/>
  <p:tag name="KSO_WM_UNIT_VALUE" val="87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205259_1*b*1"/>
  <p:tag name="KSO_WM_TEMPLATE_CATEGORY" val="custom"/>
  <p:tag name="KSO_WM_TEMPLATE_INDEX" val="20205259"/>
  <p:tag name="KSO_WM_UNIT_LAYERLEVEL" val="1"/>
  <p:tag name="KSO_WM_TAG_VERSION" val="1.0"/>
  <p:tag name="KSO_WM_BEAUTIFY_FLAG" val="#wm#"/>
  <p:tag name="KSO_WM_UNIT_TEXT_FILL_FORE_SCHEMECOLOR_INDEX_BRIGHTNESS" val="0.15"/>
  <p:tag name="KSO_WM_UNIT_TEXT_FILL_FORE_SCHEMECOLOR_INDEX" val="13"/>
  <p:tag name="KSO_WM_UNIT_TEXT_FILL_TYPE" val="1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30.xml><?xml version="1.0" encoding="utf-8"?>
<p:tagLst xmlns:p="http://schemas.openxmlformats.org/presentationml/2006/main">
  <p:tag name="KSO_WM_SLIDE_ID" val="custom20205259_1"/>
  <p:tag name="KSO_WM_TEMPLATE_SUBCATEGORY" val="0"/>
  <p:tag name="KSO_WM_TEMPLATE_MASTER_TYPE" val="1"/>
  <p:tag name="KSO_WM_TEMPLATE_COLOR_TYPE" val="1"/>
  <p:tag name="KSO_WM_SLIDE_TYPE" val="title"/>
  <p:tag name="KSO_WM_SLIDE_SUBTYPE" val="pureTxt"/>
  <p:tag name="KSO_WM_SLIDE_ITEM_CNT" val="0"/>
  <p:tag name="KSO_WM_SLIDE_INDEX" val="1"/>
  <p:tag name="KSO_WM_TEMPLATE_MASTER_THUMB_INDEX" val="12"/>
  <p:tag name="KSO_WM_TAG_VERSION" val="1.0"/>
  <p:tag name="KSO_WM_BEAUTIFY_FLAG" val="#wm#"/>
  <p:tag name="KSO_WM_TEMPLATE_CATEGORY" val="custom"/>
  <p:tag name="KSO_WM_TEMPLATE_INDEX" val="20205259"/>
  <p:tag name="KSO_WM_SLIDE_LAYOUT" val="a_b"/>
  <p:tag name="KSO_WM_SLIDE_LAYOUT_CNT" val="1_1"/>
  <p:tag name="KSO_WM_TEMPLATE_THUMBS_INDEX" val="1、4、7、12、16、18、19、20、21、22、23、24、25"/>
</p:tagLst>
</file>

<file path=ppt/tags/tag23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2210a975-0b51-4e5f-95f3-14fb769eb101}"/>
  <p:tag name="KSO_WM_UNIT_TYPE" val="i"/>
</p:tagLst>
</file>

<file path=ppt/tags/tag23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3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3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3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3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3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3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23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40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24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2210a975-0b51-4e5f-95f3-14fb769eb101}"/>
  <p:tag name="KSO_WM_UNIT_TYPE" val="i"/>
</p:tagLst>
</file>

<file path=ppt/tags/tag24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4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4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4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4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4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4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24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50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25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2210a975-0b51-4e5f-95f3-14fb769eb101}"/>
  <p:tag name="KSO_WM_UNIT_TYPE" val="i"/>
</p:tagLst>
</file>

<file path=ppt/tags/tag25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5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5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5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5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5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5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25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60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26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2210a975-0b51-4e5f-95f3-14fb769eb101}"/>
  <p:tag name="KSO_WM_UNIT_TYPE" val="i"/>
</p:tagLst>
</file>

<file path=ppt/tags/tag26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6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6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6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6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6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6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26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70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27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2210a975-0b51-4e5f-95f3-14fb769eb101}"/>
  <p:tag name="KSO_WM_UNIT_TYPE" val="i"/>
</p:tagLst>
</file>

<file path=ppt/tags/tag27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7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7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7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7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7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7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27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80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28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2210a975-0b51-4e5f-95f3-14fb769eb101}"/>
  <p:tag name="KSO_WM_UNIT_TYPE" val="i"/>
</p:tagLst>
</file>

<file path=ppt/tags/tag28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8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8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8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8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8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8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28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90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29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2210a975-0b51-4e5f-95f3-14fb769eb101}"/>
  <p:tag name="KSO_WM_UNIT_TYPE" val="i"/>
</p:tagLst>
</file>

<file path=ppt/tags/tag29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9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9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9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9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9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9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29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0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01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0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2210a975-0b51-4e5f-95f3-14fb769eb101}"/>
  <p:tag name="KSO_WM_UNIT_TYPE" val="i"/>
</p:tagLst>
</file>

<file path=ppt/tags/tag30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0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0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0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0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0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0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1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1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12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1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2210a975-0b51-4e5f-95f3-14fb769eb101}"/>
  <p:tag name="KSO_WM_UNIT_TYPE" val="i"/>
</p:tagLst>
</file>

<file path=ppt/tags/tag31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1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1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1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1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1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2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2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2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23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324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325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32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27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328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329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3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3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3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3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3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3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3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3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3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3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4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4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42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4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2210a975-0b51-4e5f-95f3-14fb769eb101}"/>
  <p:tag name="KSO_WM_UNIT_TYPE" val="i"/>
</p:tagLst>
</file>

<file path=ppt/tags/tag34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4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4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4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4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4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5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5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5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53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354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355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35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57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358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359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6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6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6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6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6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6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6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6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6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6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7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7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72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7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2210a975-0b51-4e5f-95f3-14fb769eb101}"/>
  <p:tag name="KSO_WM_UNIT_TYPE" val="i"/>
</p:tagLst>
</file>

<file path=ppt/tags/tag37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7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7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7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7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7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8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8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8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83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384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38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8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8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8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8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9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91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9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2210a975-0b51-4e5f-95f3-14fb769eb101}"/>
  <p:tag name="KSO_WM_UNIT_TYPE" val="i"/>
</p:tagLst>
</file>

<file path=ppt/tags/tag39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9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9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9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9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9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9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0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40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02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403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40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0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0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0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0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0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10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41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2210a975-0b51-4e5f-95f3-14fb769eb101}"/>
  <p:tag name="KSO_WM_UNIT_TYPE" val="i"/>
</p:tagLst>
</file>

<file path=ppt/tags/tag41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1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1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1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1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1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41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41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2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21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42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2210a975-0b51-4e5f-95f3-14fb769eb101}"/>
  <p:tag name="KSO_WM_UNIT_TYPE" val="i"/>
</p:tagLst>
</file>

<file path=ppt/tags/tag42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2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2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2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2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2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42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3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43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32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43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2210a975-0b51-4e5f-95f3-14fb769eb101}"/>
  <p:tag name="KSO_WM_UNIT_TYPE" val="i"/>
</p:tagLst>
</file>

<file path=ppt/tags/tag43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3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3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3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3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3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4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44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44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4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4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4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4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4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4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49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5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2210a975-0b51-4e5f-95f3-14fb769eb101}"/>
  <p:tag name="KSO_WM_UNIT_TYPE" val="i"/>
</p:tagLst>
</file>

<file path=ppt/tags/tag45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5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5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5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5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5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45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45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45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60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46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2210a975-0b51-4e5f-95f3-14fb769eb101}"/>
  <p:tag name="KSO_WM_UNIT_TYPE" val="i"/>
</p:tagLst>
</file>

<file path=ppt/tags/tag46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6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6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6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6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6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46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46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7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71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472.xml><?xml version="1.0" encoding="utf-8"?>
<p:tagLst xmlns:p="http://schemas.openxmlformats.org/presentationml/2006/main">
  <p:tag name="KSO_WM_UNIT_HIGHLIGHT" val="0"/>
  <p:tag name="KSO_WM_UNIT_COMPATIBLE" val="1"/>
  <p:tag name="KSO_WM_UNIT_DIAGRAM_ISNUMVISUAL" val="0"/>
  <p:tag name="KSO_WM_UNIT_DIAGRAM_ISREFERUNIT" val="0"/>
  <p:tag name="KSO_WM_UNIT_ID" val="custom20205259_7*e*1"/>
  <p:tag name="KSO_WM_TEMPLATE_CATEGORY" val="custom"/>
  <p:tag name="KSO_WM_TEMPLATE_INDEX" val="20205259"/>
  <p:tag name="KSO_WM_UNIT_LAYERLEVEL" val="1"/>
  <p:tag name="KSO_WM_TAG_VERSION" val="1.0"/>
  <p:tag name="KSO_WM_BEAUTIFY_FLAG" val="#wm#"/>
  <p:tag name="KSO_WM_UNIT_PRESET_TEXT" val="PART.01"/>
  <p:tag name="KSO_WM_UNIT_NOCLEAR" val="0"/>
  <p:tag name="KSO_WM_UNIT_VALUE" val="9"/>
  <p:tag name="KSO_WM_UNIT_TYPE" val="e"/>
  <p:tag name="KSO_WM_UNIT_INDEX" val="1"/>
  <p:tag name="KSO_WM_UNIT_TEXT_FILL_FORE_SCHEMECOLOR_INDEX_BRIGHTNESS" val="0"/>
  <p:tag name="KSO_WM_UNIT_TEXT_FILL_FORE_SCHEMECOLOR_INDEX" val="5"/>
  <p:tag name="KSO_WM_UNIT_TEXT_FILL_TYPE" val="1"/>
</p:tagLst>
</file>

<file path=ppt/tags/tag47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5259_7*a*1"/>
  <p:tag name="KSO_WM_TEMPLATE_CATEGORY" val="custom"/>
  <p:tag name="KSO_WM_TEMPLATE_INDEX" val="20205259"/>
  <p:tag name="KSO_WM_UNIT_LAYERLEVEL" val="1"/>
  <p:tag name="KSO_WM_TAG_VERSION" val="1.0"/>
  <p:tag name="KSO_WM_BEAUTIFY_FLAG" val="#wm#"/>
  <p:tag name="KSO_WM_UNIT_ISCONTENTSTITLE" val="0"/>
  <p:tag name="KSO_WM_UNIT_ISNUMDGMTITLE" val="0"/>
  <p:tag name="KSO_WM_UNIT_PRESET_TEXT" val="您的正文已经简明扼要，但信息却错综复杂，需要用更多的文字来表述。"/>
  <p:tag name="KSO_WM_UNIT_NOCLEAR" val="0"/>
  <p:tag name="KSO_WM_UNIT_VALUE" val="48"/>
  <p:tag name="KSO_WM_UNIT_TYPE" val="a"/>
  <p:tag name="KSO_WM_UNIT_INDEX" val="1"/>
</p:tagLst>
</file>

<file path=ppt/tags/tag474.xml><?xml version="1.0" encoding="utf-8"?>
<p:tagLst xmlns:p="http://schemas.openxmlformats.org/presentationml/2006/main">
  <p:tag name="KSO_WM_SLIDE_ID" val="custom20205259_7"/>
  <p:tag name="KSO_WM_TEMPLATE_SUBCATEGORY" val="0"/>
  <p:tag name="KSO_WM_TEMPLATE_MASTER_TYPE" val="1"/>
  <p:tag name="KSO_WM_TEMPLATE_COLOR_TYPE" val="1"/>
  <p:tag name="KSO_WM_SLIDE_ITEM_CNT" val="0"/>
  <p:tag name="KSO_WM_SLIDE_INDEX" val="7"/>
  <p:tag name="KSO_WM_TAG_VERSION" val="1.0"/>
  <p:tag name="KSO_WM_BEAUTIFY_FLAG" val="#wm#"/>
  <p:tag name="KSO_WM_TEMPLATE_CATEGORY" val="custom"/>
  <p:tag name="KSO_WM_TEMPLATE_INDEX" val="20205259"/>
  <p:tag name="KSO_WM_SLIDE_TYPE" val="sectionTitle"/>
  <p:tag name="KSO_WM_SLIDE_SUBTYPE" val="pureTxt"/>
  <p:tag name="KSO_WM_SLIDE_LAYOUT" val="a_e"/>
  <p:tag name="KSO_WM_SLIDE_LAYOUT_CNT" val="1_1"/>
</p:tagLst>
</file>

<file path=ppt/tags/tag47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2210a975-0b51-4e5f-95f3-14fb769eb101}"/>
  <p:tag name="KSO_WM_UNIT_TYPE" val="i"/>
</p:tagLst>
</file>

<file path=ppt/tags/tag47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7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7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7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8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8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48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48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48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85.xml><?xml version="1.0" encoding="utf-8"?>
<p:tagLst xmlns:p="http://schemas.openxmlformats.org/presentationml/2006/main">
  <p:tag name="KSO_WM_TEMPLATE_THUMBS_INDEX" val="1"/>
  <p:tag name="KSO_WM_SLIDE_ID" val="custom20187308_1"/>
  <p:tag name="KSO_WM_TEMPLATE_SUBCATEGORY" val="0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187308"/>
  <p:tag name="KSO_WM_SLIDE_LAYOUT" val="a_b"/>
  <p:tag name="KSO_WM_SLIDE_LAYOUT_CNT" val="1_1"/>
  <p:tag name="KSO_WM_SLIDE_BK_DARK_LIGHT" val="2"/>
  <p:tag name="KSO_WM_SLIDE_BACKGROUND_TYPE" val="general"/>
</p:tagLst>
</file>

<file path=ppt/tags/tag48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2210a975-0b51-4e5f-95f3-14fb769eb101}"/>
  <p:tag name="KSO_WM_UNIT_TYPE" val="i"/>
</p:tagLst>
</file>

<file path=ppt/tags/tag48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8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8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9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9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9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49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49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49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96.xml><?xml version="1.0" encoding="utf-8"?>
<p:tagLst xmlns:p="http://schemas.openxmlformats.org/presentationml/2006/main">
  <p:tag name="KSO_WM_TEMPLATE_THUMBS_INDEX" val="1"/>
  <p:tag name="KSO_WM_SLIDE_ID" val="custom20187308_1"/>
  <p:tag name="KSO_WM_TEMPLATE_SUBCATEGORY" val="0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187308"/>
  <p:tag name="KSO_WM_SLIDE_LAYOUT" val="a_b"/>
  <p:tag name="KSO_WM_SLIDE_LAYOUT_CNT" val="1_1"/>
  <p:tag name="KSO_WM_SLIDE_BK_DARK_LIGHT" val="2"/>
  <p:tag name="KSO_WM_SLIDE_BACKGROUND_TYPE" val="general"/>
</p:tagLst>
</file>

<file path=ppt/tags/tag49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2210a975-0b51-4e5f-95f3-14fb769eb101}"/>
  <p:tag name="KSO_WM_UNIT_TYPE" val="i"/>
</p:tagLst>
</file>

<file path=ppt/tags/tag49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9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0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50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50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50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50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50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50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507.xml><?xml version="1.0" encoding="utf-8"?>
<p:tagLst xmlns:p="http://schemas.openxmlformats.org/presentationml/2006/main">
  <p:tag name="KSO_WM_TEMPLATE_THUMBS_INDEX" val="1"/>
  <p:tag name="KSO_WM_SLIDE_ID" val="custom20187308_1"/>
  <p:tag name="KSO_WM_TEMPLATE_SUBCATEGORY" val="0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187308"/>
  <p:tag name="KSO_WM_SLIDE_LAYOUT" val="a_b"/>
  <p:tag name="KSO_WM_SLIDE_LAYOUT_CNT" val="1_1"/>
  <p:tag name="KSO_WM_SLIDE_BK_DARK_LIGHT" val="2"/>
  <p:tag name="KSO_WM_SLIDE_BACKGROUND_TYPE" val="general"/>
</p:tagLst>
</file>

<file path=ppt/tags/tag50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2210a975-0b51-4e5f-95f3-14fb769eb101}"/>
  <p:tag name="KSO_WM_UNIT_TYPE" val="i"/>
</p:tagLst>
</file>

<file path=ppt/tags/tag50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1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51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51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51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51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51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51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51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518.xml><?xml version="1.0" encoding="utf-8"?>
<p:tagLst xmlns:p="http://schemas.openxmlformats.org/presentationml/2006/main">
  <p:tag name="KSO_WM_TEMPLATE_THUMBS_INDEX" val="1"/>
  <p:tag name="KSO_WM_SLIDE_ID" val="custom20187308_1"/>
  <p:tag name="KSO_WM_TEMPLATE_SUBCATEGORY" val="0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187308"/>
  <p:tag name="KSO_WM_SLIDE_LAYOUT" val="a_b"/>
  <p:tag name="KSO_WM_SLIDE_LAYOUT_CNT" val="1_1"/>
  <p:tag name="KSO_WM_SLIDE_BK_DARK_LIGHT" val="2"/>
  <p:tag name="KSO_WM_SLIDE_BACKGROUND_TYPE" val="general"/>
</p:tagLst>
</file>

<file path=ppt/tags/tag51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2210a975-0b51-4e5f-95f3-14fb769eb101}"/>
  <p:tag name="KSO_WM_UNIT_TYPE" val="i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2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52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52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52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52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52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52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52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52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529.xml><?xml version="1.0" encoding="utf-8"?>
<p:tagLst xmlns:p="http://schemas.openxmlformats.org/presentationml/2006/main">
  <p:tag name="KSO_WM_TEMPLATE_THUMBS_INDEX" val="1"/>
  <p:tag name="KSO_WM_SLIDE_ID" val="custom20187308_1"/>
  <p:tag name="KSO_WM_TEMPLATE_SUBCATEGORY" val="0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187308"/>
  <p:tag name="KSO_WM_SLIDE_LAYOUT" val="a_b"/>
  <p:tag name="KSO_WM_SLIDE_LAYOUT_CNT" val="1_1"/>
  <p:tag name="KSO_WM_SLIDE_BK_DARK_LIGHT" val="2"/>
  <p:tag name="KSO_WM_SLIDE_BACKGROUND_TYPE" val="general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30.xml><?xml version="1.0" encoding="utf-8"?>
<p:tagLst xmlns:p="http://schemas.openxmlformats.org/presentationml/2006/main">
  <p:tag name="COMMONDATA" val="eyJoZGlkIjoiZWE3NjZlYjJkMjNiZjRmNDUwNDg2MDIyMjNiOTJhMjAifQ==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7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8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9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9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9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3_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1_Office 主题​​">
  <a:themeElements>
    <a:clrScheme name="022421">
      <a:dk1>
        <a:sysClr val="windowText" lastClr="000000"/>
      </a:dk1>
      <a:lt1>
        <a:sysClr val="window" lastClr="FFFFFF"/>
      </a:lt1>
      <a:dk2>
        <a:srgbClr val="F2F2F2"/>
      </a:dk2>
      <a:lt2>
        <a:srgbClr val="FFFFFF"/>
      </a:lt2>
      <a:accent1>
        <a:srgbClr val="50A6A4"/>
      </a:accent1>
      <a:accent2>
        <a:srgbClr val="6293A6"/>
      </a:accent2>
      <a:accent3>
        <a:srgbClr val="7481A8"/>
      </a:accent3>
      <a:accent4>
        <a:srgbClr val="876EA9"/>
      </a:accent4>
      <a:accent5>
        <a:srgbClr val="995CAB"/>
      </a:accent5>
      <a:accent6>
        <a:srgbClr val="AB49AD"/>
      </a:accent6>
      <a:hlink>
        <a:srgbClr val="658BD5"/>
      </a:hlink>
      <a:folHlink>
        <a:srgbClr val="A16AA5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0.基础版（小学语文模板）邱艳双设计版（最终版）</Template>
  <TotalTime>0</TotalTime>
  <Words>2646</Words>
  <Application>WPS 演示</Application>
  <PresentationFormat>全屏显示(16:9)</PresentationFormat>
  <Paragraphs>224</Paragraphs>
  <Slides>24</Slides>
  <Notes>6</Notes>
  <HiddenSlides>0</HiddenSlides>
  <MMClips>0</MMClips>
  <ScaleCrop>false</ScaleCrop>
  <HeadingPairs>
    <vt:vector size="6" baseType="variant">
      <vt:variant>
        <vt:lpstr>已用的字体</vt:lpstr>
      </vt:variant>
      <vt:variant>
        <vt:i4>16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24</vt:i4>
      </vt:variant>
    </vt:vector>
  </HeadingPairs>
  <TitlesOfParts>
    <vt:vector size="42" baseType="lpstr">
      <vt:lpstr>Arial</vt:lpstr>
      <vt:lpstr>宋体</vt:lpstr>
      <vt:lpstr>Wingdings</vt:lpstr>
      <vt:lpstr>黑体</vt:lpstr>
      <vt:lpstr>微软雅黑</vt:lpstr>
      <vt:lpstr>楷体</vt:lpstr>
      <vt:lpstr>?</vt:lpstr>
      <vt:lpstr>Segoe Print</vt:lpstr>
      <vt:lpstr>等线</vt:lpstr>
      <vt:lpstr>Calibri</vt:lpstr>
      <vt:lpstr>Arial Unicode MS</vt:lpstr>
      <vt:lpstr>仿宋</vt:lpstr>
      <vt:lpstr>幼圆</vt:lpstr>
      <vt:lpstr>汉仪乐喵体W</vt:lpstr>
      <vt:lpstr>Arial</vt:lpstr>
      <vt:lpstr>幼圆</vt:lpstr>
      <vt:lpstr>3_Office 主题​​</vt:lpstr>
      <vt:lpstr>11_Office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lastModifiedBy>万润仪器贸易公司</cp:lastModifiedBy>
  <cp:revision>112</cp:revision>
  <dcterms:created xsi:type="dcterms:W3CDTF">2020-02-14T00:12:00Z</dcterms:created>
  <dcterms:modified xsi:type="dcterms:W3CDTF">2022-05-27T02:27:24Z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2052-11.1.0.11744</vt:lpwstr>
  </property>
  <property fmtid="{D5CDD505-2E9C-101B-9397-08002B2CF9AE}" pid="3" name="ICV">
    <vt:lpwstr>89C8A56D859F4A009E2E9EC010160AA7</vt:lpwstr>
  </property>
</Properties>
</file>