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26"/>
  </p:notesMasterIdLst>
  <p:sldIdLst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7"/>
    <p:sldId id="350" r:id="rId28"/>
    <p:sldId id="351" r:id="rId29"/>
    <p:sldId id="352" r:id="rId30"/>
    <p:sldId id="353" r:id="rId31"/>
    <p:sldId id="354" r:id="rId32"/>
    <p:sldId id="355" r:id="rId33"/>
    <p:sldId id="356" r:id="rId34"/>
    <p:sldId id="357" r:id="rId35"/>
  </p:sldIdLst>
  <p:sldSz cx="9144000" cy="5143500" type="screen16x9"/>
  <p:notesSz cx="6858000" cy="9144000"/>
  <p:custDataLst>
    <p:tags r:id="rId4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 varScale="1">
        <p:scale>
          <a:sx n="72" d="100"/>
          <a:sy n="72" d="100"/>
        </p:scale>
        <p:origin x="-110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0" Type="http://schemas.openxmlformats.org/officeDocument/2006/relationships/tags" Target="tags/tag581.xml"/><Relationship Id="rId4" Type="http://schemas.openxmlformats.org/officeDocument/2006/relationships/slideMaster" Target="slideMasters/slideMaster3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1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45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6.xml"/><Relationship Id="rId19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39.xml"/><Relationship Id="rId13" Type="http://schemas.openxmlformats.org/officeDocument/2006/relationships/image" Target="../media/image10.png"/><Relationship Id="rId12" Type="http://schemas.openxmlformats.org/officeDocument/2006/relationships/tags" Target="../tags/tag238.xml"/><Relationship Id="rId11" Type="http://schemas.openxmlformats.org/officeDocument/2006/relationships/tags" Target="../tags/tag237.xml"/><Relationship Id="rId10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44.xml"/><Relationship Id="rId12" Type="http://schemas.openxmlformats.org/officeDocument/2006/relationships/tags" Target="../tags/tag343.xml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tags" Target="../tags/tag33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3.xml"/><Relationship Id="rId8" Type="http://schemas.openxmlformats.org/officeDocument/2006/relationships/tags" Target="../tags/tag352.xml"/><Relationship Id="rId7" Type="http://schemas.openxmlformats.org/officeDocument/2006/relationships/tags" Target="../tags/tag351.xml"/><Relationship Id="rId6" Type="http://schemas.openxmlformats.org/officeDocument/2006/relationships/tags" Target="../tags/tag350.xml"/><Relationship Id="rId5" Type="http://schemas.openxmlformats.org/officeDocument/2006/relationships/tags" Target="../tags/tag349.xml"/><Relationship Id="rId4" Type="http://schemas.openxmlformats.org/officeDocument/2006/relationships/tags" Target="../tags/tag348.xml"/><Relationship Id="rId3" Type="http://schemas.openxmlformats.org/officeDocument/2006/relationships/tags" Target="../tags/tag347.xml"/><Relationship Id="rId2" Type="http://schemas.openxmlformats.org/officeDocument/2006/relationships/tags" Target="../tags/tag346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55.xml"/><Relationship Id="rId12" Type="http://schemas.openxmlformats.org/officeDocument/2006/relationships/image" Target="../media/image14.png"/><Relationship Id="rId11" Type="http://schemas.openxmlformats.org/officeDocument/2006/relationships/image" Target="../media/image13.jpeg"/><Relationship Id="rId10" Type="http://schemas.openxmlformats.org/officeDocument/2006/relationships/tags" Target="../tags/tag354.xml"/><Relationship Id="rId1" Type="http://schemas.openxmlformats.org/officeDocument/2006/relationships/tags" Target="../tags/tag34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4.xml"/><Relationship Id="rId8" Type="http://schemas.openxmlformats.org/officeDocument/2006/relationships/tags" Target="../tags/tag363.xml"/><Relationship Id="rId7" Type="http://schemas.openxmlformats.org/officeDocument/2006/relationships/tags" Target="../tags/tag362.xml"/><Relationship Id="rId6" Type="http://schemas.openxmlformats.org/officeDocument/2006/relationships/tags" Target="../tags/tag361.xml"/><Relationship Id="rId5" Type="http://schemas.openxmlformats.org/officeDocument/2006/relationships/tags" Target="../tags/tag360.xml"/><Relationship Id="rId4" Type="http://schemas.openxmlformats.org/officeDocument/2006/relationships/tags" Target="../tags/tag359.xml"/><Relationship Id="rId3" Type="http://schemas.openxmlformats.org/officeDocument/2006/relationships/tags" Target="../tags/tag358.xml"/><Relationship Id="rId2" Type="http://schemas.openxmlformats.org/officeDocument/2006/relationships/tags" Target="../tags/tag357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68.xml"/><Relationship Id="rId12" Type="http://schemas.openxmlformats.org/officeDocument/2006/relationships/tags" Target="../tags/tag367.xml"/><Relationship Id="rId11" Type="http://schemas.openxmlformats.org/officeDocument/2006/relationships/tags" Target="../tags/tag366.xml"/><Relationship Id="rId10" Type="http://schemas.openxmlformats.org/officeDocument/2006/relationships/tags" Target="../tags/tag365.xml"/><Relationship Id="rId1" Type="http://schemas.openxmlformats.org/officeDocument/2006/relationships/tags" Target="../tags/tag35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tags" Target="../tags/tag373.xml"/><Relationship Id="rId4" Type="http://schemas.openxmlformats.org/officeDocument/2006/relationships/tags" Target="../tags/tag372.xml"/><Relationship Id="rId3" Type="http://schemas.openxmlformats.org/officeDocument/2006/relationships/tags" Target="../tags/tag371.xml"/><Relationship Id="rId2" Type="http://schemas.openxmlformats.org/officeDocument/2006/relationships/tags" Target="../tags/tag370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80.xml"/><Relationship Id="rId11" Type="http://schemas.openxmlformats.org/officeDocument/2006/relationships/tags" Target="../tags/tag379.xml"/><Relationship Id="rId10" Type="http://schemas.openxmlformats.org/officeDocument/2006/relationships/tags" Target="../tags/tag378.xml"/><Relationship Id="rId1" Type="http://schemas.openxmlformats.org/officeDocument/2006/relationships/tags" Target="../tags/tag36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tags" Target="../tags/tag387.xml"/><Relationship Id="rId6" Type="http://schemas.openxmlformats.org/officeDocument/2006/relationships/tags" Target="../tags/tag386.xml"/><Relationship Id="rId5" Type="http://schemas.openxmlformats.org/officeDocument/2006/relationships/tags" Target="../tags/tag385.xml"/><Relationship Id="rId4" Type="http://schemas.openxmlformats.org/officeDocument/2006/relationships/tags" Target="../tags/tag384.xml"/><Relationship Id="rId3" Type="http://schemas.openxmlformats.org/officeDocument/2006/relationships/tags" Target="../tags/tag383.xml"/><Relationship Id="rId2" Type="http://schemas.openxmlformats.org/officeDocument/2006/relationships/tags" Target="../tags/tag382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92.xml"/><Relationship Id="rId12" Type="http://schemas.openxmlformats.org/officeDocument/2006/relationships/image" Target="../media/image15.png"/><Relationship Id="rId11" Type="http://schemas.openxmlformats.org/officeDocument/2006/relationships/tags" Target="../tags/tag391.xml"/><Relationship Id="rId10" Type="http://schemas.openxmlformats.org/officeDocument/2006/relationships/tags" Target="../tags/tag390.xml"/><Relationship Id="rId1" Type="http://schemas.openxmlformats.org/officeDocument/2006/relationships/tags" Target="../tags/tag38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1.xml"/><Relationship Id="rId8" Type="http://schemas.openxmlformats.org/officeDocument/2006/relationships/tags" Target="../tags/tag400.xml"/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tags" Target="../tags/tag396.xml"/><Relationship Id="rId3" Type="http://schemas.openxmlformats.org/officeDocument/2006/relationships/tags" Target="../tags/tag395.xml"/><Relationship Id="rId2" Type="http://schemas.openxmlformats.org/officeDocument/2006/relationships/tags" Target="../tags/tag394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406.xml"/><Relationship Id="rId13" Type="http://schemas.openxmlformats.org/officeDocument/2006/relationships/tags" Target="../tags/tag405.xml"/><Relationship Id="rId12" Type="http://schemas.openxmlformats.org/officeDocument/2006/relationships/tags" Target="../tags/tag404.xml"/><Relationship Id="rId11" Type="http://schemas.openxmlformats.org/officeDocument/2006/relationships/tags" Target="../tags/tag403.xml"/><Relationship Id="rId10" Type="http://schemas.openxmlformats.org/officeDocument/2006/relationships/tags" Target="../tags/tag402.xml"/><Relationship Id="rId1" Type="http://schemas.openxmlformats.org/officeDocument/2006/relationships/tags" Target="../tags/tag39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" Type="http://schemas.openxmlformats.org/officeDocument/2006/relationships/tags" Target="../tags/tag408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18.xml"/><Relationship Id="rId11" Type="http://schemas.openxmlformats.org/officeDocument/2006/relationships/tags" Target="../tags/tag417.xml"/><Relationship Id="rId10" Type="http://schemas.openxmlformats.org/officeDocument/2006/relationships/tags" Target="../tags/tag416.xml"/><Relationship Id="rId1" Type="http://schemas.openxmlformats.org/officeDocument/2006/relationships/tags" Target="../tags/tag40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27.xml"/><Relationship Id="rId8" Type="http://schemas.openxmlformats.org/officeDocument/2006/relationships/tags" Target="../tags/tag426.xml"/><Relationship Id="rId7" Type="http://schemas.openxmlformats.org/officeDocument/2006/relationships/tags" Target="../tags/tag425.xml"/><Relationship Id="rId6" Type="http://schemas.openxmlformats.org/officeDocument/2006/relationships/tags" Target="../tags/tag424.xml"/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3" Type="http://schemas.openxmlformats.org/officeDocument/2006/relationships/tags" Target="../tags/tag421.xml"/><Relationship Id="rId2" Type="http://schemas.openxmlformats.org/officeDocument/2006/relationships/tags" Target="../tags/tag420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29.xml"/><Relationship Id="rId11" Type="http://schemas.openxmlformats.org/officeDocument/2006/relationships/image" Target="../media/image16.jpeg"/><Relationship Id="rId10" Type="http://schemas.openxmlformats.org/officeDocument/2006/relationships/tags" Target="../tags/tag428.xml"/><Relationship Id="rId1" Type="http://schemas.openxmlformats.org/officeDocument/2006/relationships/tags" Target="../tags/tag41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442.xml"/><Relationship Id="rId12" Type="http://schemas.openxmlformats.org/officeDocument/2006/relationships/tags" Target="../tags/tag441.xml"/><Relationship Id="rId11" Type="http://schemas.openxmlformats.org/officeDocument/2006/relationships/tags" Target="../tags/tag440.xml"/><Relationship Id="rId10" Type="http://schemas.openxmlformats.org/officeDocument/2006/relationships/tags" Target="../tags/tag439.xml"/><Relationship Id="rId1" Type="http://schemas.openxmlformats.org/officeDocument/2006/relationships/tags" Target="../tags/tag430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51.xml"/><Relationship Id="rId8" Type="http://schemas.openxmlformats.org/officeDocument/2006/relationships/tags" Target="../tags/tag450.xml"/><Relationship Id="rId7" Type="http://schemas.openxmlformats.org/officeDocument/2006/relationships/tags" Target="../tags/tag449.xml"/><Relationship Id="rId6" Type="http://schemas.openxmlformats.org/officeDocument/2006/relationships/tags" Target="../tags/tag448.xml"/><Relationship Id="rId5" Type="http://schemas.openxmlformats.org/officeDocument/2006/relationships/tags" Target="../tags/tag447.xml"/><Relationship Id="rId4" Type="http://schemas.openxmlformats.org/officeDocument/2006/relationships/tags" Target="../tags/tag446.xml"/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53.xml"/><Relationship Id="rId10" Type="http://schemas.openxmlformats.org/officeDocument/2006/relationships/tags" Target="../tags/tag452.xml"/><Relationship Id="rId1" Type="http://schemas.openxmlformats.org/officeDocument/2006/relationships/tags" Target="../tags/tag44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50.xml"/><Relationship Id="rId11" Type="http://schemas.openxmlformats.org/officeDocument/2006/relationships/tags" Target="../tags/tag249.xml"/><Relationship Id="rId10" Type="http://schemas.openxmlformats.org/officeDocument/2006/relationships/image" Target="../media/image11.jpeg"/><Relationship Id="rId1" Type="http://schemas.openxmlformats.org/officeDocument/2006/relationships/tags" Target="../tags/tag240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62.xml"/><Relationship Id="rId8" Type="http://schemas.openxmlformats.org/officeDocument/2006/relationships/tags" Target="../tags/tag461.xml"/><Relationship Id="rId7" Type="http://schemas.openxmlformats.org/officeDocument/2006/relationships/tags" Target="../tags/tag460.xml"/><Relationship Id="rId6" Type="http://schemas.openxmlformats.org/officeDocument/2006/relationships/tags" Target="../tags/tag459.xml"/><Relationship Id="rId5" Type="http://schemas.openxmlformats.org/officeDocument/2006/relationships/tags" Target="../tags/tag458.xml"/><Relationship Id="rId4" Type="http://schemas.openxmlformats.org/officeDocument/2006/relationships/tags" Target="../tags/tag457.xml"/><Relationship Id="rId3" Type="http://schemas.openxmlformats.org/officeDocument/2006/relationships/tags" Target="../tags/tag456.xml"/><Relationship Id="rId2" Type="http://schemas.openxmlformats.org/officeDocument/2006/relationships/tags" Target="../tags/tag455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64.xml"/><Relationship Id="rId11" Type="http://schemas.openxmlformats.org/officeDocument/2006/relationships/image" Target="../media/image13.jpeg"/><Relationship Id="rId10" Type="http://schemas.openxmlformats.org/officeDocument/2006/relationships/tags" Target="../tags/tag463.xml"/><Relationship Id="rId1" Type="http://schemas.openxmlformats.org/officeDocument/2006/relationships/tags" Target="../tags/tag45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73.xml"/><Relationship Id="rId8" Type="http://schemas.openxmlformats.org/officeDocument/2006/relationships/tags" Target="../tags/tag472.xml"/><Relationship Id="rId7" Type="http://schemas.openxmlformats.org/officeDocument/2006/relationships/tags" Target="../tags/tag471.xml"/><Relationship Id="rId6" Type="http://schemas.openxmlformats.org/officeDocument/2006/relationships/tags" Target="../tags/tag470.xml"/><Relationship Id="rId5" Type="http://schemas.openxmlformats.org/officeDocument/2006/relationships/tags" Target="../tags/tag469.xml"/><Relationship Id="rId4" Type="http://schemas.openxmlformats.org/officeDocument/2006/relationships/tags" Target="../tags/tag468.xml"/><Relationship Id="rId3" Type="http://schemas.openxmlformats.org/officeDocument/2006/relationships/tags" Target="../tags/tag467.xml"/><Relationship Id="rId2" Type="http://schemas.openxmlformats.org/officeDocument/2006/relationships/tags" Target="../tags/tag466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474.xml"/><Relationship Id="rId1" Type="http://schemas.openxmlformats.org/officeDocument/2006/relationships/tags" Target="../tags/tag465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83.xml"/><Relationship Id="rId8" Type="http://schemas.openxmlformats.org/officeDocument/2006/relationships/tags" Target="../tags/tag482.xml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484.xml"/><Relationship Id="rId1" Type="http://schemas.openxmlformats.org/officeDocument/2006/relationships/tags" Target="../tags/tag475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93.xml"/><Relationship Id="rId8" Type="http://schemas.openxmlformats.org/officeDocument/2006/relationships/tags" Target="../tags/tag492.xml"/><Relationship Id="rId7" Type="http://schemas.openxmlformats.org/officeDocument/2006/relationships/tags" Target="../tags/tag491.xml"/><Relationship Id="rId6" Type="http://schemas.openxmlformats.org/officeDocument/2006/relationships/tags" Target="../tags/tag490.xml"/><Relationship Id="rId5" Type="http://schemas.openxmlformats.org/officeDocument/2006/relationships/tags" Target="../tags/tag489.xml"/><Relationship Id="rId4" Type="http://schemas.openxmlformats.org/officeDocument/2006/relationships/tags" Target="../tags/tag488.xml"/><Relationship Id="rId3" Type="http://schemas.openxmlformats.org/officeDocument/2006/relationships/tags" Target="../tags/tag487.xml"/><Relationship Id="rId2" Type="http://schemas.openxmlformats.org/officeDocument/2006/relationships/tags" Target="../tags/tag486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95.xml"/><Relationship Id="rId10" Type="http://schemas.openxmlformats.org/officeDocument/2006/relationships/tags" Target="../tags/tag494.xml"/><Relationship Id="rId1" Type="http://schemas.openxmlformats.org/officeDocument/2006/relationships/tags" Target="../tags/tag485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04.xml"/><Relationship Id="rId8" Type="http://schemas.openxmlformats.org/officeDocument/2006/relationships/tags" Target="../tags/tag503.xml"/><Relationship Id="rId7" Type="http://schemas.openxmlformats.org/officeDocument/2006/relationships/tags" Target="../tags/tag502.xml"/><Relationship Id="rId6" Type="http://schemas.openxmlformats.org/officeDocument/2006/relationships/tags" Target="../tags/tag501.xml"/><Relationship Id="rId5" Type="http://schemas.openxmlformats.org/officeDocument/2006/relationships/tags" Target="../tags/tag500.xml"/><Relationship Id="rId4" Type="http://schemas.openxmlformats.org/officeDocument/2006/relationships/tags" Target="../tags/tag499.xml"/><Relationship Id="rId3" Type="http://schemas.openxmlformats.org/officeDocument/2006/relationships/tags" Target="../tags/tag498.xml"/><Relationship Id="rId2" Type="http://schemas.openxmlformats.org/officeDocument/2006/relationships/tags" Target="../tags/tag497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507.xml"/><Relationship Id="rId11" Type="http://schemas.openxmlformats.org/officeDocument/2006/relationships/tags" Target="../tags/tag506.xml"/><Relationship Id="rId10" Type="http://schemas.openxmlformats.org/officeDocument/2006/relationships/tags" Target="../tags/tag505.xml"/><Relationship Id="rId1" Type="http://schemas.openxmlformats.org/officeDocument/2006/relationships/tags" Target="../tags/tag496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16.xml"/><Relationship Id="rId8" Type="http://schemas.openxmlformats.org/officeDocument/2006/relationships/tags" Target="../tags/tag515.xml"/><Relationship Id="rId7" Type="http://schemas.openxmlformats.org/officeDocument/2006/relationships/tags" Target="../tags/tag514.xml"/><Relationship Id="rId6" Type="http://schemas.openxmlformats.org/officeDocument/2006/relationships/tags" Target="../tags/tag513.xml"/><Relationship Id="rId5" Type="http://schemas.openxmlformats.org/officeDocument/2006/relationships/tags" Target="../tags/tag512.xml"/><Relationship Id="rId4" Type="http://schemas.openxmlformats.org/officeDocument/2006/relationships/tags" Target="../tags/tag511.xml"/><Relationship Id="rId3" Type="http://schemas.openxmlformats.org/officeDocument/2006/relationships/tags" Target="../tags/tag510.xml"/><Relationship Id="rId26" Type="http://schemas.openxmlformats.org/officeDocument/2006/relationships/slideLayout" Target="../slideLayouts/slideLayout11.xml"/><Relationship Id="rId25" Type="http://schemas.openxmlformats.org/officeDocument/2006/relationships/tags" Target="../tags/tag532.xml"/><Relationship Id="rId24" Type="http://schemas.openxmlformats.org/officeDocument/2006/relationships/tags" Target="../tags/tag531.xml"/><Relationship Id="rId23" Type="http://schemas.openxmlformats.org/officeDocument/2006/relationships/tags" Target="../tags/tag530.xml"/><Relationship Id="rId22" Type="http://schemas.openxmlformats.org/officeDocument/2006/relationships/tags" Target="../tags/tag529.xml"/><Relationship Id="rId21" Type="http://schemas.openxmlformats.org/officeDocument/2006/relationships/tags" Target="../tags/tag528.xml"/><Relationship Id="rId20" Type="http://schemas.openxmlformats.org/officeDocument/2006/relationships/tags" Target="../tags/tag527.xml"/><Relationship Id="rId2" Type="http://schemas.openxmlformats.org/officeDocument/2006/relationships/tags" Target="../tags/tag509.xml"/><Relationship Id="rId19" Type="http://schemas.openxmlformats.org/officeDocument/2006/relationships/tags" Target="../tags/tag526.xml"/><Relationship Id="rId18" Type="http://schemas.openxmlformats.org/officeDocument/2006/relationships/tags" Target="../tags/tag525.xml"/><Relationship Id="rId17" Type="http://schemas.openxmlformats.org/officeDocument/2006/relationships/tags" Target="../tags/tag524.xml"/><Relationship Id="rId16" Type="http://schemas.openxmlformats.org/officeDocument/2006/relationships/tags" Target="../tags/tag523.xml"/><Relationship Id="rId15" Type="http://schemas.openxmlformats.org/officeDocument/2006/relationships/tags" Target="../tags/tag522.xml"/><Relationship Id="rId14" Type="http://schemas.openxmlformats.org/officeDocument/2006/relationships/tags" Target="../tags/tag521.xml"/><Relationship Id="rId13" Type="http://schemas.openxmlformats.org/officeDocument/2006/relationships/tags" Target="../tags/tag520.xml"/><Relationship Id="rId12" Type="http://schemas.openxmlformats.org/officeDocument/2006/relationships/tags" Target="../tags/tag519.xml"/><Relationship Id="rId11" Type="http://schemas.openxmlformats.org/officeDocument/2006/relationships/tags" Target="../tags/tag518.xml"/><Relationship Id="rId10" Type="http://schemas.openxmlformats.org/officeDocument/2006/relationships/tags" Target="../tags/tag517.xml"/><Relationship Id="rId1" Type="http://schemas.openxmlformats.org/officeDocument/2006/relationships/tags" Target="../tags/tag508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41.xml"/><Relationship Id="rId8" Type="http://schemas.openxmlformats.org/officeDocument/2006/relationships/tags" Target="../tags/tag540.xml"/><Relationship Id="rId7" Type="http://schemas.openxmlformats.org/officeDocument/2006/relationships/tags" Target="../tags/tag539.xml"/><Relationship Id="rId6" Type="http://schemas.openxmlformats.org/officeDocument/2006/relationships/tags" Target="../tags/tag538.xml"/><Relationship Id="rId5" Type="http://schemas.openxmlformats.org/officeDocument/2006/relationships/tags" Target="../tags/tag537.xml"/><Relationship Id="rId4" Type="http://schemas.openxmlformats.org/officeDocument/2006/relationships/tags" Target="../tags/tag536.xml"/><Relationship Id="rId3" Type="http://schemas.openxmlformats.org/officeDocument/2006/relationships/tags" Target="../tags/tag535.xml"/><Relationship Id="rId2" Type="http://schemas.openxmlformats.org/officeDocument/2006/relationships/tags" Target="../tags/tag534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544.xml"/><Relationship Id="rId11" Type="http://schemas.openxmlformats.org/officeDocument/2006/relationships/tags" Target="../tags/tag543.xml"/><Relationship Id="rId10" Type="http://schemas.openxmlformats.org/officeDocument/2006/relationships/tags" Target="../tags/tag542.xml"/><Relationship Id="rId1" Type="http://schemas.openxmlformats.org/officeDocument/2006/relationships/tags" Target="../tags/tag533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53.xml"/><Relationship Id="rId8" Type="http://schemas.openxmlformats.org/officeDocument/2006/relationships/tags" Target="../tags/tag552.xml"/><Relationship Id="rId7" Type="http://schemas.openxmlformats.org/officeDocument/2006/relationships/tags" Target="../tags/tag551.xml"/><Relationship Id="rId6" Type="http://schemas.openxmlformats.org/officeDocument/2006/relationships/tags" Target="../tags/tag550.xml"/><Relationship Id="rId5" Type="http://schemas.openxmlformats.org/officeDocument/2006/relationships/tags" Target="../tags/tag549.xml"/><Relationship Id="rId4" Type="http://schemas.openxmlformats.org/officeDocument/2006/relationships/tags" Target="../tags/tag548.xml"/><Relationship Id="rId3" Type="http://schemas.openxmlformats.org/officeDocument/2006/relationships/tags" Target="../tags/tag547.xml"/><Relationship Id="rId2" Type="http://schemas.openxmlformats.org/officeDocument/2006/relationships/tags" Target="../tags/tag546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555.xml"/><Relationship Id="rId10" Type="http://schemas.openxmlformats.org/officeDocument/2006/relationships/tags" Target="../tags/tag554.xml"/><Relationship Id="rId1" Type="http://schemas.openxmlformats.org/officeDocument/2006/relationships/tags" Target="../tags/tag545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64.xml"/><Relationship Id="rId8" Type="http://schemas.openxmlformats.org/officeDocument/2006/relationships/tags" Target="../tags/tag563.xml"/><Relationship Id="rId7" Type="http://schemas.openxmlformats.org/officeDocument/2006/relationships/tags" Target="../tags/tag562.xml"/><Relationship Id="rId6" Type="http://schemas.openxmlformats.org/officeDocument/2006/relationships/tags" Target="../tags/tag561.xml"/><Relationship Id="rId5" Type="http://schemas.openxmlformats.org/officeDocument/2006/relationships/tags" Target="../tags/tag560.xml"/><Relationship Id="rId4" Type="http://schemas.openxmlformats.org/officeDocument/2006/relationships/tags" Target="../tags/tag559.xml"/><Relationship Id="rId3" Type="http://schemas.openxmlformats.org/officeDocument/2006/relationships/tags" Target="../tags/tag558.xml"/><Relationship Id="rId2" Type="http://schemas.openxmlformats.org/officeDocument/2006/relationships/tags" Target="../tags/tag557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566.xml"/><Relationship Id="rId11" Type="http://schemas.openxmlformats.org/officeDocument/2006/relationships/image" Target="../media/image17.png"/><Relationship Id="rId10" Type="http://schemas.openxmlformats.org/officeDocument/2006/relationships/tags" Target="../tags/tag565.xml"/><Relationship Id="rId1" Type="http://schemas.openxmlformats.org/officeDocument/2006/relationships/tags" Target="../tags/tag556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575.xml"/><Relationship Id="rId8" Type="http://schemas.openxmlformats.org/officeDocument/2006/relationships/tags" Target="../tags/tag574.xml"/><Relationship Id="rId7" Type="http://schemas.openxmlformats.org/officeDocument/2006/relationships/tags" Target="../tags/tag573.xml"/><Relationship Id="rId6" Type="http://schemas.openxmlformats.org/officeDocument/2006/relationships/tags" Target="../tags/tag572.xml"/><Relationship Id="rId5" Type="http://schemas.openxmlformats.org/officeDocument/2006/relationships/tags" Target="../tags/tag571.xml"/><Relationship Id="rId4" Type="http://schemas.openxmlformats.org/officeDocument/2006/relationships/tags" Target="../tags/tag570.xml"/><Relationship Id="rId3" Type="http://schemas.openxmlformats.org/officeDocument/2006/relationships/tags" Target="../tags/tag569.xml"/><Relationship Id="rId2" Type="http://schemas.openxmlformats.org/officeDocument/2006/relationships/tags" Target="../tags/tag568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577.xml"/><Relationship Id="rId10" Type="http://schemas.openxmlformats.org/officeDocument/2006/relationships/tags" Target="../tags/tag576.xml"/><Relationship Id="rId1" Type="http://schemas.openxmlformats.org/officeDocument/2006/relationships/tags" Target="../tags/tag56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60.xml"/><Relationship Id="rId10" Type="http://schemas.openxmlformats.org/officeDocument/2006/relationships/image" Target="../media/image12.png"/><Relationship Id="rId1" Type="http://schemas.openxmlformats.org/officeDocument/2006/relationships/tags" Target="../tags/tag251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580.xml"/><Relationship Id="rId3" Type="http://schemas.openxmlformats.org/officeDocument/2006/relationships/tags" Target="../tags/tag579.xml"/><Relationship Id="rId2" Type="http://schemas.openxmlformats.org/officeDocument/2006/relationships/image" Target="../media/image10.png"/><Relationship Id="rId1" Type="http://schemas.openxmlformats.org/officeDocument/2006/relationships/tags" Target="../tags/tag57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71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tags" Target="../tags/tag279.xml"/><Relationship Id="rId7" Type="http://schemas.openxmlformats.org/officeDocument/2006/relationships/tags" Target="../tags/tag278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82.xml"/><Relationship Id="rId10" Type="http://schemas.openxmlformats.org/officeDocument/2006/relationships/tags" Target="../tags/tag281.xml"/><Relationship Id="rId1" Type="http://schemas.openxmlformats.org/officeDocument/2006/relationships/tags" Target="../tags/tag27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93.xml"/><Relationship Id="rId10" Type="http://schemas.openxmlformats.org/officeDocument/2006/relationships/tags" Target="../tags/tag292.xml"/><Relationship Id="rId1" Type="http://schemas.openxmlformats.org/officeDocument/2006/relationships/tags" Target="../tags/tag28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2.xml"/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07.xml"/><Relationship Id="rId13" Type="http://schemas.openxmlformats.org/officeDocument/2006/relationships/tags" Target="../tags/tag306.xml"/><Relationship Id="rId12" Type="http://schemas.openxmlformats.org/officeDocument/2006/relationships/tags" Target="../tags/tag305.xml"/><Relationship Id="rId11" Type="http://schemas.openxmlformats.org/officeDocument/2006/relationships/tags" Target="../tags/tag304.xml"/><Relationship Id="rId10" Type="http://schemas.openxmlformats.org/officeDocument/2006/relationships/tags" Target="../tags/tag303.xml"/><Relationship Id="rId1" Type="http://schemas.openxmlformats.org/officeDocument/2006/relationships/tags" Target="../tags/tag29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19.xml"/><Relationship Id="rId12" Type="http://schemas.openxmlformats.org/officeDocument/2006/relationships/tags" Target="../tags/tag318.xml"/><Relationship Id="rId11" Type="http://schemas.openxmlformats.org/officeDocument/2006/relationships/tags" Target="../tags/tag317.xml"/><Relationship Id="rId10" Type="http://schemas.openxmlformats.org/officeDocument/2006/relationships/image" Target="../media/image13.jpeg"/><Relationship Id="rId1" Type="http://schemas.openxmlformats.org/officeDocument/2006/relationships/tags" Target="../tags/tag30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31.xml"/><Relationship Id="rId11" Type="http://schemas.openxmlformats.org/officeDocument/2006/relationships/tags" Target="../tags/tag330.xml"/><Relationship Id="rId10" Type="http://schemas.openxmlformats.org/officeDocument/2006/relationships/tags" Target="../tags/tag329.xml"/><Relationship Id="rId1" Type="http://schemas.openxmlformats.org/officeDocument/2006/relationships/tags" Target="../tags/tag3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532649"/>
            <a:ext cx="3695700" cy="11239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3662" y="1984212"/>
            <a:ext cx="3027557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1" lang="zh-CN" altLang="en-US" sz="2100" b="1" dirty="0" smtClean="0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第四单元</a:t>
            </a:r>
            <a:endParaRPr kumimoji="1" lang="zh-CN" altLang="en-US" sz="2100" b="1" dirty="0" smtClean="0">
              <a:solidFill>
                <a:schemeClr val="l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153805" y="2675932"/>
            <a:ext cx="2740159" cy="3454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14  </a:t>
            </a:r>
            <a:r>
              <a:rPr lang="zh-CN" altLang="en-US" sz="18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普罗米修斯</a:t>
            </a:r>
            <a:endParaRPr lang="zh-CN" altLang="en-US" sz="1800" b="1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2"/>
            </p:custDataLst>
          </p:nvPr>
        </p:nvSpPr>
        <p:spPr>
          <a:xfrm>
            <a:off x="72013" y="4716941"/>
            <a:ext cx="2740159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</a:t>
            </a:r>
            <a:r>
              <a:rPr lang="zh-CN" altLang="en-US" sz="15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版四年级上册</a:t>
            </a:r>
            <a:endParaRPr lang="zh-CN" altLang="en-US" sz="15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00263" y="1074770"/>
            <a:ext cx="3777842" cy="3375944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634842" y="595520"/>
            <a:ext cx="7874794" cy="1188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②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他是怎样把火种带到人间的？从中表现出了什么？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634842" y="1844993"/>
            <a:ext cx="7874794" cy="174752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有一天，当太阳车从天空驰过的时候，普罗米修斯跑到太阳车那里，从喷射着火焰的车轮上，拿了一颗火星，带到人间。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750885" y="2919289"/>
            <a:ext cx="33992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68626" y="3515258"/>
            <a:ext cx="398225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标注 5"/>
          <p:cNvSpPr/>
          <p:nvPr>
            <p:custDataLst>
              <p:tags r:id="rId12"/>
            </p:custDataLst>
          </p:nvPr>
        </p:nvSpPr>
        <p:spPr>
          <a:xfrm>
            <a:off x="663087" y="3932739"/>
            <a:ext cx="6560344" cy="535781"/>
          </a:xfrm>
          <a:prstGeom prst="wedgeRoundRectCallout">
            <a:avLst>
              <a:gd name="adj1" fmla="val -18426"/>
              <a:gd name="adj2" fmla="val -119270"/>
              <a:gd name="adj3" fmla="val 16667"/>
            </a:avLst>
          </a:prstGeom>
          <a:solidFill>
            <a:schemeClr val="accent2">
              <a:alpha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800" b="1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冒着生命危险，突出了他的勇敢无畏。</a:t>
            </a:r>
            <a:endParaRPr lang="zh-CN" altLang="en-US" sz="2800" b="1">
              <a:solidFill>
                <a:schemeClr val="lt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91901" y="612484"/>
            <a:ext cx="7530941" cy="11880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③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自从有了火种以后，人类生活又发生了怎样翻天覆地的变化？ 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1901" y="1935506"/>
            <a:ext cx="7530941" cy="174752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  <a:spcBef>
                <a:spcPts val="9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自从有了火，人类就开始用它烧熟食物，驱寒取暖，并用火来驱赶危害人类安全的猛兽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……</a:t>
            </a:r>
            <a:endParaRPr lang="en-US" altLang="zh-CN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pic>
        <p:nvPicPr>
          <p:cNvPr id="2" name="图片 1" descr="timg"/>
          <p:cNvPicPr>
            <a:picLocks noChangeAspect="1"/>
          </p:cNvPicPr>
          <p:nvPr/>
        </p:nvPicPr>
        <p:blipFill>
          <a:blip r:embed="rId1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 l="24729" t="17983" r="24897" b="7791"/>
          <a:stretch>
            <a:fillRect/>
          </a:stretch>
        </p:blipFill>
        <p:spPr>
          <a:xfrm>
            <a:off x="1316728" y="3605771"/>
            <a:ext cx="994410" cy="1265873"/>
          </a:xfrm>
          <a:prstGeom prst="rect">
            <a:avLst/>
          </a:prstGeom>
        </p:spPr>
      </p:pic>
      <p:pic>
        <p:nvPicPr>
          <p:cNvPr id="6" name="图片 5" descr="远古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DFF">
                  <a:alpha val="100000"/>
                </a:srgbClr>
              </a:clrFrom>
              <a:clrTo>
                <a:srgbClr val="FFFD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637" y="3313774"/>
            <a:ext cx="1835468" cy="159115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3204448" y="884461"/>
            <a:ext cx="4132421" cy="2867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从黑暗走向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光明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从寒冷走向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温暖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从痛苦走向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快乐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从疾病走向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健康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从野蛮走向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文明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926544" y="2154143"/>
            <a:ext cx="1567180" cy="49911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火使人类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767727" y="1062102"/>
            <a:ext cx="264319" cy="2714149"/>
          </a:xfrm>
          <a:prstGeom prst="leftBrace">
            <a:avLst>
              <a:gd name="adj1" fmla="val 53153"/>
              <a:gd name="adj2" fmla="val 50000"/>
            </a:avLst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630079" y="1047750"/>
            <a:ext cx="7883366" cy="10274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3-8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自然段，思考：①普罗米修斯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盗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火种的消息被其他的人得知后发生了什么事？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630079" y="2485073"/>
            <a:ext cx="7883366" cy="15068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得知普罗米修斯从天上取走火种的消息，众神的领袖宙斯气急败坏，决定给普罗米修斯以最严厉的惩罚，吩咐火神立即执行。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46738" y="3020604"/>
            <a:ext cx="1361440" cy="4375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气急败坏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59545" y="2993208"/>
            <a:ext cx="749300" cy="4375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惩罚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46738" y="3490611"/>
            <a:ext cx="1361440" cy="4375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立即执行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424339" y="861536"/>
            <a:ext cx="8295799" cy="102743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火神赫淮斯托斯很敬佩普罗米修斯，悄悄对他说：“只要你向宙斯承认错误，归还火种，我一定请求他饶恕你。”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6" name="圆角矩形标注 5"/>
          <p:cNvSpPr/>
          <p:nvPr>
            <p:custDataLst>
              <p:tags r:id="rId10"/>
            </p:custDataLst>
          </p:nvPr>
        </p:nvSpPr>
        <p:spPr>
          <a:xfrm>
            <a:off x="1885951" y="2378393"/>
            <a:ext cx="5048726" cy="624364"/>
          </a:xfrm>
          <a:prstGeom prst="wedgeRoundRectCallout">
            <a:avLst>
              <a:gd name="adj1" fmla="val -56355"/>
              <a:gd name="adj2" fmla="val -394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楷体" panose="02010609060101010101" charset="-122"/>
              </a:rPr>
              <a:t>火神为什么敬佩普罗米修斯？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楷体" panose="0201060906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424339" y="3267075"/>
            <a:ext cx="8295799" cy="102743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楷体" panose="02010609060101010101" charset="-122"/>
              </a:rPr>
              <a:t>因为普罗米修斯拿取火种是为人类造福，是正义之举，也是极大胆的行为，所以火神敬佩他。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sym typeface="楷体" panose="02010609060101010101" charset="-122"/>
            </a:endParaRPr>
          </a:p>
        </p:txBody>
      </p:sp>
      <p:pic>
        <p:nvPicPr>
          <p:cNvPr id="7" name="图片 6" descr="图片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339" y="2120741"/>
            <a:ext cx="1081088" cy="134397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ldLvl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56247" y="1417796"/>
            <a:ext cx="7849553" cy="86868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 eaLnBrk="0" hangingPunct="0">
              <a:lnSpc>
                <a:spcPct val="13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普罗米修斯摇摇头，坚定地回答：“为人类造福，有什么错？我可以忍受各种痛苦，但决不会承认错误，更不会归还火种！”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6248" y="2680521"/>
            <a:ext cx="7849076" cy="86868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楷体" panose="02010609060101010101" charset="-122"/>
              </a:rPr>
              <a:t>此处</a:t>
            </a:r>
            <a:r>
              <a:rPr lang="zh-CN" altLang="en-US" sz="2000" b="1" u="sng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楷体" panose="02010609060101010101" charset="-122"/>
              </a:rPr>
              <a:t>语言描写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楷体" panose="02010609060101010101" charset="-122"/>
              </a:rPr>
              <a:t>反映了普罗米修斯不畏强权、坚持正义、为人类造福不惜牺牲生命的精神。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  <a:sym typeface="楷体" panose="0201060906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526256" y="948436"/>
            <a:ext cx="7849553" cy="4686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en-US" altLang="zh-CN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②</a:t>
            </a: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面对宙斯的愤怒和火神的劝告，普罗米修斯是什么样的态度？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圆角矩形 7"/>
          <p:cNvSpPr/>
          <p:nvPr>
            <p:custDataLst>
              <p:tags r:id="rId12"/>
            </p:custDataLst>
          </p:nvPr>
        </p:nvSpPr>
        <p:spPr>
          <a:xfrm>
            <a:off x="3299790" y="1823086"/>
            <a:ext cx="872669" cy="46417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0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圆角矩形 4"/>
          <p:cNvSpPr/>
          <p:nvPr>
            <p:custDataLst>
              <p:tags r:id="rId13"/>
            </p:custDataLst>
          </p:nvPr>
        </p:nvSpPr>
        <p:spPr>
          <a:xfrm>
            <a:off x="5307404" y="1852530"/>
            <a:ext cx="974126" cy="43473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0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bldLvl="0" animBg="1"/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789147" y="802794"/>
            <a:ext cx="7068026" cy="37592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/>
            <a:r>
              <a:rPr sz="20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楷体" panose="02010609060101010101" charset="-122"/>
              </a:rPr>
              <a:t>③</a:t>
            </a: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楷体" panose="02010609060101010101" charset="-122"/>
              </a:rPr>
              <a:t>普罗米修斯受到怎样残忍的惩罚？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  <a:sym typeface="楷体" panose="02010609060101010101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337185" y="1493564"/>
            <a:ext cx="8084820" cy="8686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普罗米修斯的双手和双脚戴着铁环，被死死地锁在高高的悬崖上。他既不能动弹，也不能睡觉，日夜遭受着风吹雨淋的痛苦。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4673" y="2566501"/>
            <a:ext cx="7971473" cy="991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762000" defTabSz="514350"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从这一段中，我们可以看出宙斯</a:t>
            </a: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________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、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defTabSz="514350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________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，普罗米修斯</a:t>
            </a: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________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。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4673" y="3062790"/>
            <a:ext cx="1707833" cy="3759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手段残忍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20059" y="2626026"/>
            <a:ext cx="1686878" cy="3759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000" b="1">
                <a:solidFill>
                  <a:srgbClr val="000000"/>
                </a:solidFill>
                <a:latin typeface="幼圆" charset="0"/>
                <a:ea typeface="幼圆" charset="0"/>
              </a:rPr>
              <a:t>心肠歹毒</a:t>
            </a:r>
            <a:endParaRPr lang="zh-CN" altLang="en-US" sz="2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15084" y="3067104"/>
            <a:ext cx="1704975" cy="3759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坚强不屈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12951" y="1493564"/>
            <a:ext cx="2689860" cy="37592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死地锁在高高的悬崖上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64411" y="1891636"/>
            <a:ext cx="1158240" cy="37592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不能动弹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40351" y="1928298"/>
            <a:ext cx="902970" cy="37592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能睡觉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49574" y="1928298"/>
            <a:ext cx="3200400" cy="37592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日夜遭受着风吹雨淋的痛苦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66915" y="1493564"/>
            <a:ext cx="392430" cy="37592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死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13268" y="1913227"/>
            <a:ext cx="392430" cy="37592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不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3" grpId="0"/>
      <p:bldP spid="19" grpId="0"/>
      <p:bldP spid="20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318183" y="864322"/>
            <a:ext cx="5940743" cy="29457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狠心的宙斯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又派了一只凶恶的鹫鹰，每天站在普罗米修斯的双膝上，用它尖利的嘴巴，啄食他的肝脏。白天，他的肝脏被吃光了，可是一到晚上，肝脏又重新长了出来。这样，普罗米修斯所承受的痛苦，永远没有了尽头。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52948" y="922246"/>
            <a:ext cx="1055370" cy="4375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凶恶的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6573" y="1840196"/>
            <a:ext cx="1667510" cy="4375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啄食他的肝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59290" y="2821829"/>
            <a:ext cx="3810000" cy="4375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普罗米修斯所承受的痛苦，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8183" y="3297733"/>
            <a:ext cx="2279650" cy="4375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永远没有了尽头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7" name="图片 6" descr="2928450_05"/>
          <p:cNvPicPr>
            <a:picLocks noChangeAspect="1"/>
          </p:cNvPicPr>
          <p:nvPr/>
        </p:nvPicPr>
        <p:blipFill>
          <a:blip r:embed="rId11"/>
          <a:srcRect l="56711" t="20638" r="1360" b="53832"/>
          <a:stretch>
            <a:fillRect/>
          </a:stretch>
        </p:blipFill>
        <p:spPr>
          <a:xfrm>
            <a:off x="6258926" y="1038585"/>
            <a:ext cx="2313146" cy="216693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081087" y="922246"/>
            <a:ext cx="749300" cy="4375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鹫鹰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64614" y="1840196"/>
            <a:ext cx="443230" cy="4375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脏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99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49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551974" y="1326052"/>
            <a:ext cx="8039576" cy="10274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普罗米修斯为什么能忍受这么痛苦的折磨，而不向宙斯屈服？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551974" y="2206943"/>
            <a:ext cx="7902437" cy="15068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因为普罗米修斯为了解除人类没有火种的困苦，不惜触犯天规，不畏强暴，为民造福，宁愿牺牲自己的一切，所以他能忍受折磨，不向宙斯屈服。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2"/>
            </p:custDataLst>
          </p:nvPr>
        </p:nvSpPr>
        <p:spPr>
          <a:xfrm>
            <a:off x="551974" y="829678"/>
            <a:ext cx="7326630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幼圆" charset="0"/>
                <a:ea typeface="幼圆" charset="0"/>
              </a:rPr>
              <a:t>尽管如此，普罗米修斯就是不向宙斯屈服。</a:t>
            </a:r>
            <a:endParaRPr lang="zh-CN" altLang="en-US" sz="2400" b="1" dirty="0">
              <a:solidFill>
                <a:schemeClr val="dk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48151" y="1103472"/>
            <a:ext cx="5912168" cy="4375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spcBef>
                <a:spcPts val="135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楷体" panose="02010609060101010101" charset="-122"/>
              </a:rPr>
              <a:t>普罗米修斯最后被谁救了？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sym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8151" y="1699737"/>
            <a:ext cx="8247698" cy="1986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有一天，著名的大力士赫拉克勒斯经过高加索山。他看到普罗米修斯被锁在悬崖上，心中愤愤不平，便挽弓搭箭，射死了那只鹫鹰，又用石头砸碎了锁链。普罗米修斯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——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这位敢于从天上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盗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取火种的英雄，终于获得了自由。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79612"/>
            <a:ext cx="9144000" cy="4263887"/>
          </a:xfrm>
          <a:prstGeom prst="rect">
            <a:avLst/>
          </a:prstGeom>
        </p:spPr>
      </p:pic>
      <p:sp>
        <p:nvSpPr>
          <p:cNvPr id="8" name="圆角矩形 4"/>
          <p:cNvSpPr/>
          <p:nvPr>
            <p:custDataLst>
              <p:tags r:id="rId11"/>
            </p:custDataLst>
          </p:nvPr>
        </p:nvSpPr>
        <p:spPr>
          <a:xfrm>
            <a:off x="687705" y="1271905"/>
            <a:ext cx="7712710" cy="2515235"/>
          </a:xfrm>
          <a:prstGeom prst="roundRect">
            <a:avLst>
              <a:gd name="adj" fmla="val 13073"/>
            </a:avLst>
          </a:prstGeom>
          <a:solidFill>
            <a:schemeClr val="lt1">
              <a:alpha val="69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75410" y="1725930"/>
            <a:ext cx="6650355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62000">
              <a:lnSpc>
                <a:spcPct val="120000"/>
              </a:lnSpc>
            </a:pPr>
            <a:r>
              <a:rPr lang="zh-CN" altLang="en-US" sz="3000" b="1" dirty="0">
                <a:solidFill>
                  <a:srgbClr val="00000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幼圆" charset="0"/>
                <a:ea typeface="幼圆" charset="0"/>
              </a:rPr>
              <a:t>人类很早以前就开始使用火了，火对于人类生活和发展有着重大的作用，可是你知道火是怎么来的吗？在神话</a:t>
            </a:r>
            <a:r>
              <a:rPr lang="zh-CN" altLang="zh-CN" sz="3000" b="1" dirty="0">
                <a:solidFill>
                  <a:srgbClr val="00000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幼圆" charset="0"/>
                <a:ea typeface="幼圆" charset="0"/>
              </a:rPr>
              <a:t>故事</a:t>
            </a:r>
            <a:r>
              <a:rPr lang="zh-CN" altLang="en-US" sz="3000" b="1" dirty="0">
                <a:solidFill>
                  <a:srgbClr val="00000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幼圆" charset="0"/>
                <a:ea typeface="幼圆" charset="0"/>
              </a:rPr>
              <a:t>里有一个关于火的故事一起去看看吧。</a:t>
            </a:r>
            <a:endParaRPr lang="zh-CN" altLang="en-US" sz="3000" b="1" dirty="0">
              <a:solidFill>
                <a:srgbClr val="000000"/>
              </a:solidFill>
              <a:effectLst>
                <a:glow rad="101600">
                  <a:srgbClr val="C00000">
                    <a:alpha val="60000"/>
                  </a:srgbClr>
                </a:glow>
              </a:effectLst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654844" y="879766"/>
            <a:ext cx="7834313" cy="10274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学完课文，思考：普罗米修斯带给人类的仅仅是火种吗？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98758" y="1966497"/>
            <a:ext cx="6146483" cy="15068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普罗米修斯带给人类的除了生活中的火种，还有生生不息的精神火种，这就是勇敢、坚定、不屈、博爱的精神。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9" name="图片 8" descr="timg"/>
          <p:cNvPicPr>
            <a:picLocks noChangeAspect="1"/>
          </p:cNvPicPr>
          <p:nvPr/>
        </p:nvPicPr>
        <p:blipFill>
          <a:blip r:embed="rId1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 l="24529" t="17259" r="25626" b="6826"/>
          <a:stretch>
            <a:fillRect/>
          </a:stretch>
        </p:blipFill>
        <p:spPr>
          <a:xfrm>
            <a:off x="2379843" y="3408045"/>
            <a:ext cx="1153001" cy="162687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合作探究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674370" y="888724"/>
            <a:ext cx="7794784" cy="102743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楷体" panose="02010609060101010101" charset="-122"/>
              </a:rPr>
              <a:t>前面老师已经对这篇课文进行了详细的讲解，接下来请同学们开启你的智慧之门，探究以下问题。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4846" y="2313747"/>
            <a:ext cx="7979569" cy="4375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课文中这几个人物给你留下了什么印象？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5310" y="3005261"/>
            <a:ext cx="7793843" cy="54800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 defTabSz="3429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为什么说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盗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取火种的普罗米修斯是一位英雄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?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合作探究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379572" y="1469664"/>
            <a:ext cx="8385334" cy="246634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楷体" panose="02010609060101010101" charset="-122"/>
              </a:rPr>
              <a:t>普罗米修斯是一个真正的英雄，他有正义感、不畏强暴、善良。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幼圆" charset="0"/>
              <a:sym typeface="楷体" panose="02010609060101010101" charset="-122"/>
            </a:endParaRPr>
          </a:p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楷体" panose="02010609060101010101" charset="-122"/>
              </a:rPr>
              <a:t>宙斯冷酷无情，心狠手辣。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幼圆" charset="0"/>
              <a:sym typeface="楷体" panose="02010609060101010101" charset="-122"/>
            </a:endParaRPr>
          </a:p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楷体" panose="02010609060101010101" charset="-122"/>
              </a:rPr>
              <a:t>火神是一位有正义感的神，但很软弱。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幼圆" charset="0"/>
              <a:sym typeface="楷体" panose="02010609060101010101" charset="-122"/>
            </a:endParaRPr>
          </a:p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sym typeface="楷体" panose="02010609060101010101" charset="-122"/>
              </a:rPr>
              <a:t>赫拉克勒斯不仅有力气，他还有正义感，敢作敢为。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sym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572" y="841014"/>
            <a:ext cx="8385334" cy="4375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课文中这几个人物给你留下了什么印象？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合作探究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311717" y="779426"/>
            <a:ext cx="8487728" cy="51117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 defTabSz="342900" fontAlgn="base">
              <a:lnSpc>
                <a:spcPct val="120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为什么说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盗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取火种的普罗米修斯是一位英雄？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28137" y="1233012"/>
            <a:ext cx="8487251" cy="294576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(1)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他善良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——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同情人类没有火的悲惨生活；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  <a:p>
            <a:pPr indent="762000">
              <a:lnSpc>
                <a:spcPct val="13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(2)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他勇敢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——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冒着生命危险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盗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取火种；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  <a:p>
            <a:pPr indent="762000">
              <a:lnSpc>
                <a:spcPct val="13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(3)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他有正义感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——“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盗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取火种是为了造福人类，决不向宙斯认错，更不会归还火种；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  <a:p>
            <a:pPr indent="762000">
              <a:lnSpc>
                <a:spcPct val="13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(4)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他不畏强权，不屈不挠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——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不管宙斯用多么残酷的手段折磨他，他也不屈服。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合作探究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764195" y="824116"/>
            <a:ext cx="7584758" cy="247904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本文通过写普罗米修斯为解除人类没有火种的困苦,勇敢地“盗”取天火，被锁悬崖受尽苦难，最后被救的故事，颂扬了普罗米修斯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的伟大精神。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cxnSp>
        <p:nvCxnSpPr>
          <p:cNvPr id="3" name="直接连接符 2"/>
          <p:cNvCxnSpPr/>
          <p:nvPr>
            <p:custDataLst>
              <p:tags r:id="rId11"/>
            </p:custDataLst>
          </p:nvPr>
        </p:nvCxnSpPr>
        <p:spPr>
          <a:xfrm flipV="1">
            <a:off x="2201994" y="3211831"/>
            <a:ext cx="6146959" cy="4286"/>
          </a:xfrm>
          <a:prstGeom prst="line">
            <a:avLst/>
          </a:prstGeom>
          <a:ln w="25400"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2618568" y="2715980"/>
            <a:ext cx="6008597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不畏强权为人类造福，不惜牺牲一切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 Box 2"/>
          <p:cNvSpPr txBox="1"/>
          <p:nvPr>
            <p:custDataLst>
              <p:tags r:id="rId10"/>
            </p:custDataLst>
          </p:nvPr>
        </p:nvSpPr>
        <p:spPr>
          <a:xfrm>
            <a:off x="702707" y="1487785"/>
            <a:ext cx="567690" cy="1999774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68580" tIns="34290" rIns="68580" bIns="34290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普罗米修斯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 Box 4"/>
          <p:cNvSpPr txBox="1"/>
          <p:nvPr>
            <p:custDataLst>
              <p:tags r:id="rId11"/>
            </p:custDataLst>
          </p:nvPr>
        </p:nvSpPr>
        <p:spPr>
          <a:xfrm>
            <a:off x="1926193" y="1133932"/>
            <a:ext cx="1758791" cy="499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勇取火种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 Box 8"/>
          <p:cNvSpPr txBox="1"/>
          <p:nvPr>
            <p:custDataLst>
              <p:tags r:id="rId12"/>
            </p:custDataLst>
          </p:nvPr>
        </p:nvSpPr>
        <p:spPr>
          <a:xfrm>
            <a:off x="4132183" y="3975239"/>
            <a:ext cx="1832610" cy="499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砸碎锁链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Text Box 9"/>
          <p:cNvSpPr txBox="1"/>
          <p:nvPr>
            <p:custDataLst>
              <p:tags r:id="rId13"/>
            </p:custDataLst>
          </p:nvPr>
        </p:nvSpPr>
        <p:spPr>
          <a:xfrm>
            <a:off x="4140279" y="3415169"/>
            <a:ext cx="1823085" cy="499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射死鹫鹰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Text Box 10"/>
          <p:cNvSpPr txBox="1"/>
          <p:nvPr>
            <p:custDataLst>
              <p:tags r:id="rId14"/>
            </p:custDataLst>
          </p:nvPr>
        </p:nvSpPr>
        <p:spPr>
          <a:xfrm>
            <a:off x="4139803" y="2142629"/>
            <a:ext cx="1849279" cy="499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风吹雨淋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Text Box 11"/>
          <p:cNvSpPr txBox="1"/>
          <p:nvPr>
            <p:custDataLst>
              <p:tags r:id="rId15"/>
            </p:custDataLst>
          </p:nvPr>
        </p:nvSpPr>
        <p:spPr>
          <a:xfrm>
            <a:off x="4140279" y="2720321"/>
            <a:ext cx="1848803" cy="499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鹫鹰啄食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Text Box 12"/>
          <p:cNvSpPr txBox="1"/>
          <p:nvPr>
            <p:custDataLst>
              <p:tags r:id="rId16"/>
            </p:custDataLst>
          </p:nvPr>
        </p:nvSpPr>
        <p:spPr>
          <a:xfrm>
            <a:off x="4140278" y="1379677"/>
            <a:ext cx="1824038" cy="499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取火造福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Text Box 13"/>
          <p:cNvSpPr txBox="1"/>
          <p:nvPr>
            <p:custDataLst>
              <p:tags r:id="rId17"/>
            </p:custDataLst>
          </p:nvPr>
        </p:nvSpPr>
        <p:spPr>
          <a:xfrm>
            <a:off x="4140279" y="822941"/>
            <a:ext cx="1798320" cy="499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地面黑暗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Text Box 14"/>
          <p:cNvSpPr txBox="1"/>
          <p:nvPr>
            <p:custDataLst>
              <p:tags r:id="rId18"/>
            </p:custDataLst>
          </p:nvPr>
        </p:nvSpPr>
        <p:spPr>
          <a:xfrm>
            <a:off x="1926193" y="2444572"/>
            <a:ext cx="1758791" cy="499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忍受折磨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1" name="Text Box 15"/>
          <p:cNvSpPr txBox="1"/>
          <p:nvPr>
            <p:custDataLst>
              <p:tags r:id="rId19"/>
            </p:custDataLst>
          </p:nvPr>
        </p:nvSpPr>
        <p:spPr>
          <a:xfrm>
            <a:off x="1930002" y="3664724"/>
            <a:ext cx="1763078" cy="499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重获自由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2784" name="AutoShape 16"/>
          <p:cNvSpPr/>
          <p:nvPr>
            <p:custDataLst>
              <p:tags r:id="rId20"/>
            </p:custDataLst>
          </p:nvPr>
        </p:nvSpPr>
        <p:spPr>
          <a:xfrm>
            <a:off x="1415177" y="865326"/>
            <a:ext cx="150019" cy="3468529"/>
          </a:xfrm>
          <a:prstGeom prst="leftBrace">
            <a:avLst>
              <a:gd name="adj1" fmla="val 25625"/>
              <a:gd name="adj2" fmla="val 50000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3"/>
          <p:cNvSpPr txBox="1">
            <a:spLocks noChangeArrowheads="1"/>
          </p:cNvSpPr>
          <p:nvPr/>
        </p:nvSpPr>
        <p:spPr bwMode="auto">
          <a:xfrm>
            <a:off x="6492477" y="2198826"/>
            <a:ext cx="1953578" cy="912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为民造福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永垂不朽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AutoShape 16"/>
          <p:cNvSpPr/>
          <p:nvPr>
            <p:custDataLst>
              <p:tags r:id="rId21"/>
            </p:custDataLst>
          </p:nvPr>
        </p:nvSpPr>
        <p:spPr>
          <a:xfrm>
            <a:off x="3764518" y="908189"/>
            <a:ext cx="150019" cy="935355"/>
          </a:xfrm>
          <a:prstGeom prst="leftBrace">
            <a:avLst>
              <a:gd name="adj1" fmla="val 25625"/>
              <a:gd name="adj2" fmla="val 50000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AutoShape 16"/>
          <p:cNvSpPr/>
          <p:nvPr>
            <p:custDataLst>
              <p:tags r:id="rId22"/>
            </p:custDataLst>
          </p:nvPr>
        </p:nvSpPr>
        <p:spPr>
          <a:xfrm>
            <a:off x="3764518" y="2218829"/>
            <a:ext cx="150019" cy="935355"/>
          </a:xfrm>
          <a:prstGeom prst="leftBrace">
            <a:avLst>
              <a:gd name="adj1" fmla="val 25625"/>
              <a:gd name="adj2" fmla="val 50000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AutoShape 16"/>
          <p:cNvSpPr/>
          <p:nvPr>
            <p:custDataLst>
              <p:tags r:id="rId23"/>
            </p:custDataLst>
          </p:nvPr>
        </p:nvSpPr>
        <p:spPr>
          <a:xfrm>
            <a:off x="3764518" y="3438981"/>
            <a:ext cx="150019" cy="935355"/>
          </a:xfrm>
          <a:prstGeom prst="leftBrace">
            <a:avLst>
              <a:gd name="adj1" fmla="val 25625"/>
              <a:gd name="adj2" fmla="val 50000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AutoShape 16"/>
          <p:cNvSpPr/>
          <p:nvPr>
            <p:custDataLst>
              <p:tags r:id="rId24"/>
            </p:custDataLst>
          </p:nvPr>
        </p:nvSpPr>
        <p:spPr>
          <a:xfrm flipH="1">
            <a:off x="6173866" y="910570"/>
            <a:ext cx="144780" cy="3552349"/>
          </a:xfrm>
          <a:prstGeom prst="leftBrace">
            <a:avLst>
              <a:gd name="adj1" fmla="val 25625"/>
              <a:gd name="adj2" fmla="val 50000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11" grpId="0" bldLvl="0" animBg="1"/>
      <p:bldP spid="12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32784" grpId="0" bldLvl="0" animBg="1"/>
      <p:bldP spid="2" grpId="0"/>
      <p:bldP spid="8" grpId="0" bldLvl="0" animBg="1"/>
      <p:bldP spid="9" grpId="0" bldLvl="0" animBg="1"/>
      <p:bldP spid="10" grpId="0" bldLvl="0" animBg="1"/>
      <p:bldP spid="1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37861" y="896519"/>
            <a:ext cx="8317230" cy="342582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685800">
              <a:lnSpc>
                <a:spcPct val="130000"/>
              </a:lnSpc>
            </a:pP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炎帝极具仁慈和爱心，他见人口日趋繁多，自然资源渐乏，顿生忧患意识，禽兽、果实自然生长的脚步怎赶得上人类繁殖飞速的翅膀？一旦野生动植物食尽，天下黎民岂不要饥饿而死？炎帝愁啊愁，想啊想，一直想了九九八十一个昼夜，终于豁然开朗：何不教民种植，用劳动的汗水来换取生存必需的资料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呢？念才及此，天空中纷纷扬扬飘落下无数黍、稷、麻、麦、</a:t>
            </a:r>
            <a:endParaRPr lang="zh-CN" altLang="en-US" sz="240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3739702" y="452655"/>
            <a:ext cx="2177415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仁爱的炎帝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拓展延伸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515428" y="854268"/>
            <a:ext cx="8151971" cy="342582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豆。炎帝把这些谷种收集聚拢，命名为五谷，吩咐百姓季春时节播种在开垦过的土里，待其出苗，移栽于潮湿之地，再施肥滋养，拔除芜草，依此而行，必能获致丰收；后见耕作栽插十分辛苦，就断木作耜，揉木作末，创制衣具，令民间依式造用：井委任仙人赤松子为雨师，观测气象，调节晴雨，于是年年五谷丰登。民众鼓腹而歌，感念炎帝的功德，尊称他为“神农”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拓展延伸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907256" y="1235393"/>
            <a:ext cx="7835265" cy="1453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按照起因、经过、结果的顺序，讲一讲普罗米修斯“盗”火的故事。</a:t>
            </a:r>
            <a:endParaRPr lang="zh-CN" altLang="en-US" sz="3000" b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5215" name="Picture 2" descr="E:\陈文丽\人一语大课堂正文\印标.tif"/>
          <p:cNvPicPr>
            <a:picLocks noChangeAspect="1"/>
          </p:cNvPicPr>
          <p:nvPr/>
        </p:nvPicPr>
        <p:blipFill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677" y="1510189"/>
            <a:ext cx="349091" cy="3533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拓展延伸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 Box 12"/>
          <p:cNvSpPr txBox="1"/>
          <p:nvPr>
            <p:custDataLst>
              <p:tags r:id="rId10"/>
            </p:custDataLst>
          </p:nvPr>
        </p:nvSpPr>
        <p:spPr>
          <a:xfrm>
            <a:off x="605314" y="1077091"/>
            <a:ext cx="8114824" cy="24663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762000">
              <a:lnSpc>
                <a:spcPct val="130000"/>
              </a:lnSpc>
            </a:pPr>
            <a:r>
              <a:rPr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普罗米修斯看到人类生活在寒冷和黑暗中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，</a:t>
            </a:r>
            <a:r>
              <a:rPr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决心为人类拿取火种。他躲在太阳车所要经过的路上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，</a:t>
            </a:r>
            <a:r>
              <a:rPr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当太阳车从天空中驶过的时候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，</a:t>
            </a:r>
            <a:r>
              <a:rPr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普罗米修斯悄悄地拿取了火种。结果激怒了宙斯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，</a:t>
            </a:r>
            <a:r>
              <a:rPr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被锁在了高加索山上遭受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风吹雨淋</a:t>
            </a:r>
            <a:r>
              <a:rPr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鹫鹰日复一日啄食肝脏，最后被大力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士</a:t>
            </a:r>
            <a:r>
              <a:rPr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赫拉克勒斯所救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，</a:t>
            </a:r>
            <a:r>
              <a:rPr sz="2400" b="1" dirty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重获了自由。</a:t>
            </a:r>
            <a:endParaRPr sz="2400" b="1" dirty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拓展延伸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632583" y="1084306"/>
            <a:ext cx="4791332" cy="26523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普罗米修斯是希腊神话中是最具智慧的神明之一，普罗米修斯创造了人类，充当人类的老师，教会了人类很多知识和技能。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597" y="780210"/>
            <a:ext cx="2257784" cy="286592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文常知识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09384" y="316482"/>
            <a:ext cx="2195889" cy="1962284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33435" y="1615466"/>
            <a:ext cx="5671430" cy="102006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199860" y="1066181"/>
            <a:ext cx="5830958" cy="2697438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     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斯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文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悲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惨   盗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取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失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败      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惩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罚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敬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佩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归还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饶恕 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坚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定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锁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在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遭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受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凶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恶     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愤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怒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-1" y="912813"/>
            <a:ext cx="8521149" cy="3322637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悲惨     处境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或遭遇极其痛苦，令人伤心。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敬佩     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敬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重而佩服。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气急败坏   上气不接下气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狼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狈不堪，形容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十分慌张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或恼怒。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愤愤不平   心中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不服,感到气愤。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5" name="矩形 2"/>
          <p:cNvSpPr/>
          <p:nvPr/>
        </p:nvSpPr>
        <p:spPr>
          <a:xfrm>
            <a:off x="784557" y="818889"/>
            <a:ext cx="7762947" cy="22650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auto">
              <a:lnSpc>
                <a:spcPct val="17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用自己喜欢的方式自由读课文，要求：  </a:t>
            </a:r>
            <a:endParaRPr lang="en-US" altLang="zh-CN" sz="28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fontAlgn="auto">
              <a:lnSpc>
                <a:spcPct val="1700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圈出文中的生字新词，注意读准字音，读通句子，遇到读不顺的地方可以多读几遍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边读边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想：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909677" y="3036543"/>
            <a:ext cx="4474845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课文讲了一件什么事情？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文中出现了哪些神？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1131901" y="929723"/>
            <a:ext cx="7098983" cy="1188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</a:rPr>
              <a:t>快速阅读全文，将课文分段，并为每段取一个小标题。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流程图: 可选过程 3"/>
          <p:cNvSpPr/>
          <p:nvPr>
            <p:custDataLst>
              <p:tags r:id="rId11"/>
            </p:custDataLst>
          </p:nvPr>
        </p:nvSpPr>
        <p:spPr>
          <a:xfrm>
            <a:off x="1190376" y="2296416"/>
            <a:ext cx="2056924" cy="116967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>
              <a:lnSpc>
                <a:spcPct val="12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1-2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勇取火种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流程图: 可选过程 4"/>
          <p:cNvSpPr/>
          <p:nvPr>
            <p:custDataLst>
              <p:tags r:id="rId12"/>
            </p:custDataLst>
          </p:nvPr>
        </p:nvSpPr>
        <p:spPr>
          <a:xfrm>
            <a:off x="3711168" y="2296416"/>
            <a:ext cx="2056924" cy="116967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>
              <a:lnSpc>
                <a:spcPct val="12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3-8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忍受折磨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流程图: 可选过程 5"/>
          <p:cNvSpPr/>
          <p:nvPr>
            <p:custDataLst>
              <p:tags r:id="rId13"/>
            </p:custDataLst>
          </p:nvPr>
        </p:nvSpPr>
        <p:spPr>
          <a:xfrm>
            <a:off x="6232435" y="2296416"/>
            <a:ext cx="2056924" cy="116967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>
              <a:lnSpc>
                <a:spcPct val="12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9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重获自由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6" name="图片 5" descr="timg"/>
          <p:cNvPicPr>
            <a:picLocks noChangeAspect="1"/>
          </p:cNvPicPr>
          <p:nvPr/>
        </p:nvPicPr>
        <p:blipFill>
          <a:blip r:embed="rId10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 l="24987" t="16532" r="23357" b="6088"/>
          <a:stretch>
            <a:fillRect/>
          </a:stretch>
        </p:blipFill>
        <p:spPr>
          <a:xfrm>
            <a:off x="384315" y="3300964"/>
            <a:ext cx="1474926" cy="1319689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668655" y="926306"/>
            <a:ext cx="7806690" cy="11880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自由读课文第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1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、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2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楷体" panose="02010609060101010101" charset="-122"/>
              </a:rPr>
              <a:t>自然段，思考：①普罗米修斯盗取火种的原因是什么？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8655" y="2300764"/>
            <a:ext cx="7806214" cy="11880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幼圆" charset="0"/>
                <a:sym typeface="楷体" panose="02010609060101010101" charset="-122"/>
              </a:rPr>
              <a:t>很久很久以前，地面上没有火，人们只好吃生的东西，在无边的黑暗中度过一个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sym typeface="楷体" panose="02010609060101010101" charset="-122"/>
              </a:rPr>
              <a:t>又一个长夜。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sym typeface="楷体" panose="0201060906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2"/>
            </p:custDataLst>
          </p:nvPr>
        </p:nvSpPr>
        <p:spPr>
          <a:xfrm>
            <a:off x="2466618" y="4120516"/>
            <a:ext cx="3354705" cy="499110"/>
          </a:xfrm>
          <a:prstGeom prst="rect">
            <a:avLst/>
          </a:prstGeom>
          <a:solidFill>
            <a:srgbClr val="0070C0">
              <a:alpha val="84000"/>
            </a:srgbClr>
          </a:solidFill>
          <a:ln>
            <a:solidFill>
              <a:schemeClr val="accent3"/>
            </a:solidFill>
          </a:ln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800" b="1" dirty="0">
                <a:solidFill>
                  <a:schemeClr val="lt1"/>
                </a:solidFill>
                <a:latin typeface="幼圆" charset="0"/>
                <a:ea typeface="幼圆" charset="0"/>
                <a:sym typeface="楷体" panose="02010609060101010101" charset="-122"/>
              </a:rPr>
              <a:t>生吃东西，长夜黑暗</a:t>
            </a:r>
            <a:endParaRPr lang="zh-CN" altLang="en-US" sz="2800" b="1" dirty="0">
              <a:solidFill>
                <a:schemeClr val="lt1"/>
              </a:solidFill>
              <a:latin typeface="幼圆" charset="0"/>
              <a:ea typeface="幼圆" charset="0"/>
              <a:sym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778669" y="812751"/>
            <a:ext cx="7586663" cy="15068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有一位名叫普罗米修斯的天神来到人间，看到人类没有火的悲惨情景，决心冒着生命危险，到天上去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盗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取火种。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42950" y="1785316"/>
            <a:ext cx="291465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841245" y="1346734"/>
            <a:ext cx="749300" cy="4375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决心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  <p:sp>
        <p:nvSpPr>
          <p:cNvPr id="8" name="TextBox 7"/>
          <p:cNvSpPr txBox="1"/>
          <p:nvPr>
            <p:custDataLst>
              <p:tags r:id="rId11"/>
            </p:custDataLst>
          </p:nvPr>
        </p:nvSpPr>
        <p:spPr>
          <a:xfrm>
            <a:off x="1086678" y="2385392"/>
            <a:ext cx="6427305" cy="1863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62000">
              <a:lnSpc>
                <a:spcPct val="120000"/>
              </a:lnSpc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决心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”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不仅说明了普罗米修斯立志解除人类无火的痛苦，还说明了盗取天火并非简单的事，需要克服困难和面对天神宙斯严厉惩罚的</a:t>
            </a:r>
            <a:r>
              <a:rPr lang="zh-CN" altLang="en-US" sz="24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勇气。</a:t>
            </a:r>
            <a:endParaRPr lang="zh-CN" altLang="en-US" sz="24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7087325" y="1258469"/>
            <a:ext cx="1089266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BEAUTIFY_FLAG" val="#wm#"/>
  <p:tag name="KSO_WM_TEMPLATE_CATEGORY" val="custom"/>
  <p:tag name="KSO_WM_TEMPLATE_INDEX" val="20185043"/>
  <p:tag name="KSO_WM_SLIDE_BK_DARK_LIGHT" val="2"/>
  <p:tag name="KSO_WM_SLIDE_BACKGROUND_TYPE" val="general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BEAUTIFY_FLAG" val="#wm#"/>
  <p:tag name="KSO_WM_TEMPLATE_CATEGORY" val="custom"/>
  <p:tag name="KSO_WM_TEMPLATE_INDEX" val="20185043"/>
  <p:tag name="KSO_WM_SLIDE_BK_DARK_LIGHT" val="2"/>
  <p:tag name="KSO_WM_SLIDE_BACKGROUND_TYPE" val="general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</p:tagLst>
</file>

<file path=ppt/tags/tag305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</p:tagLst>
</file>

<file path=ppt/tags/tag306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</p:tagLst>
</file>

<file path=ppt/tags/tag3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3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4.xml><?xml version="1.0" encoding="utf-8"?>
<p:tagLst xmlns:p="http://schemas.openxmlformats.org/presentationml/2006/main">
  <p:tag name="KSO_WM_UNIT_TEXT_FILL_FORE_SCHEMECOLOR_INDEX_BRIGHTNESS" val="-0.5"/>
  <p:tag name="KSO_WM_UNIT_TEXT_FILL_FORE_SCHEMECOLOR_INDEX" val="5"/>
  <p:tag name="KSO_WM_UNIT_TEXT_FILL_TYPE" val="1"/>
</p:tagLst>
</file>

<file path=ppt/tags/tag4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8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</p:tagLst>
</file>

<file path=ppt/tags/tag519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</p:tagLst>
</file>

<file path=ppt/tags/tag521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</p:tagLst>
</file>

<file path=ppt/tags/tag522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</p:tagLst>
</file>

<file path=ppt/tags/tag523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</p:tagLst>
</file>

<file path=ppt/tags/tag524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</p:tagLst>
</file>

<file path=ppt/tags/tag525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</p:tagLst>
</file>

<file path=ppt/tags/tag526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</p:tagLst>
</file>

<file path=ppt/tags/tag5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5962a51-6f20-440c-81b6-28e4e8ebdfa3}"/>
  <p:tag name="KSO_WM_UNIT_TYPE" val="i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8.xml><?xml version="1.0" encoding="utf-8"?>
<p:tagLst xmlns:p="http://schemas.openxmlformats.org/presentationml/2006/main">
  <p:tag name="KSO_WM_UNIT_PLACING_PICTURE_USER_VIEWPORT" val="{&quot;height&quot;:3090.2110236220474,&quot;width&quot;:3458.0929133858267}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81.xml><?xml version="1.0" encoding="utf-8"?>
<p:tagLst xmlns:p="http://schemas.openxmlformats.org/presentationml/2006/main">
  <p:tag name="COMMONDATA" val="eyJoZGlkIjoiZWE3NjZlYjJkMjNiZjRmNDUwNDg2MDIyMjNiOTJhMjAifQ==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2829</Words>
  <Application>WPS 演示</Application>
  <PresentationFormat>全屏显示(16:9)</PresentationFormat>
  <Paragraphs>263</Paragraphs>
  <Slides>30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30</vt:i4>
      </vt:variant>
    </vt:vector>
  </HeadingPairs>
  <TitlesOfParts>
    <vt:vector size="49" baseType="lpstr">
      <vt:lpstr>Arial</vt:lpstr>
      <vt:lpstr>宋体</vt:lpstr>
      <vt:lpstr>Wingdings</vt:lpstr>
      <vt:lpstr>黑体</vt:lpstr>
      <vt:lpstr>Songti SC Black</vt:lpstr>
      <vt:lpstr>方正中倩简体</vt:lpstr>
      <vt:lpstr>楷体</vt:lpstr>
      <vt:lpstr>微软雅黑</vt:lpstr>
      <vt:lpstr>等线 Light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40</cp:revision>
  <dcterms:created xsi:type="dcterms:W3CDTF">2020-06-05T01:16:00Z</dcterms:created>
  <dcterms:modified xsi:type="dcterms:W3CDTF">2022-05-27T02:10:51Z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6E242B3638D7417EB0788E52E6743328</vt:lpwstr>
  </property>
</Properties>
</file>