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803" r:id="rId4"/>
    <p:sldId id="804" r:id="rId6"/>
    <p:sldId id="805" r:id="rId7"/>
    <p:sldId id="806" r:id="rId8"/>
    <p:sldId id="807" r:id="rId9"/>
    <p:sldId id="808" r:id="rId10"/>
    <p:sldId id="809" r:id="rId11"/>
    <p:sldId id="810" r:id="rId12"/>
    <p:sldId id="811" r:id="rId13"/>
    <p:sldId id="812" r:id="rId14"/>
    <p:sldId id="813" r:id="rId15"/>
    <p:sldId id="814" r:id="rId16"/>
    <p:sldId id="815" r:id="rId17"/>
    <p:sldId id="816" r:id="rId18"/>
    <p:sldId id="817" r:id="rId19"/>
    <p:sldId id="818" r:id="rId20"/>
    <p:sldId id="819" r:id="rId21"/>
    <p:sldId id="820" r:id="rId22"/>
    <p:sldId id="821" r:id="rId23"/>
    <p:sldId id="822" r:id="rId24"/>
    <p:sldId id="823" r:id="rId25"/>
    <p:sldId id="824" r:id="rId26"/>
    <p:sldId id="825" r:id="rId27"/>
    <p:sldId id="826" r:id="rId28"/>
    <p:sldId id="827" r:id="rId29"/>
    <p:sldId id="828" r:id="rId30"/>
    <p:sldId id="829" r:id="rId31"/>
    <p:sldId id="830" r:id="rId32"/>
    <p:sldId id="831" r:id="rId33"/>
    <p:sldId id="832" r:id="rId34"/>
    <p:sldId id="833" r:id="rId35"/>
    <p:sldId id="834" r:id="rId36"/>
    <p:sldId id="835" r:id="rId37"/>
    <p:sldId id="836" r:id="rId38"/>
    <p:sldId id="837" r:id="rId39"/>
    <p:sldId id="838" r:id="rId40"/>
    <p:sldId id="839" r:id="rId41"/>
    <p:sldId id="840" r:id="rId42"/>
    <p:sldId id="841" r:id="rId43"/>
    <p:sldId id="842" r:id="rId44"/>
    <p:sldId id="843" r:id="rId45"/>
    <p:sldId id="844" r:id="rId46"/>
    <p:sldId id="845" r:id="rId47"/>
    <p:sldId id="846" r:id="rId48"/>
    <p:sldId id="847" r:id="rId49"/>
    <p:sldId id="848" r:id="rId50"/>
    <p:sldId id="849" r:id="rId51"/>
    <p:sldId id="850" r:id="rId52"/>
    <p:sldId id="851" r:id="rId53"/>
    <p:sldId id="852" r:id="rId54"/>
    <p:sldId id="853" r:id="rId55"/>
    <p:sldId id="854" r:id="rId56"/>
    <p:sldId id="855" r:id="rId57"/>
    <p:sldId id="856" r:id="rId58"/>
    <p:sldId id="857" r:id="rId59"/>
    <p:sldId id="858" r:id="rId60"/>
    <p:sldId id="859" r:id="rId61"/>
    <p:sldId id="860" r:id="rId62"/>
    <p:sldId id="861" r:id="rId63"/>
    <p:sldId id="862" r:id="rId64"/>
    <p:sldId id="863" r:id="rId65"/>
    <p:sldId id="864" r:id="rId66"/>
    <p:sldId id="865" r:id="rId67"/>
  </p:sldIdLst>
  <p:sldSz cx="9144000" cy="5143500" type="screen16x9"/>
  <p:notesSz cx="6858000" cy="9144000"/>
  <p:custDataLst>
    <p:tags r:id="rId7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19"/>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2" Type="http://schemas.openxmlformats.org/officeDocument/2006/relationships/tags" Target="tags/tag930.xml"/><Relationship Id="rId71" Type="http://schemas.openxmlformats.org/officeDocument/2006/relationships/commentAuthors" Target="commentAuthors.xml"/><Relationship Id="rId70" Type="http://schemas.openxmlformats.org/officeDocument/2006/relationships/tableStyles" Target="tableStyles.xml"/><Relationship Id="rId7" Type="http://schemas.openxmlformats.org/officeDocument/2006/relationships/slide" Target="slides/slide3.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33.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2" Type="http://schemas.openxmlformats.org/officeDocument/2006/relationships/slideLayout" Target="../slideLayouts/slideLayout13.xml"/><Relationship Id="rId11" Type="http://schemas.openxmlformats.org/officeDocument/2006/relationships/tags" Target="../tags/tag335.xml"/><Relationship Id="rId10" Type="http://schemas.openxmlformats.org/officeDocument/2006/relationships/tags" Target="../tags/tag334.xml"/><Relationship Id="rId1" Type="http://schemas.openxmlformats.org/officeDocument/2006/relationships/tags" Target="../tags/tag325.xml"/></Relationships>
</file>

<file path=ppt/slides/_rels/slide11.xml.rels><?xml version="1.0" encoding="UTF-8" standalone="yes"?>
<Relationships xmlns="http://schemas.openxmlformats.org/package/2006/relationships"><Relationship Id="rId9" Type="http://schemas.openxmlformats.org/officeDocument/2006/relationships/tags" Target="../tags/tag344.xml"/><Relationship Id="rId8" Type="http://schemas.openxmlformats.org/officeDocument/2006/relationships/tags" Target="../tags/tag343.xml"/><Relationship Id="rId7" Type="http://schemas.openxmlformats.org/officeDocument/2006/relationships/tags" Target="../tags/tag342.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tags" Target="../tags/tag339.xml"/><Relationship Id="rId3" Type="http://schemas.openxmlformats.org/officeDocument/2006/relationships/tags" Target="../tags/tag338.xml"/><Relationship Id="rId2" Type="http://schemas.openxmlformats.org/officeDocument/2006/relationships/tags" Target="../tags/tag337.xml"/><Relationship Id="rId13" Type="http://schemas.openxmlformats.org/officeDocument/2006/relationships/slideLayout" Target="../slideLayouts/slideLayout13.xml"/><Relationship Id="rId12" Type="http://schemas.openxmlformats.org/officeDocument/2006/relationships/tags" Target="../tags/tag347.xml"/><Relationship Id="rId11" Type="http://schemas.openxmlformats.org/officeDocument/2006/relationships/tags" Target="../tags/tag346.xml"/><Relationship Id="rId10" Type="http://schemas.openxmlformats.org/officeDocument/2006/relationships/tags" Target="../tags/tag345.xml"/><Relationship Id="rId1" Type="http://schemas.openxmlformats.org/officeDocument/2006/relationships/tags" Target="../tags/tag336.xml"/></Relationships>
</file>

<file path=ppt/slides/_rels/slide12.xml.rels><?xml version="1.0" encoding="UTF-8" standalone="yes"?>
<Relationships xmlns="http://schemas.openxmlformats.org/package/2006/relationships"><Relationship Id="rId9" Type="http://schemas.openxmlformats.org/officeDocument/2006/relationships/tags" Target="../tags/tag356.xml"/><Relationship Id="rId8" Type="http://schemas.openxmlformats.org/officeDocument/2006/relationships/tags" Target="../tags/tag355.xml"/><Relationship Id="rId7" Type="http://schemas.openxmlformats.org/officeDocument/2006/relationships/tags" Target="../tags/tag354.xml"/><Relationship Id="rId6" Type="http://schemas.openxmlformats.org/officeDocument/2006/relationships/tags" Target="../tags/tag353.xml"/><Relationship Id="rId5" Type="http://schemas.openxmlformats.org/officeDocument/2006/relationships/tags" Target="../tags/tag352.xml"/><Relationship Id="rId4" Type="http://schemas.openxmlformats.org/officeDocument/2006/relationships/tags" Target="../tags/tag351.xml"/><Relationship Id="rId3" Type="http://schemas.openxmlformats.org/officeDocument/2006/relationships/tags" Target="../tags/tag350.xml"/><Relationship Id="rId2" Type="http://schemas.openxmlformats.org/officeDocument/2006/relationships/tags" Target="../tags/tag349.xml"/><Relationship Id="rId12" Type="http://schemas.openxmlformats.org/officeDocument/2006/relationships/slideLayout" Target="../slideLayouts/slideLayout13.xml"/><Relationship Id="rId11" Type="http://schemas.openxmlformats.org/officeDocument/2006/relationships/tags" Target="../tags/tag358.xml"/><Relationship Id="rId10" Type="http://schemas.openxmlformats.org/officeDocument/2006/relationships/tags" Target="../tags/tag357.xml"/><Relationship Id="rId1" Type="http://schemas.openxmlformats.org/officeDocument/2006/relationships/tags" Target="../tags/tag348.xml"/></Relationships>
</file>

<file path=ppt/slides/_rels/slide13.xml.rels><?xml version="1.0" encoding="UTF-8" standalone="yes"?>
<Relationships xmlns="http://schemas.openxmlformats.org/package/2006/relationships"><Relationship Id="rId9" Type="http://schemas.openxmlformats.org/officeDocument/2006/relationships/tags" Target="../tags/tag367.xml"/><Relationship Id="rId8" Type="http://schemas.openxmlformats.org/officeDocument/2006/relationships/tags" Target="../tags/tag366.xml"/><Relationship Id="rId7" Type="http://schemas.openxmlformats.org/officeDocument/2006/relationships/tags" Target="../tags/tag365.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tags" Target="../tags/tag362.xml"/><Relationship Id="rId3" Type="http://schemas.openxmlformats.org/officeDocument/2006/relationships/tags" Target="../tags/tag361.xml"/><Relationship Id="rId2" Type="http://schemas.openxmlformats.org/officeDocument/2006/relationships/tags" Target="../tags/tag360.xml"/><Relationship Id="rId11" Type="http://schemas.openxmlformats.org/officeDocument/2006/relationships/slideLayout" Target="../slideLayouts/slideLayout13.xml"/><Relationship Id="rId10" Type="http://schemas.openxmlformats.org/officeDocument/2006/relationships/tags" Target="../tags/tag368.xml"/><Relationship Id="rId1" Type="http://schemas.openxmlformats.org/officeDocument/2006/relationships/tags" Target="../tags/tag359.xml"/></Relationships>
</file>

<file path=ppt/slides/_rels/slide14.xml.rels><?xml version="1.0" encoding="UTF-8" standalone="yes"?>
<Relationships xmlns="http://schemas.openxmlformats.org/package/2006/relationships"><Relationship Id="rId9" Type="http://schemas.openxmlformats.org/officeDocument/2006/relationships/tags" Target="../tags/tag37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1" Type="http://schemas.openxmlformats.org/officeDocument/2006/relationships/slideLayout" Target="../slideLayouts/slideLayout13.xml"/><Relationship Id="rId10" Type="http://schemas.openxmlformats.org/officeDocument/2006/relationships/tags" Target="../tags/tag378.xml"/><Relationship Id="rId1" Type="http://schemas.openxmlformats.org/officeDocument/2006/relationships/tags" Target="../tags/tag369.xml"/></Relationships>
</file>

<file path=ppt/slides/_rels/slide15.xml.rels><?xml version="1.0" encoding="UTF-8" standalone="yes"?>
<Relationships xmlns="http://schemas.openxmlformats.org/package/2006/relationships"><Relationship Id="rId9" Type="http://schemas.openxmlformats.org/officeDocument/2006/relationships/tags" Target="../tags/tag387.xml"/><Relationship Id="rId8" Type="http://schemas.openxmlformats.org/officeDocument/2006/relationships/tags" Target="../tags/tag386.xml"/><Relationship Id="rId7" Type="http://schemas.openxmlformats.org/officeDocument/2006/relationships/tags" Target="../tags/tag385.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 Id="rId3" Type="http://schemas.openxmlformats.org/officeDocument/2006/relationships/tags" Target="../tags/tag381.xml"/><Relationship Id="rId2" Type="http://schemas.openxmlformats.org/officeDocument/2006/relationships/tags" Target="../tags/tag380.xml"/><Relationship Id="rId11" Type="http://schemas.openxmlformats.org/officeDocument/2006/relationships/slideLayout" Target="../slideLayouts/slideLayout13.xml"/><Relationship Id="rId10" Type="http://schemas.openxmlformats.org/officeDocument/2006/relationships/tags" Target="../tags/tag388.xml"/><Relationship Id="rId1" Type="http://schemas.openxmlformats.org/officeDocument/2006/relationships/tags" Target="../tags/tag379.xml"/></Relationships>
</file>

<file path=ppt/slides/_rels/slide16.xml.rels><?xml version="1.0" encoding="UTF-8" standalone="yes"?>
<Relationships xmlns="http://schemas.openxmlformats.org/package/2006/relationships"><Relationship Id="rId9" Type="http://schemas.openxmlformats.org/officeDocument/2006/relationships/tags" Target="../tags/tag397.xml"/><Relationship Id="rId8" Type="http://schemas.openxmlformats.org/officeDocument/2006/relationships/tags" Target="../tags/tag396.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tags" Target="../tags/tag392.xml"/><Relationship Id="rId3" Type="http://schemas.openxmlformats.org/officeDocument/2006/relationships/tags" Target="../tags/tag391.xml"/><Relationship Id="rId2" Type="http://schemas.openxmlformats.org/officeDocument/2006/relationships/tags" Target="../tags/tag390.xml"/><Relationship Id="rId11" Type="http://schemas.openxmlformats.org/officeDocument/2006/relationships/slideLayout" Target="../slideLayouts/slideLayout13.xml"/><Relationship Id="rId10" Type="http://schemas.openxmlformats.org/officeDocument/2006/relationships/tags" Target="../tags/tag398.xml"/><Relationship Id="rId1" Type="http://schemas.openxmlformats.org/officeDocument/2006/relationships/tags" Target="../tags/tag389.xml"/></Relationships>
</file>

<file path=ppt/slides/_rels/slide17.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tags" Target="../tags/tag400.xml"/><Relationship Id="rId11" Type="http://schemas.openxmlformats.org/officeDocument/2006/relationships/slideLayout" Target="../slideLayouts/slideLayout13.xml"/><Relationship Id="rId10" Type="http://schemas.openxmlformats.org/officeDocument/2006/relationships/tags" Target="../tags/tag408.xml"/><Relationship Id="rId1" Type="http://schemas.openxmlformats.org/officeDocument/2006/relationships/tags" Target="../tags/tag399.xml"/></Relationships>
</file>

<file path=ppt/slides/_rels/slide18.xml.rels><?xml version="1.0" encoding="UTF-8" standalone="yes"?>
<Relationships xmlns="http://schemas.openxmlformats.org/package/2006/relationships"><Relationship Id="rId9" Type="http://schemas.openxmlformats.org/officeDocument/2006/relationships/tags" Target="../tags/tag417.xml"/><Relationship Id="rId8" Type="http://schemas.openxmlformats.org/officeDocument/2006/relationships/tags" Target="../tags/tag416.xml"/><Relationship Id="rId7" Type="http://schemas.openxmlformats.org/officeDocument/2006/relationships/tags" Target="../tags/tag415.xml"/><Relationship Id="rId6" Type="http://schemas.openxmlformats.org/officeDocument/2006/relationships/tags" Target="../tags/tag414.xml"/><Relationship Id="rId5" Type="http://schemas.openxmlformats.org/officeDocument/2006/relationships/tags" Target="../tags/tag413.xml"/><Relationship Id="rId4" Type="http://schemas.openxmlformats.org/officeDocument/2006/relationships/tags" Target="../tags/tag412.xml"/><Relationship Id="rId3" Type="http://schemas.openxmlformats.org/officeDocument/2006/relationships/tags" Target="../tags/tag411.xml"/><Relationship Id="rId2" Type="http://schemas.openxmlformats.org/officeDocument/2006/relationships/tags" Target="../tags/tag410.xml"/><Relationship Id="rId11" Type="http://schemas.openxmlformats.org/officeDocument/2006/relationships/slideLayout" Target="../slideLayouts/slideLayout13.xml"/><Relationship Id="rId10" Type="http://schemas.openxmlformats.org/officeDocument/2006/relationships/tags" Target="../tags/tag418.xml"/><Relationship Id="rId1" Type="http://schemas.openxmlformats.org/officeDocument/2006/relationships/tags" Target="../tags/tag409.xml"/></Relationships>
</file>

<file path=ppt/slides/_rels/slide19.xml.rels><?xml version="1.0" encoding="UTF-8" standalone="yes"?>
<Relationships xmlns="http://schemas.openxmlformats.org/package/2006/relationships"><Relationship Id="rId9" Type="http://schemas.openxmlformats.org/officeDocument/2006/relationships/tags" Target="../tags/tag427.xml"/><Relationship Id="rId8" Type="http://schemas.openxmlformats.org/officeDocument/2006/relationships/tags" Target="../tags/tag426.xml"/><Relationship Id="rId7" Type="http://schemas.openxmlformats.org/officeDocument/2006/relationships/tags" Target="../tags/tag425.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tags" Target="../tags/tag420.xml"/><Relationship Id="rId11" Type="http://schemas.openxmlformats.org/officeDocument/2006/relationships/slideLayout" Target="../slideLayouts/slideLayout13.xml"/><Relationship Id="rId10" Type="http://schemas.openxmlformats.org/officeDocument/2006/relationships/tags" Target="../tags/tag428.xml"/><Relationship Id="rId1" Type="http://schemas.openxmlformats.org/officeDocument/2006/relationships/tags" Target="../tags/tag419.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3" Type="http://schemas.openxmlformats.org/officeDocument/2006/relationships/slideLayout" Target="../slideLayouts/slideLayout13.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tags" Target="../tags/tag438.xml"/><Relationship Id="rId1" Type="http://schemas.openxmlformats.org/officeDocument/2006/relationships/tags" Target="../tags/tag429.xml"/></Relationships>
</file>

<file path=ppt/slides/_rels/slide21.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3" Type="http://schemas.openxmlformats.org/officeDocument/2006/relationships/slideLayout" Target="../slideLayouts/slideLayout13.xml"/><Relationship Id="rId12" Type="http://schemas.openxmlformats.org/officeDocument/2006/relationships/tags" Target="../tags/tag452.xml"/><Relationship Id="rId11" Type="http://schemas.openxmlformats.org/officeDocument/2006/relationships/tags" Target="../tags/tag451.xml"/><Relationship Id="rId10" Type="http://schemas.openxmlformats.org/officeDocument/2006/relationships/tags" Target="../tags/tag450.xml"/><Relationship Id="rId1" Type="http://schemas.openxmlformats.org/officeDocument/2006/relationships/tags" Target="../tags/tag441.xml"/></Relationships>
</file>

<file path=ppt/slides/_rels/slide22.xml.rels><?xml version="1.0" encoding="UTF-8" standalone="yes"?>
<Relationships xmlns="http://schemas.openxmlformats.org/package/2006/relationships"><Relationship Id="rId9" Type="http://schemas.openxmlformats.org/officeDocument/2006/relationships/tags" Target="../tags/tag461.xml"/><Relationship Id="rId8" Type="http://schemas.openxmlformats.org/officeDocument/2006/relationships/tags" Target="../tags/tag460.xml"/><Relationship Id="rId7" Type="http://schemas.openxmlformats.org/officeDocument/2006/relationships/tags" Target="../tags/tag459.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 Id="rId3" Type="http://schemas.openxmlformats.org/officeDocument/2006/relationships/tags" Target="../tags/tag455.xml"/><Relationship Id="rId2" Type="http://schemas.openxmlformats.org/officeDocument/2006/relationships/tags" Target="../tags/tag454.xml"/><Relationship Id="rId15" Type="http://schemas.openxmlformats.org/officeDocument/2006/relationships/slideLayout" Target="../slideLayouts/slideLayout13.xml"/><Relationship Id="rId14" Type="http://schemas.openxmlformats.org/officeDocument/2006/relationships/tags" Target="../tags/tag466.xml"/><Relationship Id="rId13" Type="http://schemas.openxmlformats.org/officeDocument/2006/relationships/tags" Target="../tags/tag465.xml"/><Relationship Id="rId12" Type="http://schemas.openxmlformats.org/officeDocument/2006/relationships/tags" Target="../tags/tag464.xml"/><Relationship Id="rId11" Type="http://schemas.openxmlformats.org/officeDocument/2006/relationships/tags" Target="../tags/tag463.xml"/><Relationship Id="rId10" Type="http://schemas.openxmlformats.org/officeDocument/2006/relationships/tags" Target="../tags/tag462.xml"/><Relationship Id="rId1" Type="http://schemas.openxmlformats.org/officeDocument/2006/relationships/tags" Target="../tags/tag453.xml"/></Relationships>
</file>

<file path=ppt/slides/_rels/slide23.xml.rels><?xml version="1.0" encoding="UTF-8" standalone="yes"?>
<Relationships xmlns="http://schemas.openxmlformats.org/package/2006/relationships"><Relationship Id="rId9" Type="http://schemas.openxmlformats.org/officeDocument/2006/relationships/tags" Target="../tags/tag475.xml"/><Relationship Id="rId8" Type="http://schemas.openxmlformats.org/officeDocument/2006/relationships/tags" Target="../tags/tag474.xml"/><Relationship Id="rId7" Type="http://schemas.openxmlformats.org/officeDocument/2006/relationships/tags" Target="../tags/tag473.xml"/><Relationship Id="rId6" Type="http://schemas.openxmlformats.org/officeDocument/2006/relationships/tags" Target="../tags/tag472.xml"/><Relationship Id="rId5" Type="http://schemas.openxmlformats.org/officeDocument/2006/relationships/tags" Target="../tags/tag471.xml"/><Relationship Id="rId4" Type="http://schemas.openxmlformats.org/officeDocument/2006/relationships/tags" Target="../tags/tag470.xml"/><Relationship Id="rId3" Type="http://schemas.openxmlformats.org/officeDocument/2006/relationships/tags" Target="../tags/tag469.xml"/><Relationship Id="rId2" Type="http://schemas.openxmlformats.org/officeDocument/2006/relationships/tags" Target="../tags/tag468.xml"/><Relationship Id="rId15" Type="http://schemas.openxmlformats.org/officeDocument/2006/relationships/slideLayout" Target="../slideLayouts/slideLayout13.xml"/><Relationship Id="rId14" Type="http://schemas.openxmlformats.org/officeDocument/2006/relationships/tags" Target="../tags/tag480.xml"/><Relationship Id="rId13" Type="http://schemas.openxmlformats.org/officeDocument/2006/relationships/tags" Target="../tags/tag479.xml"/><Relationship Id="rId12" Type="http://schemas.openxmlformats.org/officeDocument/2006/relationships/tags" Target="../tags/tag478.xml"/><Relationship Id="rId11" Type="http://schemas.openxmlformats.org/officeDocument/2006/relationships/tags" Target="../tags/tag477.xml"/><Relationship Id="rId10" Type="http://schemas.openxmlformats.org/officeDocument/2006/relationships/tags" Target="../tags/tag476.xml"/><Relationship Id="rId1" Type="http://schemas.openxmlformats.org/officeDocument/2006/relationships/tags" Target="../tags/tag467.xml"/></Relationships>
</file>

<file path=ppt/slides/_rels/slide24.xml.rels><?xml version="1.0" encoding="UTF-8" standalone="yes"?>
<Relationships xmlns="http://schemas.openxmlformats.org/package/2006/relationships"><Relationship Id="rId9" Type="http://schemas.openxmlformats.org/officeDocument/2006/relationships/tags" Target="../tags/tag489.xml"/><Relationship Id="rId8" Type="http://schemas.openxmlformats.org/officeDocument/2006/relationships/tags" Target="../tags/tag488.xml"/><Relationship Id="rId7" Type="http://schemas.openxmlformats.org/officeDocument/2006/relationships/tags" Target="../tags/tag487.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9" Type="http://schemas.openxmlformats.org/officeDocument/2006/relationships/slideLayout" Target="../slideLayouts/slideLayout13.xml"/><Relationship Id="rId18" Type="http://schemas.openxmlformats.org/officeDocument/2006/relationships/tags" Target="../tags/tag498.xml"/><Relationship Id="rId17" Type="http://schemas.openxmlformats.org/officeDocument/2006/relationships/tags" Target="../tags/tag497.xml"/><Relationship Id="rId16" Type="http://schemas.openxmlformats.org/officeDocument/2006/relationships/tags" Target="../tags/tag496.xml"/><Relationship Id="rId15" Type="http://schemas.openxmlformats.org/officeDocument/2006/relationships/tags" Target="../tags/tag495.xml"/><Relationship Id="rId14" Type="http://schemas.openxmlformats.org/officeDocument/2006/relationships/tags" Target="../tags/tag494.xml"/><Relationship Id="rId13" Type="http://schemas.openxmlformats.org/officeDocument/2006/relationships/tags" Target="../tags/tag493.xml"/><Relationship Id="rId12" Type="http://schemas.openxmlformats.org/officeDocument/2006/relationships/tags" Target="../tags/tag492.xml"/><Relationship Id="rId11" Type="http://schemas.openxmlformats.org/officeDocument/2006/relationships/tags" Target="../tags/tag491.xml"/><Relationship Id="rId10" Type="http://schemas.openxmlformats.org/officeDocument/2006/relationships/tags" Target="../tags/tag490.xml"/><Relationship Id="rId1" Type="http://schemas.openxmlformats.org/officeDocument/2006/relationships/tags" Target="../tags/tag481.xml"/></Relationships>
</file>

<file path=ppt/slides/_rels/slide25.xml.rels><?xml version="1.0" encoding="UTF-8" standalone="yes"?>
<Relationships xmlns="http://schemas.openxmlformats.org/package/2006/relationships"><Relationship Id="rId9" Type="http://schemas.openxmlformats.org/officeDocument/2006/relationships/tags" Target="../tags/tag507.xml"/><Relationship Id="rId8" Type="http://schemas.openxmlformats.org/officeDocument/2006/relationships/tags" Target="../tags/tag506.xml"/><Relationship Id="rId7" Type="http://schemas.openxmlformats.org/officeDocument/2006/relationships/tags" Target="../tags/tag505.xml"/><Relationship Id="rId6" Type="http://schemas.openxmlformats.org/officeDocument/2006/relationships/tags" Target="../tags/tag504.xml"/><Relationship Id="rId5" Type="http://schemas.openxmlformats.org/officeDocument/2006/relationships/tags" Target="../tags/tag503.xml"/><Relationship Id="rId4" Type="http://schemas.openxmlformats.org/officeDocument/2006/relationships/tags" Target="../tags/tag502.xml"/><Relationship Id="rId3" Type="http://schemas.openxmlformats.org/officeDocument/2006/relationships/tags" Target="../tags/tag501.xml"/><Relationship Id="rId2" Type="http://schemas.openxmlformats.org/officeDocument/2006/relationships/tags" Target="../tags/tag500.xml"/><Relationship Id="rId11" Type="http://schemas.openxmlformats.org/officeDocument/2006/relationships/slideLayout" Target="../slideLayouts/slideLayout13.xml"/><Relationship Id="rId10" Type="http://schemas.openxmlformats.org/officeDocument/2006/relationships/tags" Target="../tags/tag508.xml"/><Relationship Id="rId1" Type="http://schemas.openxmlformats.org/officeDocument/2006/relationships/tags" Target="../tags/tag499.xml"/></Relationships>
</file>

<file path=ppt/slides/_rels/slide26.xml.rels><?xml version="1.0" encoding="UTF-8" standalone="yes"?>
<Relationships xmlns="http://schemas.openxmlformats.org/package/2006/relationships"><Relationship Id="rId9" Type="http://schemas.openxmlformats.org/officeDocument/2006/relationships/tags" Target="../tags/tag517.xml"/><Relationship Id="rId8" Type="http://schemas.openxmlformats.org/officeDocument/2006/relationships/tags" Target="../tags/tag516.xml"/><Relationship Id="rId7" Type="http://schemas.openxmlformats.org/officeDocument/2006/relationships/tags" Target="../tags/tag515.xml"/><Relationship Id="rId6" Type="http://schemas.openxmlformats.org/officeDocument/2006/relationships/tags" Target="../tags/tag514.xml"/><Relationship Id="rId5" Type="http://schemas.openxmlformats.org/officeDocument/2006/relationships/tags" Target="../tags/tag513.xml"/><Relationship Id="rId4" Type="http://schemas.openxmlformats.org/officeDocument/2006/relationships/tags" Target="../tags/tag512.xml"/><Relationship Id="rId3" Type="http://schemas.openxmlformats.org/officeDocument/2006/relationships/tags" Target="../tags/tag511.xml"/><Relationship Id="rId2" Type="http://schemas.openxmlformats.org/officeDocument/2006/relationships/tags" Target="../tags/tag510.xml"/><Relationship Id="rId12" Type="http://schemas.openxmlformats.org/officeDocument/2006/relationships/slideLayout" Target="../slideLayouts/slideLayout13.xml"/><Relationship Id="rId11" Type="http://schemas.openxmlformats.org/officeDocument/2006/relationships/tags" Target="../tags/tag519.xml"/><Relationship Id="rId10" Type="http://schemas.openxmlformats.org/officeDocument/2006/relationships/tags" Target="../tags/tag518.xml"/><Relationship Id="rId1" Type="http://schemas.openxmlformats.org/officeDocument/2006/relationships/tags" Target="../tags/tag509.xml"/></Relationships>
</file>

<file path=ppt/slides/_rels/slide27.xml.rels><?xml version="1.0" encoding="UTF-8" standalone="yes"?>
<Relationships xmlns="http://schemas.openxmlformats.org/package/2006/relationships"><Relationship Id="rId9" Type="http://schemas.openxmlformats.org/officeDocument/2006/relationships/tags" Target="../tags/tag528.xml"/><Relationship Id="rId8" Type="http://schemas.openxmlformats.org/officeDocument/2006/relationships/tags" Target="../tags/tag527.xml"/><Relationship Id="rId7" Type="http://schemas.openxmlformats.org/officeDocument/2006/relationships/tags" Target="../tags/tag526.xml"/><Relationship Id="rId6" Type="http://schemas.openxmlformats.org/officeDocument/2006/relationships/tags" Target="../tags/tag525.xml"/><Relationship Id="rId5" Type="http://schemas.openxmlformats.org/officeDocument/2006/relationships/tags" Target="../tags/tag524.xml"/><Relationship Id="rId4" Type="http://schemas.openxmlformats.org/officeDocument/2006/relationships/tags" Target="../tags/tag523.xml"/><Relationship Id="rId3" Type="http://schemas.openxmlformats.org/officeDocument/2006/relationships/tags" Target="../tags/tag522.xml"/><Relationship Id="rId2" Type="http://schemas.openxmlformats.org/officeDocument/2006/relationships/tags" Target="../tags/tag521.xml"/><Relationship Id="rId11" Type="http://schemas.openxmlformats.org/officeDocument/2006/relationships/slideLayout" Target="../slideLayouts/slideLayout13.xml"/><Relationship Id="rId10" Type="http://schemas.openxmlformats.org/officeDocument/2006/relationships/tags" Target="../tags/tag529.xml"/><Relationship Id="rId1" Type="http://schemas.openxmlformats.org/officeDocument/2006/relationships/tags" Target="../tags/tag520.xml"/></Relationships>
</file>

<file path=ppt/slides/_rels/slide28.xml.rels><?xml version="1.0" encoding="UTF-8" standalone="yes"?>
<Relationships xmlns="http://schemas.openxmlformats.org/package/2006/relationships"><Relationship Id="rId9" Type="http://schemas.openxmlformats.org/officeDocument/2006/relationships/tags" Target="../tags/tag538.xml"/><Relationship Id="rId8" Type="http://schemas.openxmlformats.org/officeDocument/2006/relationships/tags" Target="../tags/tag537.xml"/><Relationship Id="rId7" Type="http://schemas.openxmlformats.org/officeDocument/2006/relationships/tags" Target="../tags/tag536.xml"/><Relationship Id="rId6" Type="http://schemas.openxmlformats.org/officeDocument/2006/relationships/tags" Target="../tags/tag535.xml"/><Relationship Id="rId5" Type="http://schemas.openxmlformats.org/officeDocument/2006/relationships/tags" Target="../tags/tag534.xml"/><Relationship Id="rId4" Type="http://schemas.openxmlformats.org/officeDocument/2006/relationships/tags" Target="../tags/tag533.xml"/><Relationship Id="rId3" Type="http://schemas.openxmlformats.org/officeDocument/2006/relationships/tags" Target="../tags/tag532.xml"/><Relationship Id="rId2" Type="http://schemas.openxmlformats.org/officeDocument/2006/relationships/tags" Target="../tags/tag531.xml"/><Relationship Id="rId12" Type="http://schemas.openxmlformats.org/officeDocument/2006/relationships/slideLayout" Target="../slideLayouts/slideLayout13.xml"/><Relationship Id="rId11" Type="http://schemas.openxmlformats.org/officeDocument/2006/relationships/tags" Target="../tags/tag540.xml"/><Relationship Id="rId10" Type="http://schemas.openxmlformats.org/officeDocument/2006/relationships/tags" Target="../tags/tag539.xml"/><Relationship Id="rId1" Type="http://schemas.openxmlformats.org/officeDocument/2006/relationships/tags" Target="../tags/tag530.xml"/></Relationships>
</file>

<file path=ppt/slides/_rels/slide29.xml.rels><?xml version="1.0" encoding="UTF-8" standalone="yes"?>
<Relationships xmlns="http://schemas.openxmlformats.org/package/2006/relationships"><Relationship Id="rId9" Type="http://schemas.openxmlformats.org/officeDocument/2006/relationships/tags" Target="../tags/tag549.xml"/><Relationship Id="rId8" Type="http://schemas.openxmlformats.org/officeDocument/2006/relationships/tags" Target="../tags/tag548.xml"/><Relationship Id="rId7" Type="http://schemas.openxmlformats.org/officeDocument/2006/relationships/tags" Target="../tags/tag547.xml"/><Relationship Id="rId6" Type="http://schemas.openxmlformats.org/officeDocument/2006/relationships/tags" Target="../tags/tag546.xml"/><Relationship Id="rId5" Type="http://schemas.openxmlformats.org/officeDocument/2006/relationships/tags" Target="../tags/tag545.xml"/><Relationship Id="rId4" Type="http://schemas.openxmlformats.org/officeDocument/2006/relationships/tags" Target="../tags/tag544.xml"/><Relationship Id="rId3" Type="http://schemas.openxmlformats.org/officeDocument/2006/relationships/tags" Target="../tags/tag543.xml"/><Relationship Id="rId2" Type="http://schemas.openxmlformats.org/officeDocument/2006/relationships/tags" Target="../tags/tag542.xml"/><Relationship Id="rId12" Type="http://schemas.openxmlformats.org/officeDocument/2006/relationships/slideLayout" Target="../slideLayouts/slideLayout13.xml"/><Relationship Id="rId11" Type="http://schemas.openxmlformats.org/officeDocument/2006/relationships/tags" Target="../tags/tag551.xml"/><Relationship Id="rId10" Type="http://schemas.openxmlformats.org/officeDocument/2006/relationships/tags" Target="../tags/tag550.xml"/><Relationship Id="rId1" Type="http://schemas.openxmlformats.org/officeDocument/2006/relationships/tags" Target="../tags/tag541.xml"/></Relationships>
</file>

<file path=ppt/slides/_rels/slide3.xml.rels><?xml version="1.0" encoding="UTF-8" standalone="yes"?>
<Relationships xmlns="http://schemas.openxmlformats.org/package/2006/relationships"><Relationship Id="rId9" Type="http://schemas.openxmlformats.org/officeDocument/2006/relationships/tags" Target="../tags/tag242.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2" Type="http://schemas.openxmlformats.org/officeDocument/2006/relationships/slideLayout" Target="../slideLayouts/slideLayout13.xml"/><Relationship Id="rId11" Type="http://schemas.openxmlformats.org/officeDocument/2006/relationships/tags" Target="../tags/tag244.xml"/><Relationship Id="rId10" Type="http://schemas.openxmlformats.org/officeDocument/2006/relationships/tags" Target="../tags/tag243.xml"/><Relationship Id="rId1" Type="http://schemas.openxmlformats.org/officeDocument/2006/relationships/tags" Target="../tags/tag234.xml"/></Relationships>
</file>

<file path=ppt/slides/_rels/slide30.xml.rels><?xml version="1.0" encoding="UTF-8" standalone="yes"?>
<Relationships xmlns="http://schemas.openxmlformats.org/package/2006/relationships"><Relationship Id="rId9" Type="http://schemas.openxmlformats.org/officeDocument/2006/relationships/tags" Target="../tags/tag560.xml"/><Relationship Id="rId8" Type="http://schemas.openxmlformats.org/officeDocument/2006/relationships/tags" Target="../tags/tag559.xml"/><Relationship Id="rId7" Type="http://schemas.openxmlformats.org/officeDocument/2006/relationships/tags" Target="../tags/tag558.xml"/><Relationship Id="rId6" Type="http://schemas.openxmlformats.org/officeDocument/2006/relationships/tags" Target="../tags/tag557.xml"/><Relationship Id="rId5" Type="http://schemas.openxmlformats.org/officeDocument/2006/relationships/tags" Target="../tags/tag556.xml"/><Relationship Id="rId4" Type="http://schemas.openxmlformats.org/officeDocument/2006/relationships/tags" Target="../tags/tag555.xml"/><Relationship Id="rId3" Type="http://schemas.openxmlformats.org/officeDocument/2006/relationships/tags" Target="../tags/tag554.xml"/><Relationship Id="rId2" Type="http://schemas.openxmlformats.org/officeDocument/2006/relationships/tags" Target="../tags/tag553.xml"/><Relationship Id="rId12" Type="http://schemas.openxmlformats.org/officeDocument/2006/relationships/slideLayout" Target="../slideLayouts/slideLayout13.xml"/><Relationship Id="rId11" Type="http://schemas.openxmlformats.org/officeDocument/2006/relationships/tags" Target="../tags/tag562.xml"/><Relationship Id="rId10" Type="http://schemas.openxmlformats.org/officeDocument/2006/relationships/tags" Target="../tags/tag561.xml"/><Relationship Id="rId1" Type="http://schemas.openxmlformats.org/officeDocument/2006/relationships/tags" Target="../tags/tag552.xml"/></Relationships>
</file>

<file path=ppt/slides/_rels/slide31.xml.rels><?xml version="1.0" encoding="UTF-8" standalone="yes"?>
<Relationships xmlns="http://schemas.openxmlformats.org/package/2006/relationships"><Relationship Id="rId9" Type="http://schemas.openxmlformats.org/officeDocument/2006/relationships/tags" Target="../tags/tag571.xml"/><Relationship Id="rId8" Type="http://schemas.openxmlformats.org/officeDocument/2006/relationships/tags" Target="../tags/tag570.xml"/><Relationship Id="rId7" Type="http://schemas.openxmlformats.org/officeDocument/2006/relationships/tags" Target="../tags/tag569.xml"/><Relationship Id="rId6" Type="http://schemas.openxmlformats.org/officeDocument/2006/relationships/tags" Target="../tags/tag568.xml"/><Relationship Id="rId5" Type="http://schemas.openxmlformats.org/officeDocument/2006/relationships/tags" Target="../tags/tag567.xml"/><Relationship Id="rId4" Type="http://schemas.openxmlformats.org/officeDocument/2006/relationships/tags" Target="../tags/tag566.xml"/><Relationship Id="rId3" Type="http://schemas.openxmlformats.org/officeDocument/2006/relationships/tags" Target="../tags/tag565.xml"/><Relationship Id="rId2" Type="http://schemas.openxmlformats.org/officeDocument/2006/relationships/tags" Target="../tags/tag564.xml"/><Relationship Id="rId11" Type="http://schemas.openxmlformats.org/officeDocument/2006/relationships/slideLayout" Target="../slideLayouts/slideLayout13.xml"/><Relationship Id="rId10" Type="http://schemas.openxmlformats.org/officeDocument/2006/relationships/tags" Target="../tags/tag572.xml"/><Relationship Id="rId1" Type="http://schemas.openxmlformats.org/officeDocument/2006/relationships/tags" Target="../tags/tag563.xml"/></Relationships>
</file>

<file path=ppt/slides/_rels/slide32.xml.rels><?xml version="1.0" encoding="UTF-8" standalone="yes"?>
<Relationships xmlns="http://schemas.openxmlformats.org/package/2006/relationships"><Relationship Id="rId9" Type="http://schemas.openxmlformats.org/officeDocument/2006/relationships/tags" Target="../tags/tag581.xml"/><Relationship Id="rId8" Type="http://schemas.openxmlformats.org/officeDocument/2006/relationships/tags" Target="../tags/tag580.xml"/><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tags" Target="../tags/tag574.xml"/><Relationship Id="rId12" Type="http://schemas.openxmlformats.org/officeDocument/2006/relationships/slideLayout" Target="../slideLayouts/slideLayout13.xml"/><Relationship Id="rId11" Type="http://schemas.openxmlformats.org/officeDocument/2006/relationships/tags" Target="../tags/tag583.xml"/><Relationship Id="rId10" Type="http://schemas.openxmlformats.org/officeDocument/2006/relationships/tags" Target="../tags/tag582.xml"/><Relationship Id="rId1" Type="http://schemas.openxmlformats.org/officeDocument/2006/relationships/tags" Target="../tags/tag573.xml"/></Relationships>
</file>

<file path=ppt/slides/_rels/slide33.xml.rels><?xml version="1.0" encoding="UTF-8" standalone="yes"?>
<Relationships xmlns="http://schemas.openxmlformats.org/package/2006/relationships"><Relationship Id="rId9" Type="http://schemas.openxmlformats.org/officeDocument/2006/relationships/tags" Target="../tags/tag592.xml"/><Relationship Id="rId8" Type="http://schemas.openxmlformats.org/officeDocument/2006/relationships/tags" Target="../tags/tag591.xml"/><Relationship Id="rId7" Type="http://schemas.openxmlformats.org/officeDocument/2006/relationships/tags" Target="../tags/tag590.xml"/><Relationship Id="rId6" Type="http://schemas.openxmlformats.org/officeDocument/2006/relationships/tags" Target="../tags/tag589.xml"/><Relationship Id="rId5" Type="http://schemas.openxmlformats.org/officeDocument/2006/relationships/tags" Target="../tags/tag588.xml"/><Relationship Id="rId4" Type="http://schemas.openxmlformats.org/officeDocument/2006/relationships/tags" Target="../tags/tag587.xml"/><Relationship Id="rId3" Type="http://schemas.openxmlformats.org/officeDocument/2006/relationships/tags" Target="../tags/tag586.xml"/><Relationship Id="rId2" Type="http://schemas.openxmlformats.org/officeDocument/2006/relationships/tags" Target="../tags/tag585.xml"/><Relationship Id="rId12" Type="http://schemas.openxmlformats.org/officeDocument/2006/relationships/slideLayout" Target="../slideLayouts/slideLayout13.xml"/><Relationship Id="rId11" Type="http://schemas.openxmlformats.org/officeDocument/2006/relationships/tags" Target="../tags/tag594.xml"/><Relationship Id="rId10" Type="http://schemas.openxmlformats.org/officeDocument/2006/relationships/tags" Target="../tags/tag593.xml"/><Relationship Id="rId1" Type="http://schemas.openxmlformats.org/officeDocument/2006/relationships/tags" Target="../tags/tag584.xml"/></Relationships>
</file>

<file path=ppt/slides/_rels/slide34.xml.rels><?xml version="1.0" encoding="UTF-8" standalone="yes"?>
<Relationships xmlns="http://schemas.openxmlformats.org/package/2006/relationships"><Relationship Id="rId9" Type="http://schemas.openxmlformats.org/officeDocument/2006/relationships/tags" Target="../tags/tag60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tags" Target="../tags/tag598.xml"/><Relationship Id="rId3" Type="http://schemas.openxmlformats.org/officeDocument/2006/relationships/tags" Target="../tags/tag597.xml"/><Relationship Id="rId2" Type="http://schemas.openxmlformats.org/officeDocument/2006/relationships/tags" Target="../tags/tag596.xml"/><Relationship Id="rId11" Type="http://schemas.openxmlformats.org/officeDocument/2006/relationships/slideLayout" Target="../slideLayouts/slideLayout13.xml"/><Relationship Id="rId10" Type="http://schemas.openxmlformats.org/officeDocument/2006/relationships/tags" Target="../tags/tag604.xml"/><Relationship Id="rId1" Type="http://schemas.openxmlformats.org/officeDocument/2006/relationships/tags" Target="../tags/tag595.xml"/></Relationships>
</file>

<file path=ppt/slides/_rels/slide35.xml.rels><?xml version="1.0" encoding="UTF-8" standalone="yes"?>
<Relationships xmlns="http://schemas.openxmlformats.org/package/2006/relationships"><Relationship Id="rId9" Type="http://schemas.openxmlformats.org/officeDocument/2006/relationships/tags" Target="../tags/tag613.xml"/><Relationship Id="rId8" Type="http://schemas.openxmlformats.org/officeDocument/2006/relationships/tags" Target="../tags/tag612.xml"/><Relationship Id="rId7" Type="http://schemas.openxmlformats.org/officeDocument/2006/relationships/tags" Target="../tags/tag611.xml"/><Relationship Id="rId6" Type="http://schemas.openxmlformats.org/officeDocument/2006/relationships/tags" Target="../tags/tag610.xml"/><Relationship Id="rId5" Type="http://schemas.openxmlformats.org/officeDocument/2006/relationships/tags" Target="../tags/tag609.xml"/><Relationship Id="rId4" Type="http://schemas.openxmlformats.org/officeDocument/2006/relationships/tags" Target="../tags/tag608.xml"/><Relationship Id="rId3" Type="http://schemas.openxmlformats.org/officeDocument/2006/relationships/tags" Target="../tags/tag607.xml"/><Relationship Id="rId2" Type="http://schemas.openxmlformats.org/officeDocument/2006/relationships/tags" Target="../tags/tag606.xml"/><Relationship Id="rId12" Type="http://schemas.openxmlformats.org/officeDocument/2006/relationships/slideLayout" Target="../slideLayouts/slideLayout13.xml"/><Relationship Id="rId11" Type="http://schemas.openxmlformats.org/officeDocument/2006/relationships/tags" Target="../tags/tag615.xml"/><Relationship Id="rId10" Type="http://schemas.openxmlformats.org/officeDocument/2006/relationships/tags" Target="../tags/tag614.xml"/><Relationship Id="rId1" Type="http://schemas.openxmlformats.org/officeDocument/2006/relationships/tags" Target="../tags/tag605.xml"/></Relationships>
</file>

<file path=ppt/slides/_rels/slide36.xml.rels><?xml version="1.0" encoding="UTF-8" standalone="yes"?>
<Relationships xmlns="http://schemas.openxmlformats.org/package/2006/relationships"><Relationship Id="rId9" Type="http://schemas.openxmlformats.org/officeDocument/2006/relationships/tags" Target="../tags/tag624.xml"/><Relationship Id="rId8" Type="http://schemas.openxmlformats.org/officeDocument/2006/relationships/tags" Target="../tags/tag623.xml"/><Relationship Id="rId7" Type="http://schemas.openxmlformats.org/officeDocument/2006/relationships/tags" Target="../tags/tag622.xml"/><Relationship Id="rId6" Type="http://schemas.openxmlformats.org/officeDocument/2006/relationships/tags" Target="../tags/tag621.xml"/><Relationship Id="rId5" Type="http://schemas.openxmlformats.org/officeDocument/2006/relationships/tags" Target="../tags/tag620.xml"/><Relationship Id="rId4" Type="http://schemas.openxmlformats.org/officeDocument/2006/relationships/tags" Target="../tags/tag619.xml"/><Relationship Id="rId3" Type="http://schemas.openxmlformats.org/officeDocument/2006/relationships/tags" Target="../tags/tag618.xml"/><Relationship Id="rId2" Type="http://schemas.openxmlformats.org/officeDocument/2006/relationships/tags" Target="../tags/tag617.xml"/><Relationship Id="rId12" Type="http://schemas.openxmlformats.org/officeDocument/2006/relationships/slideLayout" Target="../slideLayouts/slideLayout13.xml"/><Relationship Id="rId11" Type="http://schemas.openxmlformats.org/officeDocument/2006/relationships/tags" Target="../tags/tag626.xml"/><Relationship Id="rId10" Type="http://schemas.openxmlformats.org/officeDocument/2006/relationships/tags" Target="../tags/tag625.xml"/><Relationship Id="rId1" Type="http://schemas.openxmlformats.org/officeDocument/2006/relationships/tags" Target="../tags/tag616.xml"/></Relationships>
</file>

<file path=ppt/slides/_rels/slide37.xml.rels><?xml version="1.0" encoding="UTF-8" standalone="yes"?>
<Relationships xmlns="http://schemas.openxmlformats.org/package/2006/relationships"><Relationship Id="rId9" Type="http://schemas.openxmlformats.org/officeDocument/2006/relationships/tags" Target="../tags/tag635.xml"/><Relationship Id="rId8" Type="http://schemas.openxmlformats.org/officeDocument/2006/relationships/tags" Target="../tags/tag634.xml"/><Relationship Id="rId7" Type="http://schemas.openxmlformats.org/officeDocument/2006/relationships/tags" Target="../tags/tag633.xml"/><Relationship Id="rId6" Type="http://schemas.openxmlformats.org/officeDocument/2006/relationships/tags" Target="../tags/tag632.xml"/><Relationship Id="rId5" Type="http://schemas.openxmlformats.org/officeDocument/2006/relationships/tags" Target="../tags/tag631.xml"/><Relationship Id="rId4" Type="http://schemas.openxmlformats.org/officeDocument/2006/relationships/tags" Target="../tags/tag630.xml"/><Relationship Id="rId3" Type="http://schemas.openxmlformats.org/officeDocument/2006/relationships/tags" Target="../tags/tag629.xml"/><Relationship Id="rId2" Type="http://schemas.openxmlformats.org/officeDocument/2006/relationships/tags" Target="../tags/tag628.xml"/><Relationship Id="rId13" Type="http://schemas.openxmlformats.org/officeDocument/2006/relationships/slideLayout" Target="../slideLayouts/slideLayout13.xml"/><Relationship Id="rId12" Type="http://schemas.openxmlformats.org/officeDocument/2006/relationships/tags" Target="../tags/tag638.xml"/><Relationship Id="rId11" Type="http://schemas.openxmlformats.org/officeDocument/2006/relationships/tags" Target="../tags/tag637.xml"/><Relationship Id="rId10" Type="http://schemas.openxmlformats.org/officeDocument/2006/relationships/tags" Target="../tags/tag636.xml"/><Relationship Id="rId1" Type="http://schemas.openxmlformats.org/officeDocument/2006/relationships/tags" Target="../tags/tag627.xml"/></Relationships>
</file>

<file path=ppt/slides/_rels/slide38.xml.rels><?xml version="1.0" encoding="UTF-8" standalone="yes"?>
<Relationships xmlns="http://schemas.openxmlformats.org/package/2006/relationships"><Relationship Id="rId9" Type="http://schemas.openxmlformats.org/officeDocument/2006/relationships/tags" Target="../tags/tag647.xml"/><Relationship Id="rId8" Type="http://schemas.openxmlformats.org/officeDocument/2006/relationships/tags" Target="../tags/tag646.xml"/><Relationship Id="rId7" Type="http://schemas.openxmlformats.org/officeDocument/2006/relationships/tags" Target="../tags/tag645.xml"/><Relationship Id="rId6" Type="http://schemas.openxmlformats.org/officeDocument/2006/relationships/tags" Target="../tags/tag644.xml"/><Relationship Id="rId5" Type="http://schemas.openxmlformats.org/officeDocument/2006/relationships/tags" Target="../tags/tag643.xml"/><Relationship Id="rId4" Type="http://schemas.openxmlformats.org/officeDocument/2006/relationships/tags" Target="../tags/tag642.xml"/><Relationship Id="rId3" Type="http://schemas.openxmlformats.org/officeDocument/2006/relationships/tags" Target="../tags/tag641.xml"/><Relationship Id="rId2" Type="http://schemas.openxmlformats.org/officeDocument/2006/relationships/tags" Target="../tags/tag640.xml"/><Relationship Id="rId15" Type="http://schemas.openxmlformats.org/officeDocument/2006/relationships/slideLayout" Target="../slideLayouts/slideLayout13.xml"/><Relationship Id="rId14" Type="http://schemas.openxmlformats.org/officeDocument/2006/relationships/tags" Target="../tags/tag652.xml"/><Relationship Id="rId13" Type="http://schemas.openxmlformats.org/officeDocument/2006/relationships/tags" Target="../tags/tag651.xml"/><Relationship Id="rId12" Type="http://schemas.openxmlformats.org/officeDocument/2006/relationships/tags" Target="../tags/tag650.xml"/><Relationship Id="rId11" Type="http://schemas.openxmlformats.org/officeDocument/2006/relationships/tags" Target="../tags/tag649.xml"/><Relationship Id="rId10" Type="http://schemas.openxmlformats.org/officeDocument/2006/relationships/tags" Target="../tags/tag648.xml"/><Relationship Id="rId1" Type="http://schemas.openxmlformats.org/officeDocument/2006/relationships/tags" Target="../tags/tag639.xml"/></Relationships>
</file>

<file path=ppt/slides/_rels/slide39.xml.rels><?xml version="1.0" encoding="UTF-8" standalone="yes"?>
<Relationships xmlns="http://schemas.openxmlformats.org/package/2006/relationships"><Relationship Id="rId9" Type="http://schemas.openxmlformats.org/officeDocument/2006/relationships/tags" Target="../tags/tag661.xml"/><Relationship Id="rId8" Type="http://schemas.openxmlformats.org/officeDocument/2006/relationships/tags" Target="../tags/tag660.xml"/><Relationship Id="rId7" Type="http://schemas.openxmlformats.org/officeDocument/2006/relationships/tags" Target="../tags/tag659.xml"/><Relationship Id="rId6" Type="http://schemas.openxmlformats.org/officeDocument/2006/relationships/tags" Target="../tags/tag658.xml"/><Relationship Id="rId5" Type="http://schemas.openxmlformats.org/officeDocument/2006/relationships/tags" Target="../tags/tag657.xml"/><Relationship Id="rId4" Type="http://schemas.openxmlformats.org/officeDocument/2006/relationships/tags" Target="../tags/tag656.xml"/><Relationship Id="rId3" Type="http://schemas.openxmlformats.org/officeDocument/2006/relationships/tags" Target="../tags/tag655.xml"/><Relationship Id="rId2" Type="http://schemas.openxmlformats.org/officeDocument/2006/relationships/tags" Target="../tags/tag654.xml"/><Relationship Id="rId15" Type="http://schemas.openxmlformats.org/officeDocument/2006/relationships/slideLayout" Target="../slideLayouts/slideLayout13.xml"/><Relationship Id="rId14" Type="http://schemas.openxmlformats.org/officeDocument/2006/relationships/tags" Target="../tags/tag666.xml"/><Relationship Id="rId13" Type="http://schemas.openxmlformats.org/officeDocument/2006/relationships/tags" Target="../tags/tag665.xml"/><Relationship Id="rId12" Type="http://schemas.openxmlformats.org/officeDocument/2006/relationships/tags" Target="../tags/tag664.xml"/><Relationship Id="rId11" Type="http://schemas.openxmlformats.org/officeDocument/2006/relationships/tags" Target="../tags/tag663.xml"/><Relationship Id="rId10" Type="http://schemas.openxmlformats.org/officeDocument/2006/relationships/tags" Target="../tags/tag662.xml"/><Relationship Id="rId1" Type="http://schemas.openxmlformats.org/officeDocument/2006/relationships/tags" Target="../tags/tag653.xml"/></Relationships>
</file>

<file path=ppt/slides/_rels/slide4.xml.rels><?xml version="1.0" encoding="UTF-8" standalone="yes"?>
<Relationships xmlns="http://schemas.openxmlformats.org/package/2006/relationships"><Relationship Id="rId9" Type="http://schemas.openxmlformats.org/officeDocument/2006/relationships/tags" Target="../tags/tag253.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3" Type="http://schemas.openxmlformats.org/officeDocument/2006/relationships/tags" Target="../tags/tag247.xml"/><Relationship Id="rId2" Type="http://schemas.openxmlformats.org/officeDocument/2006/relationships/tags" Target="../tags/tag246.xml"/><Relationship Id="rId13" Type="http://schemas.openxmlformats.org/officeDocument/2006/relationships/slideLayout" Target="../slideLayouts/slideLayout13.xml"/><Relationship Id="rId12" Type="http://schemas.openxmlformats.org/officeDocument/2006/relationships/tags" Target="../tags/tag256.xml"/><Relationship Id="rId11" Type="http://schemas.openxmlformats.org/officeDocument/2006/relationships/tags" Target="../tags/tag255.xml"/><Relationship Id="rId10" Type="http://schemas.openxmlformats.org/officeDocument/2006/relationships/tags" Target="../tags/tag254.xml"/><Relationship Id="rId1" Type="http://schemas.openxmlformats.org/officeDocument/2006/relationships/tags" Target="../tags/tag245.xml"/></Relationships>
</file>

<file path=ppt/slides/_rels/slide40.xml.rels><?xml version="1.0" encoding="UTF-8" standalone="yes"?>
<Relationships xmlns="http://schemas.openxmlformats.org/package/2006/relationships"><Relationship Id="rId9" Type="http://schemas.openxmlformats.org/officeDocument/2006/relationships/tags" Target="../tags/tag675.xml"/><Relationship Id="rId8" Type="http://schemas.openxmlformats.org/officeDocument/2006/relationships/tags" Target="../tags/tag674.xml"/><Relationship Id="rId7" Type="http://schemas.openxmlformats.org/officeDocument/2006/relationships/tags" Target="../tags/tag673.xml"/><Relationship Id="rId6" Type="http://schemas.openxmlformats.org/officeDocument/2006/relationships/tags" Target="../tags/tag672.xml"/><Relationship Id="rId5" Type="http://schemas.openxmlformats.org/officeDocument/2006/relationships/tags" Target="../tags/tag671.xml"/><Relationship Id="rId4" Type="http://schemas.openxmlformats.org/officeDocument/2006/relationships/tags" Target="../tags/tag670.xml"/><Relationship Id="rId3" Type="http://schemas.openxmlformats.org/officeDocument/2006/relationships/tags" Target="../tags/tag669.xml"/><Relationship Id="rId2" Type="http://schemas.openxmlformats.org/officeDocument/2006/relationships/tags" Target="../tags/tag668.xml"/><Relationship Id="rId19" Type="http://schemas.openxmlformats.org/officeDocument/2006/relationships/slideLayout" Target="../slideLayouts/slideLayout13.xml"/><Relationship Id="rId18" Type="http://schemas.openxmlformats.org/officeDocument/2006/relationships/tags" Target="../tags/tag684.xml"/><Relationship Id="rId17" Type="http://schemas.openxmlformats.org/officeDocument/2006/relationships/tags" Target="../tags/tag683.xml"/><Relationship Id="rId16" Type="http://schemas.openxmlformats.org/officeDocument/2006/relationships/tags" Target="../tags/tag682.xml"/><Relationship Id="rId15" Type="http://schemas.openxmlformats.org/officeDocument/2006/relationships/tags" Target="../tags/tag681.xml"/><Relationship Id="rId14" Type="http://schemas.openxmlformats.org/officeDocument/2006/relationships/tags" Target="../tags/tag680.xml"/><Relationship Id="rId13" Type="http://schemas.openxmlformats.org/officeDocument/2006/relationships/tags" Target="../tags/tag679.xml"/><Relationship Id="rId12" Type="http://schemas.openxmlformats.org/officeDocument/2006/relationships/tags" Target="../tags/tag678.xml"/><Relationship Id="rId11" Type="http://schemas.openxmlformats.org/officeDocument/2006/relationships/tags" Target="../tags/tag677.xml"/><Relationship Id="rId10" Type="http://schemas.openxmlformats.org/officeDocument/2006/relationships/tags" Target="../tags/tag676.xml"/><Relationship Id="rId1" Type="http://schemas.openxmlformats.org/officeDocument/2006/relationships/tags" Target="../tags/tag667.xml"/></Relationships>
</file>

<file path=ppt/slides/_rels/slide41.xml.rels><?xml version="1.0" encoding="UTF-8" standalone="yes"?>
<Relationships xmlns="http://schemas.openxmlformats.org/package/2006/relationships"><Relationship Id="rId9" Type="http://schemas.openxmlformats.org/officeDocument/2006/relationships/tags" Target="../tags/tag693.xml"/><Relationship Id="rId8" Type="http://schemas.openxmlformats.org/officeDocument/2006/relationships/tags" Target="../tags/tag692.xml"/><Relationship Id="rId7" Type="http://schemas.openxmlformats.org/officeDocument/2006/relationships/tags" Target="../tags/tag691.xml"/><Relationship Id="rId6" Type="http://schemas.openxmlformats.org/officeDocument/2006/relationships/tags" Target="../tags/tag690.xml"/><Relationship Id="rId5" Type="http://schemas.openxmlformats.org/officeDocument/2006/relationships/tags" Target="../tags/tag689.xml"/><Relationship Id="rId4" Type="http://schemas.openxmlformats.org/officeDocument/2006/relationships/tags" Target="../tags/tag688.xml"/><Relationship Id="rId3" Type="http://schemas.openxmlformats.org/officeDocument/2006/relationships/tags" Target="../tags/tag687.xml"/><Relationship Id="rId2" Type="http://schemas.openxmlformats.org/officeDocument/2006/relationships/tags" Target="../tags/tag686.xml"/><Relationship Id="rId11" Type="http://schemas.openxmlformats.org/officeDocument/2006/relationships/slideLayout" Target="../slideLayouts/slideLayout13.xml"/><Relationship Id="rId10" Type="http://schemas.openxmlformats.org/officeDocument/2006/relationships/tags" Target="../tags/tag694.xml"/><Relationship Id="rId1" Type="http://schemas.openxmlformats.org/officeDocument/2006/relationships/tags" Target="../tags/tag685.xml"/></Relationships>
</file>

<file path=ppt/slides/_rels/slide42.xml.rels><?xml version="1.0" encoding="UTF-8" standalone="yes"?>
<Relationships xmlns="http://schemas.openxmlformats.org/package/2006/relationships"><Relationship Id="rId9" Type="http://schemas.openxmlformats.org/officeDocument/2006/relationships/tags" Target="../tags/tag703.xml"/><Relationship Id="rId8" Type="http://schemas.openxmlformats.org/officeDocument/2006/relationships/tags" Target="../tags/tag702.xml"/><Relationship Id="rId7" Type="http://schemas.openxmlformats.org/officeDocument/2006/relationships/tags" Target="../tags/tag701.xml"/><Relationship Id="rId6" Type="http://schemas.openxmlformats.org/officeDocument/2006/relationships/tags" Target="../tags/tag700.xml"/><Relationship Id="rId5" Type="http://schemas.openxmlformats.org/officeDocument/2006/relationships/tags" Target="../tags/tag699.xml"/><Relationship Id="rId4" Type="http://schemas.openxmlformats.org/officeDocument/2006/relationships/tags" Target="../tags/tag698.xml"/><Relationship Id="rId3" Type="http://schemas.openxmlformats.org/officeDocument/2006/relationships/tags" Target="../tags/tag697.xml"/><Relationship Id="rId2" Type="http://schemas.openxmlformats.org/officeDocument/2006/relationships/tags" Target="../tags/tag696.xml"/><Relationship Id="rId11" Type="http://schemas.openxmlformats.org/officeDocument/2006/relationships/slideLayout" Target="../slideLayouts/slideLayout13.xml"/><Relationship Id="rId10" Type="http://schemas.openxmlformats.org/officeDocument/2006/relationships/tags" Target="../tags/tag704.xml"/><Relationship Id="rId1" Type="http://schemas.openxmlformats.org/officeDocument/2006/relationships/tags" Target="../tags/tag695.xml"/></Relationships>
</file>

<file path=ppt/slides/_rels/slide43.xml.rels><?xml version="1.0" encoding="UTF-8" standalone="yes"?>
<Relationships xmlns="http://schemas.openxmlformats.org/package/2006/relationships"><Relationship Id="rId9" Type="http://schemas.openxmlformats.org/officeDocument/2006/relationships/tags" Target="../tags/tag713.xml"/><Relationship Id="rId8" Type="http://schemas.openxmlformats.org/officeDocument/2006/relationships/tags" Target="../tags/tag712.xml"/><Relationship Id="rId7" Type="http://schemas.openxmlformats.org/officeDocument/2006/relationships/tags" Target="../tags/tag711.xml"/><Relationship Id="rId6" Type="http://schemas.openxmlformats.org/officeDocument/2006/relationships/tags" Target="../tags/tag710.xml"/><Relationship Id="rId5" Type="http://schemas.openxmlformats.org/officeDocument/2006/relationships/tags" Target="../tags/tag709.xml"/><Relationship Id="rId4" Type="http://schemas.openxmlformats.org/officeDocument/2006/relationships/tags" Target="../tags/tag708.xml"/><Relationship Id="rId3" Type="http://schemas.openxmlformats.org/officeDocument/2006/relationships/tags" Target="../tags/tag707.xml"/><Relationship Id="rId2" Type="http://schemas.openxmlformats.org/officeDocument/2006/relationships/tags" Target="../tags/tag706.xml"/><Relationship Id="rId11" Type="http://schemas.openxmlformats.org/officeDocument/2006/relationships/slideLayout" Target="../slideLayouts/slideLayout13.xml"/><Relationship Id="rId10" Type="http://schemas.openxmlformats.org/officeDocument/2006/relationships/tags" Target="../tags/tag714.xml"/><Relationship Id="rId1" Type="http://schemas.openxmlformats.org/officeDocument/2006/relationships/tags" Target="../tags/tag705.xml"/></Relationships>
</file>

<file path=ppt/slides/_rels/slide44.xml.rels><?xml version="1.0" encoding="UTF-8" standalone="yes"?>
<Relationships xmlns="http://schemas.openxmlformats.org/package/2006/relationships"><Relationship Id="rId9" Type="http://schemas.openxmlformats.org/officeDocument/2006/relationships/tags" Target="../tags/tag723.xml"/><Relationship Id="rId8" Type="http://schemas.openxmlformats.org/officeDocument/2006/relationships/tags" Target="../tags/tag722.xml"/><Relationship Id="rId7" Type="http://schemas.openxmlformats.org/officeDocument/2006/relationships/tags" Target="../tags/tag721.xml"/><Relationship Id="rId6" Type="http://schemas.openxmlformats.org/officeDocument/2006/relationships/tags" Target="../tags/tag720.xml"/><Relationship Id="rId5" Type="http://schemas.openxmlformats.org/officeDocument/2006/relationships/tags" Target="../tags/tag719.xml"/><Relationship Id="rId4" Type="http://schemas.openxmlformats.org/officeDocument/2006/relationships/tags" Target="../tags/tag718.xml"/><Relationship Id="rId3" Type="http://schemas.openxmlformats.org/officeDocument/2006/relationships/tags" Target="../tags/tag717.xml"/><Relationship Id="rId2" Type="http://schemas.openxmlformats.org/officeDocument/2006/relationships/tags" Target="../tags/tag716.xml"/><Relationship Id="rId11" Type="http://schemas.openxmlformats.org/officeDocument/2006/relationships/slideLayout" Target="../slideLayouts/slideLayout13.xml"/><Relationship Id="rId10" Type="http://schemas.openxmlformats.org/officeDocument/2006/relationships/tags" Target="../tags/tag724.xml"/><Relationship Id="rId1" Type="http://schemas.openxmlformats.org/officeDocument/2006/relationships/tags" Target="../tags/tag715.xml"/></Relationships>
</file>

<file path=ppt/slides/_rels/slide45.xml.rels><?xml version="1.0" encoding="UTF-8" standalone="yes"?>
<Relationships xmlns="http://schemas.openxmlformats.org/package/2006/relationships"><Relationship Id="rId9" Type="http://schemas.openxmlformats.org/officeDocument/2006/relationships/tags" Target="../tags/tag733.xml"/><Relationship Id="rId8" Type="http://schemas.openxmlformats.org/officeDocument/2006/relationships/tags" Target="../tags/tag732.xml"/><Relationship Id="rId7" Type="http://schemas.openxmlformats.org/officeDocument/2006/relationships/tags" Target="../tags/tag731.xml"/><Relationship Id="rId6" Type="http://schemas.openxmlformats.org/officeDocument/2006/relationships/tags" Target="../tags/tag730.xml"/><Relationship Id="rId5" Type="http://schemas.openxmlformats.org/officeDocument/2006/relationships/tags" Target="../tags/tag729.xml"/><Relationship Id="rId4" Type="http://schemas.openxmlformats.org/officeDocument/2006/relationships/tags" Target="../tags/tag728.xml"/><Relationship Id="rId3" Type="http://schemas.openxmlformats.org/officeDocument/2006/relationships/tags" Target="../tags/tag727.xml"/><Relationship Id="rId2" Type="http://schemas.openxmlformats.org/officeDocument/2006/relationships/tags" Target="../tags/tag726.xml"/><Relationship Id="rId11" Type="http://schemas.openxmlformats.org/officeDocument/2006/relationships/slideLayout" Target="../slideLayouts/slideLayout13.xml"/><Relationship Id="rId10" Type="http://schemas.openxmlformats.org/officeDocument/2006/relationships/tags" Target="../tags/tag734.xml"/><Relationship Id="rId1" Type="http://schemas.openxmlformats.org/officeDocument/2006/relationships/tags" Target="../tags/tag725.xml"/></Relationships>
</file>

<file path=ppt/slides/_rels/slide46.xml.rels><?xml version="1.0" encoding="UTF-8" standalone="yes"?>
<Relationships xmlns="http://schemas.openxmlformats.org/package/2006/relationships"><Relationship Id="rId9" Type="http://schemas.openxmlformats.org/officeDocument/2006/relationships/tags" Target="../tags/tag743.xml"/><Relationship Id="rId8" Type="http://schemas.openxmlformats.org/officeDocument/2006/relationships/tags" Target="../tags/tag742.xml"/><Relationship Id="rId7" Type="http://schemas.openxmlformats.org/officeDocument/2006/relationships/tags" Target="../tags/tag741.xml"/><Relationship Id="rId6" Type="http://schemas.openxmlformats.org/officeDocument/2006/relationships/tags" Target="../tags/tag740.xml"/><Relationship Id="rId5" Type="http://schemas.openxmlformats.org/officeDocument/2006/relationships/tags" Target="../tags/tag739.xml"/><Relationship Id="rId4" Type="http://schemas.openxmlformats.org/officeDocument/2006/relationships/tags" Target="../tags/tag738.xml"/><Relationship Id="rId3" Type="http://schemas.openxmlformats.org/officeDocument/2006/relationships/tags" Target="../tags/tag737.xml"/><Relationship Id="rId2" Type="http://schemas.openxmlformats.org/officeDocument/2006/relationships/tags" Target="../tags/tag736.xml"/><Relationship Id="rId11" Type="http://schemas.openxmlformats.org/officeDocument/2006/relationships/slideLayout" Target="../slideLayouts/slideLayout13.xml"/><Relationship Id="rId10" Type="http://schemas.openxmlformats.org/officeDocument/2006/relationships/tags" Target="../tags/tag744.xml"/><Relationship Id="rId1" Type="http://schemas.openxmlformats.org/officeDocument/2006/relationships/tags" Target="../tags/tag735.xml"/></Relationships>
</file>

<file path=ppt/slides/_rels/slide47.xml.rels><?xml version="1.0" encoding="UTF-8" standalone="yes"?>
<Relationships xmlns="http://schemas.openxmlformats.org/package/2006/relationships"><Relationship Id="rId9" Type="http://schemas.openxmlformats.org/officeDocument/2006/relationships/tags" Target="../tags/tag753.xml"/><Relationship Id="rId8" Type="http://schemas.openxmlformats.org/officeDocument/2006/relationships/tags" Target="../tags/tag752.xml"/><Relationship Id="rId7" Type="http://schemas.openxmlformats.org/officeDocument/2006/relationships/tags" Target="../tags/tag751.xml"/><Relationship Id="rId6" Type="http://schemas.openxmlformats.org/officeDocument/2006/relationships/tags" Target="../tags/tag750.xml"/><Relationship Id="rId5" Type="http://schemas.openxmlformats.org/officeDocument/2006/relationships/tags" Target="../tags/tag749.xml"/><Relationship Id="rId4" Type="http://schemas.openxmlformats.org/officeDocument/2006/relationships/tags" Target="../tags/tag748.xml"/><Relationship Id="rId3" Type="http://schemas.openxmlformats.org/officeDocument/2006/relationships/tags" Target="../tags/tag747.xml"/><Relationship Id="rId2" Type="http://schemas.openxmlformats.org/officeDocument/2006/relationships/tags" Target="../tags/tag746.xml"/><Relationship Id="rId11" Type="http://schemas.openxmlformats.org/officeDocument/2006/relationships/slideLayout" Target="../slideLayouts/slideLayout13.xml"/><Relationship Id="rId10" Type="http://schemas.openxmlformats.org/officeDocument/2006/relationships/tags" Target="../tags/tag754.xml"/><Relationship Id="rId1" Type="http://schemas.openxmlformats.org/officeDocument/2006/relationships/tags" Target="../tags/tag745.xml"/></Relationships>
</file>

<file path=ppt/slides/_rels/slide48.xml.rels><?xml version="1.0" encoding="UTF-8" standalone="yes"?>
<Relationships xmlns="http://schemas.openxmlformats.org/package/2006/relationships"><Relationship Id="rId9" Type="http://schemas.openxmlformats.org/officeDocument/2006/relationships/tags" Target="../tags/tag763.xml"/><Relationship Id="rId8" Type="http://schemas.openxmlformats.org/officeDocument/2006/relationships/tags" Target="../tags/tag762.xml"/><Relationship Id="rId7" Type="http://schemas.openxmlformats.org/officeDocument/2006/relationships/tags" Target="../tags/tag761.xml"/><Relationship Id="rId6" Type="http://schemas.openxmlformats.org/officeDocument/2006/relationships/tags" Target="../tags/tag760.xml"/><Relationship Id="rId5" Type="http://schemas.openxmlformats.org/officeDocument/2006/relationships/tags" Target="../tags/tag759.xml"/><Relationship Id="rId4" Type="http://schemas.openxmlformats.org/officeDocument/2006/relationships/tags" Target="../tags/tag758.xml"/><Relationship Id="rId3" Type="http://schemas.openxmlformats.org/officeDocument/2006/relationships/tags" Target="../tags/tag757.xml"/><Relationship Id="rId2" Type="http://schemas.openxmlformats.org/officeDocument/2006/relationships/tags" Target="../tags/tag756.xml"/><Relationship Id="rId11" Type="http://schemas.openxmlformats.org/officeDocument/2006/relationships/slideLayout" Target="../slideLayouts/slideLayout13.xml"/><Relationship Id="rId10" Type="http://schemas.openxmlformats.org/officeDocument/2006/relationships/tags" Target="../tags/tag764.xml"/><Relationship Id="rId1" Type="http://schemas.openxmlformats.org/officeDocument/2006/relationships/tags" Target="../tags/tag755.xml"/></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767.xml"/><Relationship Id="rId2" Type="http://schemas.openxmlformats.org/officeDocument/2006/relationships/tags" Target="../tags/tag766.xml"/><Relationship Id="rId1" Type="http://schemas.openxmlformats.org/officeDocument/2006/relationships/tags" Target="../tags/tag765.xml"/></Relationships>
</file>

<file path=ppt/slides/_rels/slide5.xml.rels><?xml version="1.0" encoding="UTF-8" standalone="yes"?>
<Relationships xmlns="http://schemas.openxmlformats.org/package/2006/relationships"><Relationship Id="rId9" Type="http://schemas.openxmlformats.org/officeDocument/2006/relationships/tags" Target="../tags/tag265.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tags" Target="../tags/tag258.xml"/><Relationship Id="rId13" Type="http://schemas.openxmlformats.org/officeDocument/2006/relationships/slideLayout" Target="../slideLayouts/slideLayout13.xml"/><Relationship Id="rId12" Type="http://schemas.openxmlformats.org/officeDocument/2006/relationships/tags" Target="../tags/tag268.xml"/><Relationship Id="rId11" Type="http://schemas.openxmlformats.org/officeDocument/2006/relationships/tags" Target="../tags/tag267.xml"/><Relationship Id="rId10" Type="http://schemas.openxmlformats.org/officeDocument/2006/relationships/tags" Target="../tags/tag266.xml"/><Relationship Id="rId1" Type="http://schemas.openxmlformats.org/officeDocument/2006/relationships/tags" Target="../tags/tag257.xml"/></Relationships>
</file>

<file path=ppt/slides/_rels/slide50.xml.rels><?xml version="1.0" encoding="UTF-8" standalone="yes"?>
<Relationships xmlns="http://schemas.openxmlformats.org/package/2006/relationships"><Relationship Id="rId9" Type="http://schemas.openxmlformats.org/officeDocument/2006/relationships/tags" Target="../tags/tag776.xml"/><Relationship Id="rId8" Type="http://schemas.openxmlformats.org/officeDocument/2006/relationships/tags" Target="../tags/tag775.xml"/><Relationship Id="rId7" Type="http://schemas.openxmlformats.org/officeDocument/2006/relationships/tags" Target="../tags/tag774.xml"/><Relationship Id="rId6" Type="http://schemas.openxmlformats.org/officeDocument/2006/relationships/tags" Target="../tags/tag773.xml"/><Relationship Id="rId5" Type="http://schemas.openxmlformats.org/officeDocument/2006/relationships/tags" Target="../tags/tag772.xml"/><Relationship Id="rId4" Type="http://schemas.openxmlformats.org/officeDocument/2006/relationships/tags" Target="../tags/tag771.xml"/><Relationship Id="rId3" Type="http://schemas.openxmlformats.org/officeDocument/2006/relationships/tags" Target="../tags/tag770.xml"/><Relationship Id="rId2" Type="http://schemas.openxmlformats.org/officeDocument/2006/relationships/tags" Target="../tags/tag769.xml"/><Relationship Id="rId12" Type="http://schemas.openxmlformats.org/officeDocument/2006/relationships/slideLayout" Target="../slideLayouts/slideLayout13.xml"/><Relationship Id="rId11" Type="http://schemas.openxmlformats.org/officeDocument/2006/relationships/tags" Target="../tags/tag778.xml"/><Relationship Id="rId10" Type="http://schemas.openxmlformats.org/officeDocument/2006/relationships/tags" Target="../tags/tag777.xml"/><Relationship Id="rId1" Type="http://schemas.openxmlformats.org/officeDocument/2006/relationships/tags" Target="../tags/tag768.xml"/></Relationships>
</file>

<file path=ppt/slides/_rels/slide51.xml.rels><?xml version="1.0" encoding="UTF-8" standalone="yes"?>
<Relationships xmlns="http://schemas.openxmlformats.org/package/2006/relationships"><Relationship Id="rId9" Type="http://schemas.openxmlformats.org/officeDocument/2006/relationships/tags" Target="../tags/tag787.xml"/><Relationship Id="rId8" Type="http://schemas.openxmlformats.org/officeDocument/2006/relationships/tags" Target="../tags/tag786.xml"/><Relationship Id="rId7" Type="http://schemas.openxmlformats.org/officeDocument/2006/relationships/tags" Target="../tags/tag785.xml"/><Relationship Id="rId6" Type="http://schemas.openxmlformats.org/officeDocument/2006/relationships/tags" Target="../tags/tag784.xml"/><Relationship Id="rId5" Type="http://schemas.openxmlformats.org/officeDocument/2006/relationships/tags" Target="../tags/tag783.xml"/><Relationship Id="rId4" Type="http://schemas.openxmlformats.org/officeDocument/2006/relationships/tags" Target="../tags/tag782.xml"/><Relationship Id="rId3" Type="http://schemas.openxmlformats.org/officeDocument/2006/relationships/tags" Target="../tags/tag781.xml"/><Relationship Id="rId2" Type="http://schemas.openxmlformats.org/officeDocument/2006/relationships/tags" Target="../tags/tag780.xml"/><Relationship Id="rId13" Type="http://schemas.openxmlformats.org/officeDocument/2006/relationships/slideLayout" Target="../slideLayouts/slideLayout13.xml"/><Relationship Id="rId12" Type="http://schemas.openxmlformats.org/officeDocument/2006/relationships/tags" Target="../tags/tag790.xml"/><Relationship Id="rId11" Type="http://schemas.openxmlformats.org/officeDocument/2006/relationships/tags" Target="../tags/tag789.xml"/><Relationship Id="rId10" Type="http://schemas.openxmlformats.org/officeDocument/2006/relationships/tags" Target="../tags/tag788.xml"/><Relationship Id="rId1" Type="http://schemas.openxmlformats.org/officeDocument/2006/relationships/tags" Target="../tags/tag779.xml"/></Relationships>
</file>

<file path=ppt/slides/_rels/slide52.xml.rels><?xml version="1.0" encoding="UTF-8" standalone="yes"?>
<Relationships xmlns="http://schemas.openxmlformats.org/package/2006/relationships"><Relationship Id="rId9" Type="http://schemas.openxmlformats.org/officeDocument/2006/relationships/tags" Target="../tags/tag799.xml"/><Relationship Id="rId8" Type="http://schemas.openxmlformats.org/officeDocument/2006/relationships/tags" Target="../tags/tag798.xml"/><Relationship Id="rId7" Type="http://schemas.openxmlformats.org/officeDocument/2006/relationships/tags" Target="../tags/tag797.xml"/><Relationship Id="rId6" Type="http://schemas.openxmlformats.org/officeDocument/2006/relationships/tags" Target="../tags/tag796.xml"/><Relationship Id="rId5" Type="http://schemas.openxmlformats.org/officeDocument/2006/relationships/tags" Target="../tags/tag795.xml"/><Relationship Id="rId4" Type="http://schemas.openxmlformats.org/officeDocument/2006/relationships/tags" Target="../tags/tag794.xml"/><Relationship Id="rId3" Type="http://schemas.openxmlformats.org/officeDocument/2006/relationships/tags" Target="../tags/tag793.xml"/><Relationship Id="rId2" Type="http://schemas.openxmlformats.org/officeDocument/2006/relationships/tags" Target="../tags/tag792.xml"/><Relationship Id="rId13" Type="http://schemas.openxmlformats.org/officeDocument/2006/relationships/slideLayout" Target="../slideLayouts/slideLayout13.xml"/><Relationship Id="rId12" Type="http://schemas.openxmlformats.org/officeDocument/2006/relationships/tags" Target="../tags/tag802.xml"/><Relationship Id="rId11" Type="http://schemas.openxmlformats.org/officeDocument/2006/relationships/tags" Target="../tags/tag801.xml"/><Relationship Id="rId10" Type="http://schemas.openxmlformats.org/officeDocument/2006/relationships/tags" Target="../tags/tag800.xml"/><Relationship Id="rId1" Type="http://schemas.openxmlformats.org/officeDocument/2006/relationships/tags" Target="../tags/tag791.xml"/></Relationships>
</file>

<file path=ppt/slides/_rels/slide53.xml.rels><?xml version="1.0" encoding="UTF-8" standalone="yes"?>
<Relationships xmlns="http://schemas.openxmlformats.org/package/2006/relationships"><Relationship Id="rId9" Type="http://schemas.openxmlformats.org/officeDocument/2006/relationships/tags" Target="../tags/tag811.xml"/><Relationship Id="rId8" Type="http://schemas.openxmlformats.org/officeDocument/2006/relationships/tags" Target="../tags/tag810.xml"/><Relationship Id="rId7" Type="http://schemas.openxmlformats.org/officeDocument/2006/relationships/tags" Target="../tags/tag809.xml"/><Relationship Id="rId6" Type="http://schemas.openxmlformats.org/officeDocument/2006/relationships/tags" Target="../tags/tag808.xml"/><Relationship Id="rId5" Type="http://schemas.openxmlformats.org/officeDocument/2006/relationships/tags" Target="../tags/tag807.xml"/><Relationship Id="rId4" Type="http://schemas.openxmlformats.org/officeDocument/2006/relationships/tags" Target="../tags/tag806.xml"/><Relationship Id="rId3" Type="http://schemas.openxmlformats.org/officeDocument/2006/relationships/tags" Target="../tags/tag805.xml"/><Relationship Id="rId2" Type="http://schemas.openxmlformats.org/officeDocument/2006/relationships/tags" Target="../tags/tag804.xml"/><Relationship Id="rId15" Type="http://schemas.openxmlformats.org/officeDocument/2006/relationships/slideLayout" Target="../slideLayouts/slideLayout13.xml"/><Relationship Id="rId14" Type="http://schemas.openxmlformats.org/officeDocument/2006/relationships/tags" Target="../tags/tag816.xml"/><Relationship Id="rId13" Type="http://schemas.openxmlformats.org/officeDocument/2006/relationships/tags" Target="../tags/tag815.xml"/><Relationship Id="rId12" Type="http://schemas.openxmlformats.org/officeDocument/2006/relationships/tags" Target="../tags/tag814.xml"/><Relationship Id="rId11" Type="http://schemas.openxmlformats.org/officeDocument/2006/relationships/tags" Target="../tags/tag813.xml"/><Relationship Id="rId10" Type="http://schemas.openxmlformats.org/officeDocument/2006/relationships/tags" Target="../tags/tag812.xml"/><Relationship Id="rId1" Type="http://schemas.openxmlformats.org/officeDocument/2006/relationships/tags" Target="../tags/tag803.xml"/></Relationships>
</file>

<file path=ppt/slides/_rels/slide54.xml.rels><?xml version="1.0" encoding="UTF-8" standalone="yes"?>
<Relationships xmlns="http://schemas.openxmlformats.org/package/2006/relationships"><Relationship Id="rId9" Type="http://schemas.openxmlformats.org/officeDocument/2006/relationships/tags" Target="../tags/tag825.xml"/><Relationship Id="rId8" Type="http://schemas.openxmlformats.org/officeDocument/2006/relationships/tags" Target="../tags/tag824.xml"/><Relationship Id="rId7" Type="http://schemas.openxmlformats.org/officeDocument/2006/relationships/tags" Target="../tags/tag823.xml"/><Relationship Id="rId6" Type="http://schemas.openxmlformats.org/officeDocument/2006/relationships/tags" Target="../tags/tag822.xml"/><Relationship Id="rId5" Type="http://schemas.openxmlformats.org/officeDocument/2006/relationships/tags" Target="../tags/tag821.xml"/><Relationship Id="rId4" Type="http://schemas.openxmlformats.org/officeDocument/2006/relationships/tags" Target="../tags/tag820.xml"/><Relationship Id="rId3" Type="http://schemas.openxmlformats.org/officeDocument/2006/relationships/tags" Target="../tags/tag819.xml"/><Relationship Id="rId2" Type="http://schemas.openxmlformats.org/officeDocument/2006/relationships/tags" Target="../tags/tag818.xml"/><Relationship Id="rId15" Type="http://schemas.openxmlformats.org/officeDocument/2006/relationships/slideLayout" Target="../slideLayouts/slideLayout13.xml"/><Relationship Id="rId14" Type="http://schemas.openxmlformats.org/officeDocument/2006/relationships/tags" Target="../tags/tag830.xml"/><Relationship Id="rId13" Type="http://schemas.openxmlformats.org/officeDocument/2006/relationships/tags" Target="../tags/tag829.xml"/><Relationship Id="rId12" Type="http://schemas.openxmlformats.org/officeDocument/2006/relationships/tags" Target="../tags/tag828.xml"/><Relationship Id="rId11" Type="http://schemas.openxmlformats.org/officeDocument/2006/relationships/tags" Target="../tags/tag827.xml"/><Relationship Id="rId10" Type="http://schemas.openxmlformats.org/officeDocument/2006/relationships/tags" Target="../tags/tag826.xml"/><Relationship Id="rId1" Type="http://schemas.openxmlformats.org/officeDocument/2006/relationships/tags" Target="../tags/tag817.xml"/></Relationships>
</file>

<file path=ppt/slides/_rels/slide55.xml.rels><?xml version="1.0" encoding="UTF-8" standalone="yes"?>
<Relationships xmlns="http://schemas.openxmlformats.org/package/2006/relationships"><Relationship Id="rId9" Type="http://schemas.openxmlformats.org/officeDocument/2006/relationships/tags" Target="../tags/tag839.xml"/><Relationship Id="rId8" Type="http://schemas.openxmlformats.org/officeDocument/2006/relationships/tags" Target="../tags/tag838.xml"/><Relationship Id="rId7" Type="http://schemas.openxmlformats.org/officeDocument/2006/relationships/tags" Target="../tags/tag837.xml"/><Relationship Id="rId6" Type="http://schemas.openxmlformats.org/officeDocument/2006/relationships/tags" Target="../tags/tag836.xml"/><Relationship Id="rId5" Type="http://schemas.openxmlformats.org/officeDocument/2006/relationships/tags" Target="../tags/tag835.xml"/><Relationship Id="rId4" Type="http://schemas.openxmlformats.org/officeDocument/2006/relationships/tags" Target="../tags/tag834.xml"/><Relationship Id="rId3" Type="http://schemas.openxmlformats.org/officeDocument/2006/relationships/tags" Target="../tags/tag833.xml"/><Relationship Id="rId2" Type="http://schemas.openxmlformats.org/officeDocument/2006/relationships/tags" Target="../tags/tag832.xml"/><Relationship Id="rId19" Type="http://schemas.openxmlformats.org/officeDocument/2006/relationships/slideLayout" Target="../slideLayouts/slideLayout13.xml"/><Relationship Id="rId18" Type="http://schemas.openxmlformats.org/officeDocument/2006/relationships/tags" Target="../tags/tag848.xml"/><Relationship Id="rId17" Type="http://schemas.openxmlformats.org/officeDocument/2006/relationships/tags" Target="../tags/tag847.xml"/><Relationship Id="rId16" Type="http://schemas.openxmlformats.org/officeDocument/2006/relationships/tags" Target="../tags/tag846.xml"/><Relationship Id="rId15" Type="http://schemas.openxmlformats.org/officeDocument/2006/relationships/tags" Target="../tags/tag845.xml"/><Relationship Id="rId14" Type="http://schemas.openxmlformats.org/officeDocument/2006/relationships/tags" Target="../tags/tag844.xml"/><Relationship Id="rId13" Type="http://schemas.openxmlformats.org/officeDocument/2006/relationships/tags" Target="../tags/tag843.xml"/><Relationship Id="rId12" Type="http://schemas.openxmlformats.org/officeDocument/2006/relationships/tags" Target="../tags/tag842.xml"/><Relationship Id="rId11" Type="http://schemas.openxmlformats.org/officeDocument/2006/relationships/tags" Target="../tags/tag841.xml"/><Relationship Id="rId10" Type="http://schemas.openxmlformats.org/officeDocument/2006/relationships/tags" Target="../tags/tag840.xml"/><Relationship Id="rId1" Type="http://schemas.openxmlformats.org/officeDocument/2006/relationships/tags" Target="../tags/tag831.xml"/></Relationships>
</file>

<file path=ppt/slides/_rels/slide56.xml.rels><?xml version="1.0" encoding="UTF-8" standalone="yes"?>
<Relationships xmlns="http://schemas.openxmlformats.org/package/2006/relationships"><Relationship Id="rId9" Type="http://schemas.openxmlformats.org/officeDocument/2006/relationships/tags" Target="../tags/tag857.xml"/><Relationship Id="rId8" Type="http://schemas.openxmlformats.org/officeDocument/2006/relationships/tags" Target="../tags/tag856.xml"/><Relationship Id="rId7" Type="http://schemas.openxmlformats.org/officeDocument/2006/relationships/tags" Target="../tags/tag855.xml"/><Relationship Id="rId6" Type="http://schemas.openxmlformats.org/officeDocument/2006/relationships/tags" Target="../tags/tag854.xml"/><Relationship Id="rId5" Type="http://schemas.openxmlformats.org/officeDocument/2006/relationships/tags" Target="../tags/tag853.xml"/><Relationship Id="rId4" Type="http://schemas.openxmlformats.org/officeDocument/2006/relationships/tags" Target="../tags/tag852.xml"/><Relationship Id="rId3" Type="http://schemas.openxmlformats.org/officeDocument/2006/relationships/tags" Target="../tags/tag851.xml"/><Relationship Id="rId2" Type="http://schemas.openxmlformats.org/officeDocument/2006/relationships/tags" Target="../tags/tag850.xml"/><Relationship Id="rId11" Type="http://schemas.openxmlformats.org/officeDocument/2006/relationships/slideLayout" Target="../slideLayouts/slideLayout13.xml"/><Relationship Id="rId10" Type="http://schemas.openxmlformats.org/officeDocument/2006/relationships/tags" Target="../tags/tag858.xml"/><Relationship Id="rId1" Type="http://schemas.openxmlformats.org/officeDocument/2006/relationships/tags" Target="../tags/tag849.xml"/></Relationships>
</file>

<file path=ppt/slides/_rels/slide57.xml.rels><?xml version="1.0" encoding="UTF-8" standalone="yes"?>
<Relationships xmlns="http://schemas.openxmlformats.org/package/2006/relationships"><Relationship Id="rId9" Type="http://schemas.openxmlformats.org/officeDocument/2006/relationships/tags" Target="../tags/tag867.xml"/><Relationship Id="rId8" Type="http://schemas.openxmlformats.org/officeDocument/2006/relationships/tags" Target="../tags/tag866.xml"/><Relationship Id="rId7" Type="http://schemas.openxmlformats.org/officeDocument/2006/relationships/tags" Target="../tags/tag865.xml"/><Relationship Id="rId6" Type="http://schemas.openxmlformats.org/officeDocument/2006/relationships/tags" Target="../tags/tag864.xml"/><Relationship Id="rId5" Type="http://schemas.openxmlformats.org/officeDocument/2006/relationships/tags" Target="../tags/tag863.xml"/><Relationship Id="rId4" Type="http://schemas.openxmlformats.org/officeDocument/2006/relationships/tags" Target="../tags/tag862.xml"/><Relationship Id="rId3" Type="http://schemas.openxmlformats.org/officeDocument/2006/relationships/tags" Target="../tags/tag861.xml"/><Relationship Id="rId2" Type="http://schemas.openxmlformats.org/officeDocument/2006/relationships/tags" Target="../tags/tag860.xml"/><Relationship Id="rId11" Type="http://schemas.openxmlformats.org/officeDocument/2006/relationships/slideLayout" Target="../slideLayouts/slideLayout13.xml"/><Relationship Id="rId10" Type="http://schemas.openxmlformats.org/officeDocument/2006/relationships/tags" Target="../tags/tag868.xml"/><Relationship Id="rId1" Type="http://schemas.openxmlformats.org/officeDocument/2006/relationships/tags" Target="../tags/tag859.xml"/></Relationships>
</file>

<file path=ppt/slides/_rels/slide58.xml.rels><?xml version="1.0" encoding="UTF-8" standalone="yes"?>
<Relationships xmlns="http://schemas.openxmlformats.org/package/2006/relationships"><Relationship Id="rId9" Type="http://schemas.openxmlformats.org/officeDocument/2006/relationships/tags" Target="../tags/tag877.xml"/><Relationship Id="rId8" Type="http://schemas.openxmlformats.org/officeDocument/2006/relationships/tags" Target="../tags/tag876.xml"/><Relationship Id="rId7" Type="http://schemas.openxmlformats.org/officeDocument/2006/relationships/tags" Target="../tags/tag875.xml"/><Relationship Id="rId6" Type="http://schemas.openxmlformats.org/officeDocument/2006/relationships/tags" Target="../tags/tag874.xml"/><Relationship Id="rId5" Type="http://schemas.openxmlformats.org/officeDocument/2006/relationships/tags" Target="../tags/tag873.xml"/><Relationship Id="rId4" Type="http://schemas.openxmlformats.org/officeDocument/2006/relationships/tags" Target="../tags/tag872.xml"/><Relationship Id="rId3" Type="http://schemas.openxmlformats.org/officeDocument/2006/relationships/tags" Target="../tags/tag871.xml"/><Relationship Id="rId2" Type="http://schemas.openxmlformats.org/officeDocument/2006/relationships/tags" Target="../tags/tag870.xml"/><Relationship Id="rId11" Type="http://schemas.openxmlformats.org/officeDocument/2006/relationships/slideLayout" Target="../slideLayouts/slideLayout13.xml"/><Relationship Id="rId10" Type="http://schemas.openxmlformats.org/officeDocument/2006/relationships/tags" Target="../tags/tag878.xml"/><Relationship Id="rId1" Type="http://schemas.openxmlformats.org/officeDocument/2006/relationships/tags" Target="../tags/tag869.xml"/></Relationships>
</file>

<file path=ppt/slides/_rels/slide59.xml.rels><?xml version="1.0" encoding="UTF-8" standalone="yes"?>
<Relationships xmlns="http://schemas.openxmlformats.org/package/2006/relationships"><Relationship Id="rId9" Type="http://schemas.openxmlformats.org/officeDocument/2006/relationships/tags" Target="../tags/tag887.xml"/><Relationship Id="rId8" Type="http://schemas.openxmlformats.org/officeDocument/2006/relationships/tags" Target="../tags/tag886.xml"/><Relationship Id="rId7" Type="http://schemas.openxmlformats.org/officeDocument/2006/relationships/tags" Target="../tags/tag885.xml"/><Relationship Id="rId6" Type="http://schemas.openxmlformats.org/officeDocument/2006/relationships/tags" Target="../tags/tag884.xml"/><Relationship Id="rId5" Type="http://schemas.openxmlformats.org/officeDocument/2006/relationships/tags" Target="../tags/tag883.xml"/><Relationship Id="rId4" Type="http://schemas.openxmlformats.org/officeDocument/2006/relationships/tags" Target="../tags/tag882.xml"/><Relationship Id="rId3" Type="http://schemas.openxmlformats.org/officeDocument/2006/relationships/tags" Target="../tags/tag881.xml"/><Relationship Id="rId2" Type="http://schemas.openxmlformats.org/officeDocument/2006/relationships/tags" Target="../tags/tag880.xml"/><Relationship Id="rId12" Type="http://schemas.openxmlformats.org/officeDocument/2006/relationships/slideLayout" Target="../slideLayouts/slideLayout13.xml"/><Relationship Id="rId11" Type="http://schemas.openxmlformats.org/officeDocument/2006/relationships/tags" Target="../tags/tag889.xml"/><Relationship Id="rId10" Type="http://schemas.openxmlformats.org/officeDocument/2006/relationships/tags" Target="../tags/tag888.xml"/><Relationship Id="rId1" Type="http://schemas.openxmlformats.org/officeDocument/2006/relationships/tags" Target="../tags/tag879.xml"/></Relationships>
</file>

<file path=ppt/slides/_rels/slide6.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5" Type="http://schemas.openxmlformats.org/officeDocument/2006/relationships/slideLayout" Target="../slideLayouts/slideLayout13.xml"/><Relationship Id="rId14" Type="http://schemas.openxmlformats.org/officeDocument/2006/relationships/tags" Target="../tags/tag282.xml"/><Relationship Id="rId13" Type="http://schemas.openxmlformats.org/officeDocument/2006/relationships/tags" Target="../tags/tag281.xml"/><Relationship Id="rId12" Type="http://schemas.openxmlformats.org/officeDocument/2006/relationships/tags" Target="../tags/tag280.xml"/><Relationship Id="rId11" Type="http://schemas.openxmlformats.org/officeDocument/2006/relationships/tags" Target="../tags/tag279.xml"/><Relationship Id="rId10" Type="http://schemas.openxmlformats.org/officeDocument/2006/relationships/tags" Target="../tags/tag278.xml"/><Relationship Id="rId1" Type="http://schemas.openxmlformats.org/officeDocument/2006/relationships/tags" Target="../tags/tag269.xml"/></Relationships>
</file>

<file path=ppt/slides/_rels/slide60.xml.rels><?xml version="1.0" encoding="UTF-8" standalone="yes"?>
<Relationships xmlns="http://schemas.openxmlformats.org/package/2006/relationships"><Relationship Id="rId9" Type="http://schemas.openxmlformats.org/officeDocument/2006/relationships/tags" Target="../tags/tag898.xml"/><Relationship Id="rId8" Type="http://schemas.openxmlformats.org/officeDocument/2006/relationships/tags" Target="../tags/tag897.xml"/><Relationship Id="rId7" Type="http://schemas.openxmlformats.org/officeDocument/2006/relationships/tags" Target="../tags/tag896.xml"/><Relationship Id="rId6" Type="http://schemas.openxmlformats.org/officeDocument/2006/relationships/tags" Target="../tags/tag895.xml"/><Relationship Id="rId5" Type="http://schemas.openxmlformats.org/officeDocument/2006/relationships/tags" Target="../tags/tag894.xml"/><Relationship Id="rId4" Type="http://schemas.openxmlformats.org/officeDocument/2006/relationships/tags" Target="../tags/tag893.xml"/><Relationship Id="rId3" Type="http://schemas.openxmlformats.org/officeDocument/2006/relationships/tags" Target="../tags/tag892.xml"/><Relationship Id="rId2" Type="http://schemas.openxmlformats.org/officeDocument/2006/relationships/tags" Target="../tags/tag891.xml"/><Relationship Id="rId11" Type="http://schemas.openxmlformats.org/officeDocument/2006/relationships/slideLayout" Target="../slideLayouts/slideLayout13.xml"/><Relationship Id="rId10" Type="http://schemas.openxmlformats.org/officeDocument/2006/relationships/tags" Target="../tags/tag899.xml"/><Relationship Id="rId1" Type="http://schemas.openxmlformats.org/officeDocument/2006/relationships/tags" Target="../tags/tag890.xml"/></Relationships>
</file>

<file path=ppt/slides/_rels/slide61.xml.rels><?xml version="1.0" encoding="UTF-8" standalone="yes"?>
<Relationships xmlns="http://schemas.openxmlformats.org/package/2006/relationships"><Relationship Id="rId9" Type="http://schemas.openxmlformats.org/officeDocument/2006/relationships/tags" Target="../tags/tag908.xml"/><Relationship Id="rId8" Type="http://schemas.openxmlformats.org/officeDocument/2006/relationships/tags" Target="../tags/tag907.xml"/><Relationship Id="rId7" Type="http://schemas.openxmlformats.org/officeDocument/2006/relationships/tags" Target="../tags/tag906.xml"/><Relationship Id="rId6" Type="http://schemas.openxmlformats.org/officeDocument/2006/relationships/tags" Target="../tags/tag905.xml"/><Relationship Id="rId5" Type="http://schemas.openxmlformats.org/officeDocument/2006/relationships/tags" Target="../tags/tag904.xml"/><Relationship Id="rId4" Type="http://schemas.openxmlformats.org/officeDocument/2006/relationships/tags" Target="../tags/tag903.xml"/><Relationship Id="rId3" Type="http://schemas.openxmlformats.org/officeDocument/2006/relationships/tags" Target="../tags/tag902.xml"/><Relationship Id="rId2" Type="http://schemas.openxmlformats.org/officeDocument/2006/relationships/tags" Target="../tags/tag901.xml"/><Relationship Id="rId11" Type="http://schemas.openxmlformats.org/officeDocument/2006/relationships/slideLayout" Target="../slideLayouts/slideLayout13.xml"/><Relationship Id="rId10" Type="http://schemas.openxmlformats.org/officeDocument/2006/relationships/tags" Target="../tags/tag909.xml"/><Relationship Id="rId1" Type="http://schemas.openxmlformats.org/officeDocument/2006/relationships/tags" Target="../tags/tag900.xml"/></Relationships>
</file>

<file path=ppt/slides/_rels/slide62.xml.rels><?xml version="1.0" encoding="UTF-8" standalone="yes"?>
<Relationships xmlns="http://schemas.openxmlformats.org/package/2006/relationships"><Relationship Id="rId9" Type="http://schemas.openxmlformats.org/officeDocument/2006/relationships/tags" Target="../tags/tag918.xml"/><Relationship Id="rId8" Type="http://schemas.openxmlformats.org/officeDocument/2006/relationships/tags" Target="../tags/tag917.xml"/><Relationship Id="rId7" Type="http://schemas.openxmlformats.org/officeDocument/2006/relationships/tags" Target="../tags/tag916.xml"/><Relationship Id="rId6" Type="http://schemas.openxmlformats.org/officeDocument/2006/relationships/tags" Target="../tags/tag915.xml"/><Relationship Id="rId5" Type="http://schemas.openxmlformats.org/officeDocument/2006/relationships/tags" Target="../tags/tag914.xml"/><Relationship Id="rId4" Type="http://schemas.openxmlformats.org/officeDocument/2006/relationships/tags" Target="../tags/tag913.xml"/><Relationship Id="rId3" Type="http://schemas.openxmlformats.org/officeDocument/2006/relationships/tags" Target="../tags/tag912.xml"/><Relationship Id="rId2" Type="http://schemas.openxmlformats.org/officeDocument/2006/relationships/tags" Target="../tags/tag911.xml"/><Relationship Id="rId11" Type="http://schemas.openxmlformats.org/officeDocument/2006/relationships/slideLayout" Target="../slideLayouts/slideLayout13.xml"/><Relationship Id="rId10" Type="http://schemas.openxmlformats.org/officeDocument/2006/relationships/tags" Target="../tags/tag919.xml"/><Relationship Id="rId1" Type="http://schemas.openxmlformats.org/officeDocument/2006/relationships/tags" Target="../tags/tag910.xml"/></Relationships>
</file>

<file path=ppt/slides/_rels/slide63.xml.rels><?xml version="1.0" encoding="UTF-8" standalone="yes"?>
<Relationships xmlns="http://schemas.openxmlformats.org/package/2006/relationships"><Relationship Id="rId9" Type="http://schemas.openxmlformats.org/officeDocument/2006/relationships/tags" Target="../tags/tag928.xml"/><Relationship Id="rId8" Type="http://schemas.openxmlformats.org/officeDocument/2006/relationships/tags" Target="../tags/tag927.xml"/><Relationship Id="rId7" Type="http://schemas.openxmlformats.org/officeDocument/2006/relationships/tags" Target="../tags/tag926.xml"/><Relationship Id="rId6" Type="http://schemas.openxmlformats.org/officeDocument/2006/relationships/tags" Target="../tags/tag925.xml"/><Relationship Id="rId5" Type="http://schemas.openxmlformats.org/officeDocument/2006/relationships/tags" Target="../tags/tag924.xml"/><Relationship Id="rId4" Type="http://schemas.openxmlformats.org/officeDocument/2006/relationships/tags" Target="../tags/tag923.xml"/><Relationship Id="rId3" Type="http://schemas.openxmlformats.org/officeDocument/2006/relationships/tags" Target="../tags/tag922.xml"/><Relationship Id="rId2" Type="http://schemas.openxmlformats.org/officeDocument/2006/relationships/tags" Target="../tags/tag921.xml"/><Relationship Id="rId11" Type="http://schemas.openxmlformats.org/officeDocument/2006/relationships/slideLayout" Target="../slideLayouts/slideLayout13.xml"/><Relationship Id="rId10" Type="http://schemas.openxmlformats.org/officeDocument/2006/relationships/tags" Target="../tags/tag929.xml"/><Relationship Id="rId1" Type="http://schemas.openxmlformats.org/officeDocument/2006/relationships/tags" Target="../tags/tag920.xml"/></Relationships>
</file>

<file path=ppt/slides/_rels/slide7.xml.rels><?xml version="1.0" encoding="UTF-8" standalone="yes"?>
<Relationships xmlns="http://schemas.openxmlformats.org/package/2006/relationships"><Relationship Id="rId9" Type="http://schemas.openxmlformats.org/officeDocument/2006/relationships/tags" Target="../tags/tag291.xml"/><Relationship Id="rId8" Type="http://schemas.openxmlformats.org/officeDocument/2006/relationships/tags" Target="../tags/tag290.xml"/><Relationship Id="rId7" Type="http://schemas.openxmlformats.org/officeDocument/2006/relationships/tags" Target="../tags/tag289.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5" Type="http://schemas.openxmlformats.org/officeDocument/2006/relationships/slideLayout" Target="../slideLayouts/slideLayout13.xml"/><Relationship Id="rId14" Type="http://schemas.openxmlformats.org/officeDocument/2006/relationships/tags" Target="../tags/tag296.xml"/><Relationship Id="rId13" Type="http://schemas.openxmlformats.org/officeDocument/2006/relationships/tags" Target="../tags/tag295.xml"/><Relationship Id="rId12" Type="http://schemas.openxmlformats.org/officeDocument/2006/relationships/tags" Target="../tags/tag294.xml"/><Relationship Id="rId11" Type="http://schemas.openxmlformats.org/officeDocument/2006/relationships/tags" Target="../tags/tag293.xml"/><Relationship Id="rId10" Type="http://schemas.openxmlformats.org/officeDocument/2006/relationships/tags" Target="../tags/tag292.xml"/><Relationship Id="rId1" Type="http://schemas.openxmlformats.org/officeDocument/2006/relationships/tags" Target="../tags/tag283.xml"/></Relationships>
</file>

<file path=ppt/slides/_rels/slide8.xml.rels><?xml version="1.0" encoding="UTF-8" standalone="yes"?>
<Relationships xmlns="http://schemas.openxmlformats.org/package/2006/relationships"><Relationship Id="rId9" Type="http://schemas.openxmlformats.org/officeDocument/2006/relationships/tags" Target="../tags/tag305.xml"/><Relationship Id="rId8" Type="http://schemas.openxmlformats.org/officeDocument/2006/relationships/tags" Target="../tags/tag304.xml"/><Relationship Id="rId7" Type="http://schemas.openxmlformats.org/officeDocument/2006/relationships/tags" Target="../tags/tag303.xml"/><Relationship Id="rId6" Type="http://schemas.openxmlformats.org/officeDocument/2006/relationships/tags" Target="../tags/tag302.xml"/><Relationship Id="rId5" Type="http://schemas.openxmlformats.org/officeDocument/2006/relationships/tags" Target="../tags/tag301.xml"/><Relationship Id="rId4" Type="http://schemas.openxmlformats.org/officeDocument/2006/relationships/tags" Target="../tags/tag300.xml"/><Relationship Id="rId3" Type="http://schemas.openxmlformats.org/officeDocument/2006/relationships/tags" Target="../tags/tag299.xml"/><Relationship Id="rId2" Type="http://schemas.openxmlformats.org/officeDocument/2006/relationships/tags" Target="../tags/tag298.xml"/><Relationship Id="rId19" Type="http://schemas.openxmlformats.org/officeDocument/2006/relationships/slideLayout" Target="../slideLayouts/slideLayout13.xml"/><Relationship Id="rId18" Type="http://schemas.openxmlformats.org/officeDocument/2006/relationships/tags" Target="../tags/tag314.xml"/><Relationship Id="rId17" Type="http://schemas.openxmlformats.org/officeDocument/2006/relationships/tags" Target="../tags/tag313.xml"/><Relationship Id="rId16" Type="http://schemas.openxmlformats.org/officeDocument/2006/relationships/tags" Target="../tags/tag312.xml"/><Relationship Id="rId15" Type="http://schemas.openxmlformats.org/officeDocument/2006/relationships/tags" Target="../tags/tag311.xml"/><Relationship Id="rId14" Type="http://schemas.openxmlformats.org/officeDocument/2006/relationships/tags" Target="../tags/tag310.xml"/><Relationship Id="rId13" Type="http://schemas.openxmlformats.org/officeDocument/2006/relationships/tags" Target="../tags/tag309.xml"/><Relationship Id="rId12" Type="http://schemas.openxmlformats.org/officeDocument/2006/relationships/tags" Target="../tags/tag308.xml"/><Relationship Id="rId11" Type="http://schemas.openxmlformats.org/officeDocument/2006/relationships/tags" Target="../tags/tag307.xml"/><Relationship Id="rId10" Type="http://schemas.openxmlformats.org/officeDocument/2006/relationships/tags" Target="../tags/tag306.xml"/><Relationship Id="rId1" Type="http://schemas.openxmlformats.org/officeDocument/2006/relationships/tags" Target="../tags/tag297.xml"/></Relationships>
</file>

<file path=ppt/slides/_rels/slide9.xml.rels><?xml version="1.0" encoding="UTF-8" standalone="yes"?>
<Relationships xmlns="http://schemas.openxmlformats.org/package/2006/relationships"><Relationship Id="rId9" Type="http://schemas.openxmlformats.org/officeDocument/2006/relationships/tags" Target="../tags/tag323.xml"/><Relationship Id="rId8" Type="http://schemas.openxmlformats.org/officeDocument/2006/relationships/tags" Target="../tags/tag322.xml"/><Relationship Id="rId7" Type="http://schemas.openxmlformats.org/officeDocument/2006/relationships/tags" Target="../tags/tag321.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tags" Target="../tags/tag316.xml"/><Relationship Id="rId11" Type="http://schemas.openxmlformats.org/officeDocument/2006/relationships/slideLayout" Target="../slideLayouts/slideLayout13.xml"/><Relationship Id="rId10" Type="http://schemas.openxmlformats.org/officeDocument/2006/relationships/tags" Target="../tags/tag324.xml"/><Relationship Id="rId1" Type="http://schemas.openxmlformats.org/officeDocument/2006/relationships/tags" Target="../tags/tag3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期中复习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dirty="0">
                <a:solidFill>
                  <a:schemeClr val="dk1">
                    <a:lumMod val="85000"/>
                    <a:lumOff val="15000"/>
                  </a:schemeClr>
                </a:solidFill>
              </a:rPr>
              <a:t>四年级上册</a:t>
            </a:r>
            <a:endParaRPr lang="zh-CN" altLang="en-US" sz="1300" dirty="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1179513" y="1416050"/>
            <a:ext cx="8131175" cy="526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800" b="1" noProof="1">
                <a:solidFill>
                  <a:schemeClr val="dk1"/>
                </a:solidFill>
                <a:latin typeface="幼圆" charset="0"/>
                <a:cs typeface="幼圆" charset="0"/>
                <a:sym typeface="+mn-ea"/>
              </a:rPr>
              <a:t>人声鼎沸—                            沸腾— </a:t>
            </a:r>
            <a:endParaRPr lang="zh-CN" altLang="en-US" sz="2800" b="1" noProof="1">
              <a:solidFill>
                <a:schemeClr val="dk1"/>
              </a:solidFill>
              <a:latin typeface="幼圆" charset="0"/>
              <a:cs typeface="幼圆" charset="0"/>
              <a:sym typeface="+mn-ea"/>
            </a:endParaRPr>
          </a:p>
          <a:p>
            <a:pPr eaLnBrk="1" hangingPunct="1">
              <a:lnSpc>
                <a:spcPct val="200000"/>
              </a:lnSpc>
            </a:pPr>
            <a:r>
              <a:rPr lang="zh-CN" altLang="en-US" sz="2800" b="1" noProof="1">
                <a:solidFill>
                  <a:schemeClr val="dk1"/>
                </a:solidFill>
                <a:latin typeface="幼圆" charset="0"/>
                <a:cs typeface="幼圆" charset="0"/>
                <a:sym typeface="+mn-ea"/>
              </a:rPr>
              <a:t>宽阔—                                       柔和</a:t>
            </a:r>
            <a:r>
              <a:rPr lang="zh-CN" altLang="zh-CN" sz="2800" b="1" noProof="1">
                <a:solidFill>
                  <a:schemeClr val="dk1"/>
                </a:solidFill>
                <a:latin typeface="幼圆" charset="0"/>
                <a:cs typeface="幼圆" charset="0"/>
                <a:sym typeface="+mn-ea"/>
              </a:rPr>
              <a:t>—</a:t>
            </a:r>
            <a:endParaRPr lang="zh-CN" altLang="zh-CN" sz="2800" b="1" noProof="1">
              <a:solidFill>
                <a:schemeClr val="dk1"/>
              </a:solidFill>
              <a:latin typeface="幼圆" charset="0"/>
              <a:cs typeface="幼圆" charset="0"/>
              <a:sym typeface="+mn-ea"/>
            </a:endParaRPr>
          </a:p>
          <a:p>
            <a:pPr eaLnBrk="1" hangingPunct="1">
              <a:lnSpc>
                <a:spcPct val="200000"/>
              </a:lnSpc>
            </a:pPr>
            <a:r>
              <a:rPr lang="zh-CN" altLang="en-US" sz="2800" b="1" noProof="1">
                <a:solidFill>
                  <a:schemeClr val="dk1"/>
                </a:solidFill>
                <a:latin typeface="幼圆" charset="0"/>
                <a:cs typeface="幼圆" charset="0"/>
                <a:sym typeface="+mn-ea"/>
              </a:rPr>
              <a:t>明亮</a:t>
            </a:r>
            <a:r>
              <a:rPr lang="zh-CN" altLang="zh-CN" sz="2800" b="1" noProof="1">
                <a:solidFill>
                  <a:schemeClr val="dk1"/>
                </a:solidFill>
                <a:latin typeface="幼圆" charset="0"/>
                <a:cs typeface="幼圆" charset="0"/>
                <a:sym typeface="+mn-ea"/>
              </a:rPr>
              <a:t>—                                       </a:t>
            </a:r>
            <a:r>
              <a:rPr lang="zh-CN" altLang="en-US" sz="2800" b="1" noProof="1">
                <a:solidFill>
                  <a:schemeClr val="dk1"/>
                </a:solidFill>
                <a:latin typeface="幼圆" charset="0"/>
                <a:cs typeface="幼圆" charset="0"/>
                <a:sym typeface="+mn-ea"/>
              </a:rPr>
              <a:t>喜欢</a:t>
            </a:r>
            <a:r>
              <a:rPr lang="zh-CN" altLang="zh-CN" sz="2800" b="1" noProof="1">
                <a:solidFill>
                  <a:schemeClr val="dk1"/>
                </a:solidFill>
                <a:latin typeface="幼圆" charset="0"/>
                <a:cs typeface="幼圆" charset="0"/>
                <a:sym typeface="+mn-ea"/>
              </a:rPr>
              <a:t>—</a:t>
            </a:r>
            <a:r>
              <a:rPr lang="zh-CN" altLang="zh-CN" sz="2800" b="1" dirty="0">
                <a:solidFill>
                  <a:schemeClr val="dk1"/>
                </a:solidFill>
                <a:latin typeface="幼圆" charset="0"/>
                <a:cs typeface="幼圆" charset="0"/>
              </a:rPr>
              <a:t>                   </a:t>
            </a:r>
            <a:endParaRPr lang="zh-CN" altLang="zh-CN" sz="2800" b="1" dirty="0">
              <a:solidFill>
                <a:schemeClr val="dk1"/>
              </a:solidFill>
              <a:latin typeface="幼圆" charset="0"/>
              <a:cs typeface="幼圆" charset="0"/>
            </a:endParaRPr>
          </a:p>
        </p:txBody>
      </p:sp>
      <p:sp>
        <p:nvSpPr>
          <p:cNvPr id="3" name="文本框 2"/>
          <p:cNvSpPr txBox="1">
            <a:spLocks noChangeArrowheads="1"/>
          </p:cNvSpPr>
          <p:nvPr/>
        </p:nvSpPr>
        <p:spPr bwMode="auto">
          <a:xfrm>
            <a:off x="2954338" y="1708150"/>
            <a:ext cx="1612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鸦雀无声</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6469063" y="17081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沉寂</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2257425" y="25781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狭窄</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6405563" y="25781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强硬</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2193925" y="3417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noProof="1">
                <a:solidFill>
                  <a:srgbClr val="000000"/>
                </a:solidFill>
                <a:latin typeface="幼圆" charset="0"/>
                <a:ea typeface="幼圆" charset="0"/>
                <a:sym typeface="+mn-ea"/>
              </a:rPr>
              <a:t>昏暗</a:t>
            </a:r>
            <a:endParaRPr lang="zh-CN" altLang="en-US" sz="2800" b="1" noProof="1">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6405563" y="3417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noProof="1">
                <a:solidFill>
                  <a:srgbClr val="000000"/>
                </a:solidFill>
                <a:latin typeface="幼圆" charset="0"/>
                <a:ea typeface="幼圆" charset="0"/>
                <a:sym typeface="+mn-ea"/>
              </a:rPr>
              <a:t>厌恶</a:t>
            </a:r>
            <a:endParaRPr lang="zh-CN" altLang="en-US" sz="2800" b="1" noProof="1">
              <a:solidFill>
                <a:srgbClr val="000000"/>
              </a:solidFill>
              <a:latin typeface="幼圆" charset="0"/>
              <a:ea typeface="幼圆" charset="0"/>
              <a:sym typeface="+mn-ea"/>
            </a:endParaRPr>
          </a:p>
        </p:txBody>
      </p:sp>
      <p:sp>
        <p:nvSpPr>
          <p:cNvPr id="9" name="矩形 1"/>
          <p:cNvSpPr>
            <a:spLocks noChangeArrowheads="1"/>
          </p:cNvSpPr>
          <p:nvPr/>
        </p:nvSpPr>
        <p:spPr bwMode="auto">
          <a:xfrm>
            <a:off x="539750" y="819150"/>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dirty="0">
                <a:solidFill>
                  <a:schemeClr val="accent1"/>
                </a:solidFill>
                <a:latin typeface="幼圆" charset="0"/>
                <a:ea typeface="幼圆" charset="0"/>
                <a:cs typeface="宋体" panose="02010600030101010101" pitchFamily="2" charset="-122"/>
              </a:rPr>
              <a:t>六、写出下列词语的反义词。</a:t>
            </a:r>
            <a:endParaRPr lang="zh-CN" altLang="en-US" sz="2800" b="1" dirty="0">
              <a:solidFill>
                <a:schemeClr val="accent1"/>
              </a:solidFill>
              <a:latin typeface="幼圆" charset="0"/>
              <a:ea typeface="幼圆" charset="0"/>
              <a:cs typeface="宋体" panose="02010600030101010101" pitchFamily="2"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1173163" y="1595438"/>
            <a:ext cx="7996237"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b="1" dirty="0">
                <a:solidFill>
                  <a:schemeClr val="dk1"/>
                </a:solidFill>
                <a:latin typeface="幼圆" charset="0"/>
                <a:cs typeface="幼圆" charset="0"/>
              </a:rPr>
              <a:t>(               )</a:t>
            </a:r>
            <a:r>
              <a:rPr lang="zh-CN" altLang="en-US" sz="2800" b="1" dirty="0">
                <a:solidFill>
                  <a:schemeClr val="dk1"/>
                </a:solidFill>
                <a:latin typeface="幼圆" charset="0"/>
                <a:cs typeface="幼圆" charset="0"/>
              </a:rPr>
              <a:t>的溪水</a:t>
            </a:r>
            <a:r>
              <a:rPr lang="en-US" altLang="zh-CN" sz="2800" b="1" dirty="0">
                <a:solidFill>
                  <a:schemeClr val="dk1"/>
                </a:solidFill>
                <a:latin typeface="幼圆" charset="0"/>
                <a:cs typeface="幼圆" charset="0"/>
              </a:rPr>
              <a:t>             (               )</a:t>
            </a:r>
            <a:r>
              <a:rPr lang="zh-CN" altLang="en-US" sz="2800" b="1" dirty="0">
                <a:solidFill>
                  <a:schemeClr val="dk1"/>
                </a:solidFill>
                <a:latin typeface="幼圆" charset="0"/>
                <a:cs typeface="幼圆" charset="0"/>
              </a:rPr>
              <a:t>的银毯</a:t>
            </a:r>
            <a:r>
              <a:rPr lang="en-US" altLang="zh-CN" sz="2800" b="1" dirty="0">
                <a:solidFill>
                  <a:schemeClr val="dk1"/>
                </a:solidFill>
                <a:latin typeface="幼圆" charset="0"/>
                <a:cs typeface="幼圆" charset="0"/>
              </a:rPr>
              <a:t>        </a:t>
            </a:r>
            <a:endParaRPr lang="en-US" altLang="zh-CN" sz="2800" b="1" dirty="0">
              <a:solidFill>
                <a:schemeClr val="dk1"/>
              </a:solidFill>
              <a:latin typeface="幼圆" charset="0"/>
              <a:cs typeface="幼圆" charset="0"/>
            </a:endParaRPr>
          </a:p>
          <a:p>
            <a:pPr eaLnBrk="1" hangingPunct="1">
              <a:lnSpc>
                <a:spcPct val="150000"/>
              </a:lnSpc>
            </a:pPr>
            <a:r>
              <a:rPr lang="en-US" altLang="zh-CN" sz="2800" b="1" dirty="0">
                <a:solidFill>
                  <a:schemeClr val="dk1"/>
                </a:solidFill>
                <a:latin typeface="幼圆" charset="0"/>
                <a:cs typeface="幼圆" charset="0"/>
              </a:rPr>
              <a:t>(</a:t>
            </a:r>
            <a:r>
              <a:rPr lang="zh-CN" altLang="en-US" sz="2800" b="1" dirty="0">
                <a:solidFill>
                  <a:schemeClr val="dk1"/>
                </a:solidFill>
                <a:latin typeface="幼圆" charset="0"/>
                <a:cs typeface="幼圆" charset="0"/>
              </a:rPr>
              <a:t>               </a:t>
            </a:r>
            <a:r>
              <a:rPr lang="en-US" altLang="zh-CN" sz="2800" b="1" dirty="0">
                <a:solidFill>
                  <a:schemeClr val="dk1"/>
                </a:solidFill>
                <a:latin typeface="幼圆" charset="0"/>
                <a:cs typeface="幼圆" charset="0"/>
              </a:rPr>
              <a:t>)</a:t>
            </a:r>
            <a:r>
              <a:rPr lang="zh-CN" altLang="en-US" sz="2800" b="1" dirty="0">
                <a:solidFill>
                  <a:schemeClr val="dk1"/>
                </a:solidFill>
                <a:latin typeface="幼圆" charset="0"/>
                <a:cs typeface="幼圆" charset="0"/>
              </a:rPr>
              <a:t>的薄雾</a:t>
            </a:r>
            <a:r>
              <a:rPr lang="en-US" altLang="zh-CN" sz="2800" b="1" dirty="0">
                <a:solidFill>
                  <a:schemeClr val="dk1"/>
                </a:solidFill>
                <a:latin typeface="幼圆" charset="0"/>
                <a:cs typeface="幼圆" charset="0"/>
              </a:rPr>
              <a:t>             (               )</a:t>
            </a:r>
            <a:r>
              <a:rPr lang="zh-CN" altLang="en-US" sz="2800" b="1" dirty="0">
                <a:solidFill>
                  <a:schemeClr val="dk1"/>
                </a:solidFill>
                <a:latin typeface="幼圆" charset="0"/>
                <a:cs typeface="幼圆" charset="0"/>
              </a:rPr>
              <a:t>的响声</a:t>
            </a:r>
            <a:r>
              <a:rPr lang="en-US" altLang="zh-CN" sz="2800" b="1" dirty="0">
                <a:solidFill>
                  <a:schemeClr val="dk1"/>
                </a:solidFill>
                <a:latin typeface="幼圆" charset="0"/>
                <a:cs typeface="幼圆" charset="0"/>
              </a:rPr>
              <a:t>       </a:t>
            </a:r>
            <a:endParaRPr lang="en-US" altLang="zh-CN" sz="2800" b="1" dirty="0">
              <a:solidFill>
                <a:schemeClr val="dk1"/>
              </a:solidFill>
              <a:latin typeface="幼圆" charset="0"/>
              <a:cs typeface="幼圆" charset="0"/>
            </a:endParaRPr>
          </a:p>
          <a:p>
            <a:pPr eaLnBrk="1" hangingPunct="1">
              <a:lnSpc>
                <a:spcPct val="150000"/>
              </a:lnSpc>
            </a:pPr>
            <a:r>
              <a:rPr lang="en-US" altLang="zh-CN" sz="2800" b="1" dirty="0">
                <a:solidFill>
                  <a:schemeClr val="dk1"/>
                </a:solidFill>
                <a:latin typeface="幼圆" charset="0"/>
                <a:cs typeface="幼圆" charset="0"/>
              </a:rPr>
              <a:t>(</a:t>
            </a:r>
            <a:r>
              <a:rPr lang="zh-CN" altLang="en-US" sz="2800" b="1" dirty="0">
                <a:solidFill>
                  <a:schemeClr val="dk1"/>
                </a:solidFill>
                <a:latin typeface="幼圆" charset="0"/>
                <a:cs typeface="幼圆" charset="0"/>
              </a:rPr>
              <a:t>               </a:t>
            </a:r>
            <a:r>
              <a:rPr lang="en-US" altLang="zh-CN" sz="2800" b="1" dirty="0">
                <a:solidFill>
                  <a:schemeClr val="dk1"/>
                </a:solidFill>
                <a:latin typeface="幼圆" charset="0"/>
                <a:cs typeface="幼圆" charset="0"/>
              </a:rPr>
              <a:t>)</a:t>
            </a:r>
            <a:r>
              <a:rPr lang="zh-CN" altLang="en-US" sz="2800" b="1" dirty="0">
                <a:solidFill>
                  <a:schemeClr val="dk1"/>
                </a:solidFill>
                <a:latin typeface="幼圆" charset="0"/>
                <a:cs typeface="幼圆" charset="0"/>
              </a:rPr>
              <a:t>的传说             </a:t>
            </a:r>
            <a:r>
              <a:rPr lang="en-US" altLang="zh-CN" sz="2800" b="1" dirty="0">
                <a:solidFill>
                  <a:schemeClr val="dk1"/>
                </a:solidFill>
                <a:latin typeface="幼圆" charset="0"/>
                <a:cs typeface="幼圆" charset="0"/>
              </a:rPr>
              <a:t>(               )</a:t>
            </a:r>
            <a:r>
              <a:rPr lang="zh-CN" altLang="en-US" sz="2800" b="1" dirty="0">
                <a:solidFill>
                  <a:schemeClr val="dk1"/>
                </a:solidFill>
                <a:latin typeface="幼圆" charset="0"/>
                <a:cs typeface="幼圆" charset="0"/>
              </a:rPr>
              <a:t>的夜晚       </a:t>
            </a:r>
            <a:endParaRPr lang="zh-CN" altLang="en-US" sz="2800" b="1" dirty="0">
              <a:solidFill>
                <a:schemeClr val="dk1"/>
              </a:solidFill>
              <a:latin typeface="幼圆" charset="0"/>
              <a:cs typeface="幼圆" charset="0"/>
            </a:endParaRPr>
          </a:p>
        </p:txBody>
      </p:sp>
      <p:sp>
        <p:nvSpPr>
          <p:cNvPr id="3" name="文本框 2"/>
          <p:cNvSpPr txBox="1">
            <a:spLocks noChangeArrowheads="1"/>
          </p:cNvSpPr>
          <p:nvPr/>
        </p:nvSpPr>
        <p:spPr bwMode="auto">
          <a:xfrm>
            <a:off x="1546225" y="1785938"/>
            <a:ext cx="10556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细细</a:t>
            </a:r>
            <a:endParaRPr lang="zh-CN" altLang="en-US" sz="2800" b="1">
              <a:solidFill>
                <a:srgbClr val="000000"/>
              </a:solidFill>
              <a:latin typeface="幼圆" charset="0"/>
              <a:ea typeface="幼圆" charset="0"/>
            </a:endParaRPr>
          </a:p>
        </p:txBody>
      </p:sp>
      <p:sp>
        <p:nvSpPr>
          <p:cNvPr id="4" name="文本框 3"/>
          <p:cNvSpPr txBox="1">
            <a:spLocks noChangeArrowheads="1"/>
          </p:cNvSpPr>
          <p:nvPr/>
        </p:nvSpPr>
        <p:spPr bwMode="auto">
          <a:xfrm>
            <a:off x="5370513" y="1785938"/>
            <a:ext cx="105568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镀亮</a:t>
            </a:r>
            <a:endParaRPr lang="zh-CN" altLang="en-US" sz="2800" b="1">
              <a:solidFill>
                <a:srgbClr val="000000"/>
              </a:solidFill>
              <a:latin typeface="幼圆" charset="0"/>
              <a:ea typeface="幼圆" charset="0"/>
            </a:endParaRPr>
          </a:p>
        </p:txBody>
      </p:sp>
      <p:sp>
        <p:nvSpPr>
          <p:cNvPr id="5" name="文本框 4"/>
          <p:cNvSpPr txBox="1">
            <a:spLocks noChangeArrowheads="1"/>
          </p:cNvSpPr>
          <p:nvPr/>
        </p:nvSpPr>
        <p:spPr bwMode="auto">
          <a:xfrm>
            <a:off x="1546225" y="2413000"/>
            <a:ext cx="10556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蒙蒙</a:t>
            </a:r>
            <a:endParaRPr lang="zh-CN" altLang="en-US" sz="2800" b="1">
              <a:solidFill>
                <a:srgbClr val="000000"/>
              </a:solidFill>
              <a:latin typeface="幼圆" charset="0"/>
              <a:ea typeface="幼圆" charset="0"/>
            </a:endParaRPr>
          </a:p>
        </p:txBody>
      </p:sp>
      <p:sp>
        <p:nvSpPr>
          <p:cNvPr id="6" name="文本框 5"/>
          <p:cNvSpPr txBox="1">
            <a:spLocks noChangeArrowheads="1"/>
          </p:cNvSpPr>
          <p:nvPr/>
        </p:nvSpPr>
        <p:spPr bwMode="auto">
          <a:xfrm>
            <a:off x="5370513" y="2425700"/>
            <a:ext cx="105568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隆隆</a:t>
            </a:r>
            <a:endParaRPr lang="zh-CN" altLang="en-US" sz="2800" b="1">
              <a:solidFill>
                <a:srgbClr val="000000"/>
              </a:solidFill>
              <a:latin typeface="幼圆" charset="0"/>
              <a:ea typeface="幼圆" charset="0"/>
            </a:endParaRPr>
          </a:p>
        </p:txBody>
      </p:sp>
      <p:sp>
        <p:nvSpPr>
          <p:cNvPr id="7" name="文本框 6"/>
          <p:cNvSpPr txBox="1">
            <a:spLocks noChangeArrowheads="1"/>
          </p:cNvSpPr>
          <p:nvPr/>
        </p:nvSpPr>
        <p:spPr bwMode="auto">
          <a:xfrm>
            <a:off x="1546225" y="3079750"/>
            <a:ext cx="10556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古老</a:t>
            </a:r>
            <a:endParaRPr lang="zh-CN" altLang="en-US" sz="2800" b="1">
              <a:solidFill>
                <a:srgbClr val="000000"/>
              </a:solidFill>
              <a:latin typeface="幼圆" charset="0"/>
              <a:ea typeface="幼圆" charset="0"/>
            </a:endParaRPr>
          </a:p>
        </p:txBody>
      </p:sp>
      <p:sp>
        <p:nvSpPr>
          <p:cNvPr id="8" name="文本框 7"/>
          <p:cNvSpPr txBox="1">
            <a:spLocks noChangeArrowheads="1"/>
          </p:cNvSpPr>
          <p:nvPr/>
        </p:nvSpPr>
        <p:spPr bwMode="auto">
          <a:xfrm>
            <a:off x="5370513" y="3092450"/>
            <a:ext cx="105568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奇妙</a:t>
            </a:r>
            <a:endParaRPr lang="zh-CN" altLang="en-US" sz="2800" b="1">
              <a:solidFill>
                <a:srgbClr val="000000"/>
              </a:solidFill>
              <a:latin typeface="幼圆" charset="0"/>
              <a:ea typeface="幼圆" charset="0"/>
            </a:endParaRPr>
          </a:p>
        </p:txBody>
      </p:sp>
      <p:sp>
        <p:nvSpPr>
          <p:cNvPr id="9" name="矩形 1"/>
          <p:cNvSpPr>
            <a:spLocks noChangeArrowheads="1"/>
          </p:cNvSpPr>
          <p:nvPr>
            <p:custDataLst>
              <p:tags r:id="rId11"/>
            </p:custDataLst>
          </p:nvPr>
        </p:nvSpPr>
        <p:spPr bwMode="auto">
          <a:xfrm>
            <a:off x="539750" y="869950"/>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dirty="0">
                <a:solidFill>
                  <a:schemeClr val="dk1"/>
                </a:solidFill>
                <a:latin typeface="幼圆" charset="0"/>
                <a:ea typeface="幼圆" charset="0"/>
                <a:cs typeface="宋体" panose="02010600030101010101" pitchFamily="2" charset="-122"/>
              </a:rPr>
              <a:t>七、词语天地。</a:t>
            </a:r>
            <a:endParaRPr lang="zh-CN" altLang="en-US" sz="2800" b="1" dirty="0">
              <a:solidFill>
                <a:schemeClr val="dk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568325" y="1027113"/>
            <a:ext cx="8232775"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400" b="1" dirty="0">
                <a:solidFill>
                  <a:schemeClr val="dk1"/>
                </a:solidFill>
                <a:latin typeface="幼圆" charset="0"/>
                <a:cs typeface="幼圆" charset="0"/>
              </a:rPr>
              <a:t>A</a:t>
            </a:r>
            <a:r>
              <a:rPr lang="en-US" altLang="zh-CN" sz="2400" b="1" dirty="0">
                <a:solidFill>
                  <a:schemeClr val="dk1"/>
                </a:solidFill>
                <a:latin typeface="幼圆" charset="0"/>
                <a:cs typeface="幼圆" charset="0"/>
              </a:rPr>
              <a:t>A</a:t>
            </a:r>
            <a:r>
              <a:rPr lang="zh-CN" altLang="en-US" sz="2400" b="1" dirty="0">
                <a:solidFill>
                  <a:schemeClr val="dk1"/>
                </a:solidFill>
                <a:latin typeface="幼圆" charset="0"/>
                <a:cs typeface="幼圆" charset="0"/>
              </a:rPr>
              <a:t>B</a:t>
            </a:r>
            <a:r>
              <a:rPr lang="en-US" altLang="zh-CN" sz="2400" b="1" dirty="0">
                <a:solidFill>
                  <a:schemeClr val="dk1"/>
                </a:solidFill>
                <a:latin typeface="幼圆" charset="0"/>
                <a:cs typeface="幼圆" charset="0"/>
              </a:rPr>
              <a:t>C</a:t>
            </a:r>
            <a:r>
              <a:rPr lang="zh-CN" altLang="en-US" sz="2400" b="1" dirty="0">
                <a:solidFill>
                  <a:schemeClr val="dk1"/>
                </a:solidFill>
                <a:latin typeface="幼圆" charset="0"/>
                <a:cs typeface="幼圆" charset="0"/>
              </a:rPr>
              <a:t>式词语：</a:t>
            </a:r>
            <a:endParaRPr lang="zh-CN" altLang="en-US" sz="2400" b="1" dirty="0">
              <a:solidFill>
                <a:schemeClr val="dk1"/>
              </a:solidFill>
              <a:latin typeface="幼圆" charset="0"/>
              <a:cs typeface="幼圆" charset="0"/>
            </a:endParaRPr>
          </a:p>
          <a:p>
            <a:pPr eaLnBrk="1" hangingPunct="1">
              <a:lnSpc>
                <a:spcPct val="200000"/>
              </a:lnSpc>
            </a:pPr>
            <a:r>
              <a:rPr lang="zh-CN" altLang="en-US" sz="2400" b="1" dirty="0">
                <a:solidFill>
                  <a:schemeClr val="dk1"/>
                </a:solidFill>
                <a:latin typeface="幼圆" charset="0"/>
                <a:cs typeface="幼圆" charset="0"/>
                <a:sym typeface="+mn-ea"/>
              </a:rPr>
              <a:t>AABB式词语：</a:t>
            </a:r>
            <a:endParaRPr lang="zh-CN" altLang="en-US" sz="2400" b="1" dirty="0">
              <a:solidFill>
                <a:schemeClr val="dk1"/>
              </a:solidFill>
              <a:latin typeface="幼圆" charset="0"/>
              <a:cs typeface="幼圆" charset="0"/>
            </a:endParaRPr>
          </a:p>
          <a:p>
            <a:pPr eaLnBrk="1" hangingPunct="1">
              <a:lnSpc>
                <a:spcPct val="200000"/>
              </a:lnSpc>
            </a:pPr>
            <a:r>
              <a:rPr lang="en-US" altLang="zh-CN" sz="2400" b="1" dirty="0">
                <a:solidFill>
                  <a:schemeClr val="dk1"/>
                </a:solidFill>
                <a:latin typeface="幼圆" charset="0"/>
                <a:cs typeface="幼圆" charset="0"/>
              </a:rPr>
              <a:t>ABAC</a:t>
            </a:r>
            <a:r>
              <a:rPr lang="zh-CN" altLang="en-US" sz="2400" b="1" dirty="0">
                <a:solidFill>
                  <a:schemeClr val="dk1"/>
                </a:solidFill>
                <a:latin typeface="幼圆" charset="0"/>
                <a:cs typeface="幼圆" charset="0"/>
              </a:rPr>
              <a:t>式词语：</a:t>
            </a:r>
            <a:endParaRPr lang="zh-CN" altLang="en-US" sz="2400" b="1" dirty="0">
              <a:solidFill>
                <a:schemeClr val="dk1"/>
              </a:solidFill>
              <a:latin typeface="幼圆" charset="0"/>
              <a:cs typeface="幼圆" charset="0"/>
            </a:endParaRPr>
          </a:p>
          <a:p>
            <a:pPr eaLnBrk="1" hangingPunct="1">
              <a:lnSpc>
                <a:spcPct val="200000"/>
              </a:lnSpc>
            </a:pPr>
            <a:r>
              <a:rPr lang="zh-CN" altLang="en-US" sz="2400" b="1" dirty="0">
                <a:solidFill>
                  <a:schemeClr val="dk1"/>
                </a:solidFill>
                <a:latin typeface="幼圆" charset="0"/>
                <a:cs typeface="幼圆" charset="0"/>
              </a:rPr>
              <a:t>声音：  </a:t>
            </a:r>
            <a:endParaRPr lang="zh-CN" altLang="en-US" sz="2400" b="1" dirty="0">
              <a:solidFill>
                <a:schemeClr val="dk1"/>
              </a:solidFill>
              <a:latin typeface="幼圆" charset="0"/>
              <a:cs typeface="幼圆" charset="0"/>
            </a:endParaRPr>
          </a:p>
          <a:p>
            <a:pPr eaLnBrk="1" hangingPunct="1">
              <a:lnSpc>
                <a:spcPct val="200000"/>
              </a:lnSpc>
            </a:pPr>
            <a:r>
              <a:rPr lang="zh-CN" altLang="en-US" sz="2400" b="1" dirty="0">
                <a:solidFill>
                  <a:schemeClr val="dk1"/>
                </a:solidFill>
                <a:latin typeface="幼圆" charset="0"/>
                <a:cs typeface="幼圆" charset="0"/>
              </a:rPr>
              <a:t>形态：</a:t>
            </a:r>
            <a:endParaRPr lang="zh-CN" altLang="en-US" sz="2400" b="1" dirty="0">
              <a:solidFill>
                <a:schemeClr val="dk1"/>
              </a:solidFill>
              <a:latin typeface="幼圆" charset="0"/>
              <a:cs typeface="幼圆" charset="0"/>
            </a:endParaRPr>
          </a:p>
        </p:txBody>
      </p:sp>
      <p:sp>
        <p:nvSpPr>
          <p:cNvPr id="3" name="文本框 2"/>
          <p:cNvSpPr txBox="1">
            <a:spLocks noChangeArrowheads="1"/>
          </p:cNvSpPr>
          <p:nvPr/>
        </p:nvSpPr>
        <p:spPr bwMode="auto">
          <a:xfrm>
            <a:off x="2587625" y="1292225"/>
            <a:ext cx="202184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cs typeface="幼圆" charset="0"/>
                <a:sym typeface="黑体" panose="02010609060101010101" pitchFamily="49" charset="-122"/>
              </a:rPr>
              <a:t>摇摇欲坠    </a:t>
            </a:r>
            <a:endParaRPr lang="zh-CN" altLang="en-US" sz="2400" b="1">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2587625" y="2738438"/>
            <a:ext cx="61556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cs typeface="幼圆" charset="0"/>
              </a:rPr>
              <a:t>若隐若现  人山人海  半明半昧  越来越近</a:t>
            </a:r>
            <a:r>
              <a:rPr lang="zh-CN" altLang="en-US" sz="2400" b="1">
                <a:solidFill>
                  <a:srgbClr val="000000"/>
                </a:solidFill>
                <a:latin typeface="幼圆" charset="0"/>
                <a:cs typeface="幼圆" charset="0"/>
                <a:sym typeface="黑体" panose="02010609060101010101" pitchFamily="49" charset="-122"/>
              </a:rPr>
              <a:t> </a:t>
            </a:r>
            <a:endParaRPr lang="zh-CN" altLang="en-US" sz="2400" b="1">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2587625" y="2022475"/>
            <a:ext cx="4470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noProof="1">
                <a:solidFill>
                  <a:srgbClr val="000000"/>
                </a:solidFill>
                <a:latin typeface="幼圆" charset="0"/>
                <a:cs typeface="幼圆" charset="0"/>
                <a:sym typeface="黑体" panose="02010609060101010101" pitchFamily="49" charset="-122"/>
              </a:rPr>
              <a:t>闪闪烁烁  浩浩荡荡  密密麻麻</a:t>
            </a:r>
            <a:endParaRPr lang="zh-CN" altLang="en-US" sz="2400" b="1" noProof="1">
              <a:solidFill>
                <a:srgbClr val="000000"/>
              </a:solidFill>
              <a:latin typeface="幼圆" charset="0"/>
              <a:cs typeface="幼圆" charset="0"/>
              <a:sym typeface="黑体" panose="02010609060101010101" pitchFamily="49" charset="-122"/>
            </a:endParaRPr>
          </a:p>
        </p:txBody>
      </p:sp>
      <p:sp>
        <p:nvSpPr>
          <p:cNvPr id="6" name="文本框 5"/>
          <p:cNvSpPr txBox="1">
            <a:spLocks noChangeArrowheads="1"/>
          </p:cNvSpPr>
          <p:nvPr/>
        </p:nvSpPr>
        <p:spPr bwMode="auto">
          <a:xfrm>
            <a:off x="1470025" y="4135438"/>
            <a:ext cx="60020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400" b="1">
                <a:solidFill>
                  <a:srgbClr val="000000"/>
                </a:solidFill>
                <a:latin typeface="幼圆" charset="0"/>
                <a:cs typeface="幼圆" charset="0"/>
                <a:sym typeface="+mn-ea"/>
              </a:rPr>
              <a:t>风平浪静  水天相接  浩浩荡荡  漫天卷地</a:t>
            </a:r>
            <a:endParaRPr lang="zh-CN" altLang="en-US" sz="2400" b="1">
              <a:solidFill>
                <a:srgbClr val="000000"/>
              </a:solidFill>
              <a:latin typeface="幼圆" charset="0"/>
              <a:cs typeface="幼圆" charset="0"/>
              <a:sym typeface="+mn-ea"/>
            </a:endParaRPr>
          </a:p>
        </p:txBody>
      </p:sp>
      <p:sp>
        <p:nvSpPr>
          <p:cNvPr id="7" name="文本框 6"/>
          <p:cNvSpPr txBox="1">
            <a:spLocks noChangeArrowheads="1"/>
          </p:cNvSpPr>
          <p:nvPr/>
        </p:nvSpPr>
        <p:spPr bwMode="auto">
          <a:xfrm>
            <a:off x="1495425" y="3482975"/>
            <a:ext cx="29387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cs typeface="幼圆" charset="0"/>
                <a:sym typeface="+mn-ea"/>
              </a:rPr>
              <a:t>人声鼎沸  风号浪吼</a:t>
            </a:r>
            <a:endParaRPr lang="zh-CN" altLang="en-US" sz="2400" b="1">
              <a:solidFill>
                <a:srgbClr val="000000"/>
              </a:solidFill>
              <a:latin typeface="幼圆" charset="0"/>
              <a:cs typeface="幼圆" charset="0"/>
              <a:sym typeface="+mn-ea"/>
            </a:endParaRPr>
          </a:p>
        </p:txBody>
      </p:sp>
      <p:sp>
        <p:nvSpPr>
          <p:cNvPr id="8" name="矩形 1"/>
          <p:cNvSpPr>
            <a:spLocks noChangeArrowheads="1"/>
          </p:cNvSpPr>
          <p:nvPr/>
        </p:nvSpPr>
        <p:spPr bwMode="auto">
          <a:xfrm>
            <a:off x="349250" y="552450"/>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dirty="0">
                <a:solidFill>
                  <a:schemeClr val="accent1"/>
                </a:solidFill>
                <a:latin typeface="幼圆" charset="0"/>
                <a:ea typeface="幼圆" charset="0"/>
                <a:cs typeface="宋体" panose="02010600030101010101" pitchFamily="2" charset="-122"/>
              </a:rPr>
              <a:t>八、词语归类。</a:t>
            </a:r>
            <a:endParaRPr lang="zh-CN" altLang="en-US" sz="2800" b="1" dirty="0">
              <a:solidFill>
                <a:schemeClr val="accent1"/>
              </a:solidFill>
              <a:latin typeface="幼圆" charset="0"/>
              <a:ea typeface="幼圆" charset="0"/>
              <a:cs typeface="宋体" panose="02010600030101010101" pitchFamily="2"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240030" y="822325"/>
            <a:ext cx="868235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rgbClr val="000000"/>
                </a:solidFill>
                <a:latin typeface="幼圆" charset="0"/>
                <a:cs typeface="幼圆" charset="0"/>
              </a:rPr>
              <a:t>1.</a:t>
            </a:r>
            <a:r>
              <a:rPr lang="zh-CN" altLang="en-US" sz="2400" b="1">
                <a:solidFill>
                  <a:srgbClr val="000000"/>
                </a:solidFill>
                <a:latin typeface="幼圆" charset="0"/>
                <a:cs typeface="幼圆" charset="0"/>
              </a:rPr>
              <a:t>《观潮》一</a:t>
            </a:r>
            <a:r>
              <a:rPr lang="zh-CN" altLang="zh-CN" sz="2400" b="1">
                <a:solidFill>
                  <a:srgbClr val="000000"/>
                </a:solidFill>
                <a:latin typeface="幼圆" charset="0"/>
                <a:cs typeface="幼圆" charset="0"/>
              </a:rPr>
              <a:t>文是围绕哪个词语来写的？从哪里可以体现       </a:t>
            </a:r>
            <a:endParaRPr lang="zh-CN" altLang="zh-CN" sz="2400" b="1">
              <a:solidFill>
                <a:srgbClr val="000000"/>
              </a:solidFill>
              <a:latin typeface="幼圆" charset="0"/>
              <a:cs typeface="幼圆" charset="0"/>
            </a:endParaRPr>
          </a:p>
        </p:txBody>
      </p:sp>
      <p:sp>
        <p:nvSpPr>
          <p:cNvPr id="3" name="文本框 2"/>
          <p:cNvSpPr txBox="1">
            <a:spLocks noChangeArrowheads="1"/>
          </p:cNvSpPr>
          <p:nvPr/>
        </p:nvSpPr>
        <p:spPr bwMode="auto">
          <a:xfrm>
            <a:off x="658813" y="1463675"/>
            <a:ext cx="7926387" cy="296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en-US" altLang="zh-CN" sz="2400" b="1" dirty="0">
                <a:solidFill>
                  <a:srgbClr val="000000"/>
                </a:solidFill>
                <a:latin typeface="幼圆" charset="0"/>
                <a:cs typeface="幼圆" charset="0"/>
              </a:rPr>
              <a:t>    </a:t>
            </a:r>
            <a:r>
              <a:rPr lang="zh-CN" altLang="zh-CN" sz="2400" b="1" dirty="0">
                <a:solidFill>
                  <a:srgbClr val="000000"/>
                </a:solidFill>
                <a:latin typeface="幼圆" charset="0"/>
                <a:cs typeface="幼圆" charset="0"/>
              </a:rPr>
              <a:t>奇观。作者按潮来前、潮来时、潮来后的顺序描写了大潮的“奇”</a:t>
            </a:r>
            <a:r>
              <a:rPr lang="zh-CN" altLang="en-US" sz="2400" b="1" dirty="0">
                <a:solidFill>
                  <a:srgbClr val="000000"/>
                </a:solidFill>
                <a:latin typeface="幼圆" charset="0"/>
                <a:cs typeface="幼圆" charset="0"/>
              </a:rPr>
              <a:t>，</a:t>
            </a:r>
            <a:r>
              <a:rPr lang="zh-CN" altLang="zh-CN" sz="2400" b="1" dirty="0">
                <a:solidFill>
                  <a:srgbClr val="000000"/>
                </a:solidFill>
                <a:latin typeface="幼圆" charset="0"/>
                <a:cs typeface="幼圆" charset="0"/>
              </a:rPr>
              <a:t>“潮来前”从观潮的人之多及人们高涨的热情可以体现大潮的“奇”；“潮来时”从大潮雷霆万钧的声威和惊心动魄的气势可以体会大潮的“奇”；“潮来过后”从余波的漫天卷地、汹涌澎湃可以体会大潮的“奇”。大潮由远到近</a:t>
            </a:r>
            <a:r>
              <a:rPr lang="zh-CN" altLang="en-US" sz="2400" b="1" dirty="0">
                <a:solidFill>
                  <a:srgbClr val="000000"/>
                </a:solidFill>
                <a:latin typeface="幼圆" charset="0"/>
                <a:cs typeface="幼圆" charset="0"/>
              </a:rPr>
              <a:t>，</a:t>
            </a:r>
            <a:r>
              <a:rPr lang="zh-CN" altLang="zh-CN" sz="2400" b="1" dirty="0">
                <a:solidFill>
                  <a:srgbClr val="000000"/>
                </a:solidFill>
                <a:latin typeface="幼圆" charset="0"/>
                <a:cs typeface="幼圆" charset="0"/>
              </a:rPr>
              <a:t>奔腾西去</a:t>
            </a:r>
            <a:r>
              <a:rPr lang="zh-CN" altLang="en-US" sz="2400" b="1" dirty="0">
                <a:solidFill>
                  <a:srgbClr val="000000"/>
                </a:solidFill>
                <a:latin typeface="幼圆" charset="0"/>
                <a:cs typeface="幼圆" charset="0"/>
              </a:rPr>
              <a:t>，</a:t>
            </a:r>
            <a:r>
              <a:rPr lang="zh-CN" altLang="zh-CN" sz="2400" b="1" dirty="0">
                <a:solidFill>
                  <a:srgbClr val="000000"/>
                </a:solidFill>
                <a:latin typeface="幼圆" charset="0"/>
                <a:cs typeface="幼圆" charset="0"/>
              </a:rPr>
              <a:t>留给我们惊叹和赞美。 </a:t>
            </a:r>
            <a:endParaRPr lang="zh-CN" altLang="zh-CN" sz="2400" b="1"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81050" y="1546225"/>
            <a:ext cx="7623175"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rPr>
              <a:t>   </a:t>
            </a:r>
            <a:r>
              <a:rPr lang="zh-CN" altLang="zh-CN" sz="2400" b="1" dirty="0">
                <a:solidFill>
                  <a:srgbClr val="000000"/>
                </a:solidFill>
                <a:latin typeface="幼圆" charset="0"/>
                <a:cs typeface="幼圆" charset="0"/>
              </a:rPr>
              <a:t> 用千万匹白色战马来形容比喻大潮到来时的非凡气势</a:t>
            </a:r>
            <a:r>
              <a:rPr lang="zh-CN" altLang="en-US" sz="2400" b="1" dirty="0">
                <a:solidFill>
                  <a:srgbClr val="000000"/>
                </a:solidFill>
                <a:latin typeface="幼圆" charset="0"/>
                <a:cs typeface="幼圆" charset="0"/>
              </a:rPr>
              <a:t>，</a:t>
            </a:r>
            <a:r>
              <a:rPr lang="zh-CN" altLang="zh-CN" sz="2400" b="1" dirty="0">
                <a:solidFill>
                  <a:srgbClr val="000000"/>
                </a:solidFill>
                <a:latin typeface="幼圆" charset="0"/>
                <a:cs typeface="幼圆" charset="0"/>
              </a:rPr>
              <a:t>用山崩地裂的声音来形象地比喻大潮来临时巨大的声响。作者这些有声有色的描写</a:t>
            </a:r>
            <a:r>
              <a:rPr lang="zh-CN" altLang="en-US" sz="2400" b="1" dirty="0">
                <a:solidFill>
                  <a:srgbClr val="000000"/>
                </a:solidFill>
                <a:latin typeface="幼圆" charset="0"/>
                <a:cs typeface="幼圆" charset="0"/>
              </a:rPr>
              <a:t>，</a:t>
            </a:r>
            <a:r>
              <a:rPr lang="zh-CN" altLang="zh-CN" sz="2400" b="1" dirty="0">
                <a:solidFill>
                  <a:srgbClr val="000000"/>
                </a:solidFill>
                <a:latin typeface="幼圆" charset="0"/>
                <a:cs typeface="幼圆" charset="0"/>
              </a:rPr>
              <a:t>使人如身临其境</a:t>
            </a:r>
            <a:r>
              <a:rPr lang="zh-CN" altLang="en-US" sz="2400" b="1" dirty="0">
                <a:solidFill>
                  <a:srgbClr val="000000"/>
                </a:solidFill>
                <a:latin typeface="幼圆" charset="0"/>
                <a:cs typeface="幼圆" charset="0"/>
              </a:rPr>
              <a:t>，</a:t>
            </a:r>
            <a:r>
              <a:rPr lang="zh-CN" altLang="zh-CN" sz="2400" b="1" dirty="0">
                <a:solidFill>
                  <a:srgbClr val="000000"/>
                </a:solidFill>
                <a:latin typeface="幼圆" charset="0"/>
                <a:cs typeface="幼圆" charset="0"/>
              </a:rPr>
              <a:t>充分体现了大潮非凡的气势</a:t>
            </a:r>
            <a:r>
              <a:rPr lang="zh-CN" altLang="en-US" sz="2400" b="1" dirty="0">
                <a:solidFill>
                  <a:srgbClr val="000000"/>
                </a:solidFill>
                <a:latin typeface="幼圆" charset="0"/>
                <a:cs typeface="幼圆" charset="0"/>
              </a:rPr>
              <a:t>，</a:t>
            </a:r>
            <a:r>
              <a:rPr lang="zh-CN" altLang="zh-CN" sz="2400" b="1" dirty="0">
                <a:solidFill>
                  <a:srgbClr val="000000"/>
                </a:solidFill>
                <a:latin typeface="幼圆" charset="0"/>
                <a:cs typeface="幼圆" charset="0"/>
              </a:rPr>
              <a:t>真是“天下奇观”</a:t>
            </a:r>
            <a:r>
              <a:rPr lang="zh-CN" altLang="en-US" sz="2400" b="1" dirty="0">
                <a:solidFill>
                  <a:srgbClr val="000000"/>
                </a:solidFill>
                <a:latin typeface="幼圆" charset="0"/>
                <a:cs typeface="幼圆" charset="0"/>
              </a:rPr>
              <a:t>。</a:t>
            </a:r>
            <a:endParaRPr lang="zh-CN" altLang="en-US" sz="2400" b="1" dirty="0">
              <a:solidFill>
                <a:srgbClr val="000000"/>
              </a:solidFill>
              <a:latin typeface="幼圆" charset="0"/>
              <a:cs typeface="幼圆" charset="0"/>
            </a:endParaRPr>
          </a:p>
        </p:txBody>
      </p:sp>
      <p:sp>
        <p:nvSpPr>
          <p:cNvPr id="3" name="文本框 1"/>
          <p:cNvSpPr txBox="1">
            <a:spLocks noChangeArrowheads="1"/>
          </p:cNvSpPr>
          <p:nvPr/>
        </p:nvSpPr>
        <p:spPr bwMode="auto">
          <a:xfrm>
            <a:off x="377825" y="895350"/>
            <a:ext cx="801052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chemeClr val="accent1"/>
                </a:solidFill>
                <a:latin typeface="幼圆" charset="0"/>
                <a:cs typeface="幼圆" charset="0"/>
              </a:rPr>
              <a:t>2.</a:t>
            </a:r>
            <a:r>
              <a:rPr lang="zh-CN" altLang="en-US" sz="2400" b="1" dirty="0">
                <a:solidFill>
                  <a:schemeClr val="accent1"/>
                </a:solidFill>
                <a:latin typeface="幼圆" charset="0"/>
                <a:cs typeface="幼圆" charset="0"/>
              </a:rPr>
              <a:t>《观潮》</a:t>
            </a:r>
            <a:r>
              <a:rPr lang="zh-CN" altLang="zh-CN" sz="2400" b="1" dirty="0">
                <a:solidFill>
                  <a:schemeClr val="accent1"/>
                </a:solidFill>
                <a:latin typeface="幼圆" charset="0"/>
                <a:cs typeface="幼圆" charset="0"/>
              </a:rPr>
              <a:t>第四段中连用几个比喻句</a:t>
            </a:r>
            <a:r>
              <a:rPr lang="zh-CN" altLang="en-US" sz="2400" b="1" dirty="0">
                <a:solidFill>
                  <a:schemeClr val="accent1"/>
                </a:solidFill>
                <a:latin typeface="幼圆" charset="0"/>
                <a:cs typeface="幼圆" charset="0"/>
              </a:rPr>
              <a:t>，</a:t>
            </a:r>
            <a:r>
              <a:rPr lang="zh-CN" altLang="zh-CN" sz="2400" b="1" dirty="0">
                <a:solidFill>
                  <a:schemeClr val="accent1"/>
                </a:solidFill>
                <a:latin typeface="幼圆" charset="0"/>
                <a:cs typeface="幼圆" charset="0"/>
              </a:rPr>
              <a:t>这样写有什么好处？</a:t>
            </a:r>
            <a:endParaRPr lang="zh-CN" altLang="zh-CN" sz="2400" b="1" dirty="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696913" y="2563813"/>
            <a:ext cx="7824787"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400" b="1" dirty="0">
                <a:solidFill>
                  <a:srgbClr val="000000"/>
                </a:solidFill>
                <a:latin typeface="幼圆" charset="0"/>
                <a:cs typeface="幼圆" charset="0"/>
              </a:rPr>
              <a:t>    这里用了暗喻</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暗中比喻</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的手法，把阿妈比作美丽的月亮，牵着那些闪闪烁烁的小星星，也就是我在天上走着，形象生动写出阿妈对我的种种启示和引导。</a:t>
            </a:r>
            <a:endParaRPr lang="zh-CN" altLang="en-US" sz="2400" b="1" dirty="0">
              <a:solidFill>
                <a:srgbClr val="000000"/>
              </a:solidFill>
              <a:latin typeface="幼圆" charset="0"/>
              <a:cs typeface="幼圆" charset="0"/>
            </a:endParaRPr>
          </a:p>
        </p:txBody>
      </p:sp>
      <p:sp>
        <p:nvSpPr>
          <p:cNvPr id="3" name="文本框 4"/>
          <p:cNvSpPr txBox="1">
            <a:spLocks noChangeArrowheads="1"/>
          </p:cNvSpPr>
          <p:nvPr/>
        </p:nvSpPr>
        <p:spPr bwMode="auto">
          <a:xfrm>
            <a:off x="392113" y="796925"/>
            <a:ext cx="8154987"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rPr>
              <a:t>3</a:t>
            </a:r>
            <a:r>
              <a:rPr lang="zh-CN" altLang="en-US" sz="2400" b="1" dirty="0">
                <a:solidFill>
                  <a:srgbClr val="000000"/>
                </a:solidFill>
                <a:latin typeface="幼圆" charset="0"/>
                <a:cs typeface="幼圆" charset="0"/>
              </a:rPr>
              <a:t>.课文《走月亮》明明是“我和阿妈走月亮”，为什么作者写“我突然看见，美丽的月亮牵着那些闪闪烁烁的小星星，好像也在天上走着，走着……”？</a:t>
            </a:r>
            <a:endParaRPr lang="zh-CN" altLang="en-US" sz="2400" b="1"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4"/>
          <p:cNvSpPr txBox="1">
            <a:spLocks noChangeArrowheads="1"/>
          </p:cNvSpPr>
          <p:nvPr/>
        </p:nvSpPr>
        <p:spPr bwMode="auto">
          <a:xfrm>
            <a:off x="384175" y="611188"/>
            <a:ext cx="8401050"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000" b="1">
                <a:solidFill>
                  <a:schemeClr val="accent1"/>
                </a:solidFill>
                <a:latin typeface="幼圆" charset="0"/>
                <a:cs typeface="幼圆" charset="0"/>
              </a:rPr>
              <a:t>4</a:t>
            </a:r>
            <a:r>
              <a:rPr lang="zh-CN" altLang="en-US" sz="2000" b="1">
                <a:solidFill>
                  <a:schemeClr val="accent1"/>
                </a:solidFill>
                <a:latin typeface="幼圆" charset="0"/>
                <a:cs typeface="幼圆" charset="0"/>
              </a:rPr>
              <a:t>.《秋晚的江上》，这首诗表现诗人什么心情？</a:t>
            </a:r>
            <a:endParaRPr lang="zh-CN" altLang="en-US" sz="2000" b="1">
              <a:solidFill>
                <a:schemeClr val="accent1"/>
              </a:solidFill>
              <a:latin typeface="幼圆" charset="0"/>
              <a:cs typeface="幼圆" charset="0"/>
            </a:endParaRPr>
          </a:p>
        </p:txBody>
      </p:sp>
      <p:sp>
        <p:nvSpPr>
          <p:cNvPr id="3" name="文本框 2"/>
          <p:cNvSpPr txBox="1">
            <a:spLocks noChangeArrowheads="1"/>
          </p:cNvSpPr>
          <p:nvPr/>
        </p:nvSpPr>
        <p:spPr bwMode="auto">
          <a:xfrm>
            <a:off x="760413" y="1112838"/>
            <a:ext cx="7672387"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en-US" altLang="zh-CN" sz="2000" b="1" dirty="0">
                <a:solidFill>
                  <a:srgbClr val="000000"/>
                </a:solidFill>
                <a:latin typeface="幼圆" charset="0"/>
                <a:cs typeface="幼圆" charset="0"/>
              </a:rPr>
              <a:t>   </a:t>
            </a:r>
            <a:r>
              <a:rPr lang="zh-CN" altLang="en-US" sz="2000" b="1" dirty="0">
                <a:solidFill>
                  <a:srgbClr val="000000"/>
                </a:solidFill>
                <a:latin typeface="幼圆" charset="0"/>
                <a:cs typeface="幼圆" charset="0"/>
              </a:rPr>
              <a:t>诗人以其婉约而又细腻的的方式，谈其所想，表其所思。一句“尽管是倦了，还托着斜阳回去”诗人所表达的美，亦有“沉舟侧畔千帆过，病树前头万木春”之感。乍一看虽是一种寥落的景象，但骨子里无不散发着积极向上、阳光的本色。让人为之一振。这鸟儿似乎是诗人的化身，行所想之事，表心之所思。秋晚，夕阳西下，夜幕及降临，黑暗也将收敛最后一缕阳光。鸟儿虽已疲惫不堪，但仍意志坚强的追求希望，哪怕希望仅是一息尚存。诗人借景抒情传达了他对他所爱的事业或是所追求的世界的强烈欲望。静下心来，细细品读不难发现其中唯美的意境，真挚的感情和积极的态度。</a:t>
            </a:r>
            <a:endParaRPr lang="zh-CN" altLang="en-US" sz="2000" b="1"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484188" y="787400"/>
            <a:ext cx="8047037"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accent1"/>
                </a:solidFill>
                <a:latin typeface="幼圆" charset="0"/>
                <a:cs typeface="幼圆" charset="0"/>
              </a:rPr>
              <a:t>5.</a:t>
            </a:r>
            <a:r>
              <a:rPr lang="zh-CN" altLang="zh-CN" sz="2400" b="1">
                <a:solidFill>
                  <a:schemeClr val="accent1"/>
                </a:solidFill>
                <a:latin typeface="幼圆" charset="0"/>
                <a:cs typeface="幼圆" charset="0"/>
                <a:sym typeface="黑体" panose="02010609060101010101" pitchFamily="49" charset="-122"/>
              </a:rPr>
              <a:t>《繁星》的主题包括哪三个方面的内容？</a:t>
            </a:r>
            <a:endParaRPr lang="zh-CN" altLang="zh-CN" sz="2400" b="1">
              <a:solidFill>
                <a:schemeClr val="accent1"/>
              </a:solidFill>
              <a:latin typeface="幼圆" charset="0"/>
              <a:cs typeface="幼圆" charset="0"/>
              <a:sym typeface="黑体" panose="02010609060101010101" pitchFamily="49" charset="-122"/>
            </a:endParaRPr>
          </a:p>
        </p:txBody>
      </p:sp>
      <p:sp>
        <p:nvSpPr>
          <p:cNvPr id="3" name="文本框 7"/>
          <p:cNvSpPr txBox="1">
            <a:spLocks noChangeArrowheads="1"/>
          </p:cNvSpPr>
          <p:nvPr/>
        </p:nvSpPr>
        <p:spPr bwMode="auto">
          <a:xfrm>
            <a:off x="877888" y="1458913"/>
            <a:ext cx="7389812" cy="296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en-US" altLang="zh-CN" sz="2400" b="1" dirty="0">
                <a:solidFill>
                  <a:srgbClr val="000000"/>
                </a:solidFill>
                <a:latin typeface="幼圆" charset="0"/>
                <a:cs typeface="幼圆" charset="0"/>
                <a:sym typeface="黑体" panose="02010609060101010101" pitchFamily="49" charset="-122"/>
              </a:rPr>
              <a:t>    </a:t>
            </a:r>
            <a:r>
              <a:rPr lang="zh-CN" altLang="zh-CN" sz="2400" b="1" dirty="0">
                <a:solidFill>
                  <a:srgbClr val="000000"/>
                </a:solidFill>
                <a:latin typeface="幼圆" charset="0"/>
                <a:cs typeface="幼圆" charset="0"/>
                <a:sym typeface="黑体" panose="02010609060101010101" pitchFamily="49" charset="-122"/>
              </a:rPr>
              <a:t>一是对母爱与童真的歌颂；二是对大自然的崇拜和赞颂；三是对人生的思考与感悟</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这首诗把对母爱的歌颂</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对童真的呼唤</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对自然的咏叹完美地融合在一起</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营造出一个至善至美的世界</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感情沉挚深沉</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语言清新典雅</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给人以无穷的回味和启迪</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是冰心小诗中最美的篇章之一</a:t>
            </a:r>
            <a:r>
              <a:rPr lang="zh-CN" altLang="en-US" sz="2400" b="1" dirty="0">
                <a:solidFill>
                  <a:srgbClr val="000000"/>
                </a:solidFill>
                <a:latin typeface="幼圆" charset="0"/>
                <a:cs typeface="幼圆" charset="0"/>
                <a:sym typeface="黑体" panose="02010609060101010101" pitchFamily="49" charset="-122"/>
              </a:rPr>
              <a:t>。</a:t>
            </a:r>
            <a:endParaRPr lang="zh-CN" altLang="en-US" sz="2400" b="1" dirty="0">
              <a:solidFill>
                <a:srgbClr val="000000"/>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130232" y="1357416"/>
            <a:ext cx="2250281" cy="953135"/>
          </a:xfrm>
          <a:prstGeom prst="rect">
            <a:avLst/>
          </a:prstGeom>
          <a:noFill/>
        </p:spPr>
        <p:txBody>
          <a:bodyPr wrap="square">
            <a:spAutoFit/>
          </a:bodyPr>
          <a:lstStyle/>
          <a:p>
            <a:pPr marL="279400" algn="just">
              <a:lnSpc>
                <a:spcPct val="200000"/>
              </a:lnSpc>
              <a:tabLst>
                <a:tab pos="2610485" algn="l"/>
              </a:tabLst>
            </a:pPr>
            <a:r>
              <a:rPr lang="zh-CN" altLang="en-US" sz="2800" b="1" dirty="0">
                <a:solidFill>
                  <a:schemeClr val="accent1"/>
                </a:solidFill>
                <a:effectLst/>
                <a:latin typeface="幼圆" charset="0"/>
                <a:ea typeface="幼圆" charset="0"/>
                <a:cs typeface="?"/>
              </a:rPr>
              <a:t>第二单元</a:t>
            </a:r>
            <a:endParaRPr lang="zh-CN" altLang="en-US" sz="2800" b="1" dirty="0">
              <a:solidFill>
                <a:schemeClr val="accent1"/>
              </a:solidFill>
              <a:effectLst/>
              <a:latin typeface="幼圆" charset="0"/>
              <a:ea typeface="幼圆" charset="0"/>
              <a:cs typeface="?"/>
            </a:endParaRPr>
          </a:p>
        </p:txBody>
      </p:sp>
    </p:spTree>
    <p:custDataLst>
      <p:tags r:id="rId10"/>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2" name="组合 1"/>
            <p:cNvGrpSpPr/>
            <p:nvPr/>
          </p:nvGrpSpPr>
          <p:grpSpPr>
            <a:xfrm rot="14734457">
              <a:off x="17242" y="8867"/>
              <a:ext cx="1358" cy="1309"/>
              <a:chOff x="3464771" y="1644163"/>
              <a:chExt cx="206269" cy="198616"/>
            </a:xfrm>
          </p:grpSpPr>
          <p:sp>
            <p:nvSpPr>
              <p:cNvPr id="3"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 name="组合 3"/>
            <p:cNvGrpSpPr/>
            <p:nvPr/>
          </p:nvGrpSpPr>
          <p:grpSpPr>
            <a:xfrm rot="1187154">
              <a:off x="17016" y="9051"/>
              <a:ext cx="1475" cy="1562"/>
              <a:chOff x="4159239" y="1559399"/>
              <a:chExt cx="266873" cy="282805"/>
            </a:xfrm>
          </p:grpSpPr>
          <p:sp>
            <p:nvSpPr>
              <p:cNvPr id="5"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7"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8"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4" name="矩形 11"/>
          <p:cNvSpPr>
            <a:spLocks noChangeArrowheads="1"/>
          </p:cNvSpPr>
          <p:nvPr/>
        </p:nvSpPr>
        <p:spPr bwMode="auto">
          <a:xfrm>
            <a:off x="1101725" y="1293813"/>
            <a:ext cx="6416675"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525" indent="-9525" defTabSz="266700" eaLnBrk="0" hangingPunct="0">
              <a:tabLst>
                <a:tab pos="3225800" algn="l"/>
              </a:tabLst>
              <a:defRPr>
                <a:solidFill>
                  <a:schemeClr val="tx1"/>
                </a:solidFill>
                <a:latin typeface="Calibri" panose="020F0502020204030204" pitchFamily="34" charset="0"/>
                <a:ea typeface="宋体" panose="02010600030101010101" pitchFamily="2" charset="-122"/>
              </a:defRPr>
            </a:lvl1pPr>
            <a:lvl2pPr marL="742950" indent="-285750" defTabSz="266700" eaLnBrk="0" hangingPunct="0">
              <a:tabLst>
                <a:tab pos="3225800" algn="l"/>
              </a:tabLst>
              <a:defRPr>
                <a:solidFill>
                  <a:schemeClr val="tx1"/>
                </a:solidFill>
                <a:latin typeface="Calibri" panose="020F0502020204030204" pitchFamily="34" charset="0"/>
                <a:ea typeface="宋体" panose="02010600030101010101" pitchFamily="2" charset="-122"/>
              </a:defRPr>
            </a:lvl2pPr>
            <a:lvl3pPr marL="1143000" indent="-228600" defTabSz="266700" eaLnBrk="0" hangingPunct="0">
              <a:tabLst>
                <a:tab pos="3225800" algn="l"/>
              </a:tabLst>
              <a:defRPr>
                <a:solidFill>
                  <a:schemeClr val="tx1"/>
                </a:solidFill>
                <a:latin typeface="Calibri" panose="020F0502020204030204" pitchFamily="34" charset="0"/>
                <a:ea typeface="宋体" panose="02010600030101010101" pitchFamily="2" charset="-122"/>
              </a:defRPr>
            </a:lvl3pPr>
            <a:lvl4pPr marL="1600200" indent="-228600" defTabSz="266700" eaLnBrk="0" hangingPunct="0">
              <a:tabLst>
                <a:tab pos="3225800" algn="l"/>
              </a:tabLst>
              <a:defRPr>
                <a:solidFill>
                  <a:schemeClr val="tx1"/>
                </a:solidFill>
                <a:latin typeface="Calibri" panose="020F0502020204030204" pitchFamily="34" charset="0"/>
                <a:ea typeface="宋体" panose="02010600030101010101" pitchFamily="2" charset="-122"/>
              </a:defRPr>
            </a:lvl4pPr>
            <a:lvl5pPr marL="2057400" indent="-228600" defTabSz="266700" eaLnBrk="0" hangingPunct="0">
              <a:tabLst>
                <a:tab pos="3225800" algn="l"/>
              </a:tabLst>
              <a:defRPr>
                <a:solidFill>
                  <a:schemeClr val="tx1"/>
                </a:solidFill>
                <a:latin typeface="Calibri" panose="020F0502020204030204" pitchFamily="34" charset="0"/>
                <a:ea typeface="宋体" panose="02010600030101010101" pitchFamily="2" charset="-122"/>
              </a:defRPr>
            </a:lvl5pPr>
            <a:lvl6pPr marL="2514600" indent="-228600" defTabSz="266700" eaLnBrk="0" fontAlgn="base" hangingPunct="0">
              <a:spcBef>
                <a:spcPct val="0"/>
              </a:spcBef>
              <a:spcAft>
                <a:spcPct val="0"/>
              </a:spcAft>
              <a:tabLst>
                <a:tab pos="3225800" algn="l"/>
              </a:tabLst>
              <a:defRPr>
                <a:solidFill>
                  <a:schemeClr val="tx1"/>
                </a:solidFill>
                <a:latin typeface="Calibri" panose="020F0502020204030204" pitchFamily="34" charset="0"/>
                <a:ea typeface="宋体" panose="02010600030101010101" pitchFamily="2" charset="-122"/>
              </a:defRPr>
            </a:lvl6pPr>
            <a:lvl7pPr marL="2971800" indent="-228600" defTabSz="266700" eaLnBrk="0" fontAlgn="base" hangingPunct="0">
              <a:spcBef>
                <a:spcPct val="0"/>
              </a:spcBef>
              <a:spcAft>
                <a:spcPct val="0"/>
              </a:spcAft>
              <a:tabLst>
                <a:tab pos="3225800" algn="l"/>
              </a:tabLst>
              <a:defRPr>
                <a:solidFill>
                  <a:schemeClr val="tx1"/>
                </a:solidFill>
                <a:latin typeface="Calibri" panose="020F0502020204030204" pitchFamily="34" charset="0"/>
                <a:ea typeface="宋体" panose="02010600030101010101" pitchFamily="2" charset="-122"/>
              </a:defRPr>
            </a:lvl7pPr>
            <a:lvl8pPr marL="3429000" indent="-228600" defTabSz="266700" eaLnBrk="0" fontAlgn="base" hangingPunct="0">
              <a:spcBef>
                <a:spcPct val="0"/>
              </a:spcBef>
              <a:spcAft>
                <a:spcPct val="0"/>
              </a:spcAft>
              <a:tabLst>
                <a:tab pos="3225800" algn="l"/>
              </a:tabLst>
              <a:defRPr>
                <a:solidFill>
                  <a:schemeClr val="tx1"/>
                </a:solidFill>
                <a:latin typeface="Calibri" panose="020F0502020204030204" pitchFamily="34" charset="0"/>
                <a:ea typeface="宋体" panose="02010600030101010101" pitchFamily="2" charset="-122"/>
              </a:defRPr>
            </a:lvl8pPr>
            <a:lvl9pPr marL="3886200" indent="-228600" defTabSz="266700" eaLnBrk="0" fontAlgn="base" hangingPunct="0">
              <a:spcBef>
                <a:spcPct val="0"/>
              </a:spcBef>
              <a:spcAft>
                <a:spcPct val="0"/>
              </a:spcAft>
              <a:tabLst>
                <a:tab pos="32258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u="sng">
                <a:solidFill>
                  <a:srgbClr val="000000"/>
                </a:solidFill>
                <a:latin typeface="幼圆" charset="0"/>
                <a:cs typeface="幼圆" charset="0"/>
              </a:rPr>
              <a:t>隆</a:t>
            </a:r>
            <a:r>
              <a:rPr lang="zh-CN" altLang="en-US" sz="2800" b="1">
                <a:solidFill>
                  <a:srgbClr val="000000"/>
                </a:solidFill>
                <a:latin typeface="幼圆" charset="0"/>
                <a:cs typeface="幼圆" charset="0"/>
              </a:rPr>
              <a:t>隆</a:t>
            </a:r>
            <a:r>
              <a:rPr lang="en-US" altLang="zh-CN" sz="2800" b="1">
                <a:solidFill>
                  <a:srgbClr val="000000"/>
                </a:solidFill>
                <a:latin typeface="幼圆" charset="0"/>
                <a:cs typeface="幼圆" charset="0"/>
              </a:rPr>
              <a:t>(          )	</a:t>
            </a:r>
            <a:r>
              <a:rPr lang="zh-CN" altLang="en-US" sz="2800" b="1" u="sng">
                <a:solidFill>
                  <a:srgbClr val="000000"/>
                </a:solidFill>
                <a:latin typeface="幼圆" charset="0"/>
                <a:cs typeface="幼圆" charset="0"/>
              </a:rPr>
              <a:t>蝙</a:t>
            </a:r>
            <a:r>
              <a:rPr lang="zh-CN" altLang="en-US" sz="2800" b="1">
                <a:solidFill>
                  <a:srgbClr val="000000"/>
                </a:solidFill>
                <a:latin typeface="幼圆" charset="0"/>
                <a:cs typeface="幼圆" charset="0"/>
              </a:rPr>
              <a:t>蝠</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   </a:t>
            </a:r>
            <a:endParaRPr lang="zh-CN" altLang="en-US" sz="2800" b="1">
              <a:solidFill>
                <a:srgbClr val="000000"/>
              </a:solidFill>
              <a:latin typeface="幼圆" charset="0"/>
              <a:cs typeface="幼圆" charset="0"/>
            </a:endParaRPr>
          </a:p>
          <a:p>
            <a:pPr eaLnBrk="1" hangingPunct="1">
              <a:lnSpc>
                <a:spcPct val="150000"/>
              </a:lnSpc>
            </a:pPr>
            <a:r>
              <a:rPr lang="zh-CN" altLang="en-US" sz="2800" b="1" u="sng">
                <a:solidFill>
                  <a:srgbClr val="000000"/>
                </a:solidFill>
                <a:latin typeface="幼圆" charset="0"/>
                <a:cs typeface="幼圆" charset="0"/>
              </a:rPr>
              <a:t>漆</a:t>
            </a:r>
            <a:r>
              <a:rPr lang="zh-CN" altLang="en-US" sz="2800" b="1">
                <a:solidFill>
                  <a:srgbClr val="000000"/>
                </a:solidFill>
                <a:latin typeface="幼圆" charset="0"/>
                <a:cs typeface="幼圆" charset="0"/>
              </a:rPr>
              <a:t>黑</a:t>
            </a:r>
            <a:r>
              <a:rPr lang="en-US" altLang="zh-CN" sz="2800" b="1">
                <a:solidFill>
                  <a:srgbClr val="000000"/>
                </a:solidFill>
                <a:latin typeface="幼圆" charset="0"/>
                <a:cs typeface="幼圆" charset="0"/>
              </a:rPr>
              <a:t>(          )	</a:t>
            </a:r>
            <a:r>
              <a:rPr lang="zh-CN" altLang="en-US" sz="2800" b="1" u="sng">
                <a:solidFill>
                  <a:srgbClr val="000000"/>
                </a:solidFill>
                <a:latin typeface="幼圆" charset="0"/>
                <a:cs typeface="幼圆" charset="0"/>
              </a:rPr>
              <a:t>捕</a:t>
            </a:r>
            <a:r>
              <a:rPr lang="zh-CN" altLang="en-US" sz="2800" b="1">
                <a:solidFill>
                  <a:srgbClr val="000000"/>
                </a:solidFill>
                <a:latin typeface="幼圆" charset="0"/>
                <a:cs typeface="幼圆" charset="0"/>
              </a:rPr>
              <a:t>捉</a:t>
            </a:r>
            <a:r>
              <a:rPr lang="en-US" altLang="zh-CN" sz="2800" b="1">
                <a:solidFill>
                  <a:srgbClr val="000000"/>
                </a:solidFill>
                <a:latin typeface="幼圆" charset="0"/>
                <a:cs typeface="幼圆" charset="0"/>
              </a:rPr>
              <a:t>(          )</a:t>
            </a:r>
            <a:endParaRPr lang="zh-CN" altLang="en-US" sz="2800" b="1">
              <a:solidFill>
                <a:srgbClr val="000000"/>
              </a:solidFill>
              <a:latin typeface="幼圆" charset="0"/>
              <a:cs typeface="幼圆" charset="0"/>
            </a:endParaRPr>
          </a:p>
          <a:p>
            <a:pPr eaLnBrk="1" hangingPunct="1">
              <a:lnSpc>
                <a:spcPct val="150000"/>
              </a:lnSpc>
            </a:pPr>
            <a:r>
              <a:rPr lang="zh-CN" altLang="en-US" sz="2800" b="1">
                <a:solidFill>
                  <a:srgbClr val="000000"/>
                </a:solidFill>
                <a:latin typeface="幼圆" charset="0"/>
                <a:cs typeface="幼圆" charset="0"/>
              </a:rPr>
              <a:t>相</a:t>
            </a:r>
            <a:r>
              <a:rPr lang="zh-CN" altLang="en-US" sz="2800" b="1" u="sng">
                <a:solidFill>
                  <a:srgbClr val="000000"/>
                </a:solidFill>
                <a:latin typeface="幼圆" charset="0"/>
                <a:cs typeface="幼圆" charset="0"/>
              </a:rPr>
              <a:t>撞</a:t>
            </a:r>
            <a:r>
              <a:rPr lang="en-US" altLang="zh-CN" sz="2800" b="1">
                <a:solidFill>
                  <a:srgbClr val="000000"/>
                </a:solidFill>
                <a:latin typeface="幼圆" charset="0"/>
                <a:cs typeface="幼圆" charset="0"/>
              </a:rPr>
              <a:t>(          )	</a:t>
            </a:r>
            <a:r>
              <a:rPr lang="zh-CN" altLang="en-US" sz="2800" b="1" u="sng">
                <a:solidFill>
                  <a:srgbClr val="000000"/>
                </a:solidFill>
                <a:latin typeface="幼圆" charset="0"/>
                <a:cs typeface="幼圆" charset="0"/>
              </a:rPr>
              <a:t>试</a:t>
            </a:r>
            <a:r>
              <a:rPr lang="zh-CN" altLang="en-US" sz="2800" b="1">
                <a:solidFill>
                  <a:srgbClr val="000000"/>
                </a:solidFill>
                <a:latin typeface="幼圆" charset="0"/>
                <a:cs typeface="幼圆" charset="0"/>
              </a:rPr>
              <a:t>验</a:t>
            </a:r>
            <a:r>
              <a:rPr lang="en-US" altLang="zh-CN" sz="2800" b="1">
                <a:solidFill>
                  <a:srgbClr val="000000"/>
                </a:solidFill>
                <a:latin typeface="幼圆" charset="0"/>
                <a:cs typeface="幼圆" charset="0"/>
              </a:rPr>
              <a:t>(          )</a:t>
            </a:r>
            <a:endParaRPr lang="zh-CN" altLang="en-US" sz="2800" b="1">
              <a:solidFill>
                <a:srgbClr val="000000"/>
              </a:solidFill>
              <a:latin typeface="幼圆" charset="0"/>
              <a:cs typeface="幼圆" charset="0"/>
            </a:endParaRPr>
          </a:p>
          <a:p>
            <a:pPr eaLnBrk="1" hangingPunct="1">
              <a:lnSpc>
                <a:spcPct val="150000"/>
              </a:lnSpc>
            </a:pPr>
            <a:r>
              <a:rPr lang="zh-CN" altLang="en-US" sz="2800" b="1">
                <a:solidFill>
                  <a:srgbClr val="000000"/>
                </a:solidFill>
                <a:latin typeface="幼圆" charset="0"/>
                <a:cs typeface="幼圆" charset="0"/>
              </a:rPr>
              <a:t>声</a:t>
            </a:r>
            <a:r>
              <a:rPr lang="zh-CN" altLang="en-US" sz="2800" b="1" u="sng">
                <a:solidFill>
                  <a:srgbClr val="000000"/>
                </a:solidFill>
                <a:latin typeface="幼圆" charset="0"/>
                <a:cs typeface="幼圆" charset="0"/>
              </a:rPr>
              <a:t>波</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敏</a:t>
            </a:r>
            <a:r>
              <a:rPr lang="zh-CN" altLang="en-US" sz="2800" b="1" u="sng">
                <a:solidFill>
                  <a:srgbClr val="000000"/>
                </a:solidFill>
                <a:latin typeface="幼圆" charset="0"/>
                <a:cs typeface="幼圆" charset="0"/>
              </a:rPr>
              <a:t>锐</a:t>
            </a:r>
            <a:r>
              <a:rPr lang="en-US" altLang="zh-CN" sz="2800" b="1">
                <a:solidFill>
                  <a:srgbClr val="000000"/>
                </a:solidFill>
                <a:latin typeface="幼圆" charset="0"/>
                <a:cs typeface="幼圆" charset="0"/>
              </a:rPr>
              <a:t>(          )</a:t>
            </a:r>
            <a:endParaRPr lang="zh-CN" altLang="en-US" sz="2800" b="1">
              <a:solidFill>
                <a:srgbClr val="000000"/>
              </a:solidFill>
              <a:latin typeface="幼圆" charset="0"/>
              <a:cs typeface="幼圆" charset="0"/>
            </a:endParaRPr>
          </a:p>
          <a:p>
            <a:pPr eaLnBrk="1" hangingPunct="1">
              <a:lnSpc>
                <a:spcPct val="150000"/>
              </a:lnSpc>
            </a:pPr>
            <a:r>
              <a:rPr lang="zh-CN" altLang="en-US" sz="2800" b="1" u="sng">
                <a:solidFill>
                  <a:srgbClr val="000000"/>
                </a:solidFill>
                <a:latin typeface="幼圆" charset="0"/>
                <a:cs typeface="幼圆" charset="0"/>
              </a:rPr>
              <a:t>僵</a:t>
            </a:r>
            <a:r>
              <a:rPr lang="zh-CN" altLang="en-US" sz="2800" b="1">
                <a:solidFill>
                  <a:srgbClr val="000000"/>
                </a:solidFill>
                <a:latin typeface="幼圆" charset="0"/>
                <a:cs typeface="幼圆" charset="0"/>
              </a:rPr>
              <a:t>硬</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青</a:t>
            </a:r>
            <a:r>
              <a:rPr lang="zh-CN" altLang="en-US" sz="2800" b="1" u="sng">
                <a:solidFill>
                  <a:srgbClr val="000000"/>
                </a:solidFill>
                <a:latin typeface="幼圆" charset="0"/>
                <a:cs typeface="幼圆" charset="0"/>
              </a:rPr>
              <a:t>苔</a:t>
            </a:r>
            <a:r>
              <a:rPr lang="en-US" altLang="zh-CN" sz="2800" b="1">
                <a:solidFill>
                  <a:srgbClr val="000000"/>
                </a:solidFill>
                <a:latin typeface="幼圆" charset="0"/>
                <a:cs typeface="幼圆" charset="0"/>
              </a:rPr>
              <a:t>(          )</a:t>
            </a:r>
            <a:r>
              <a:rPr lang="zh-CN" altLang="en-US" sz="2400" b="1">
                <a:solidFill>
                  <a:srgbClr val="000000"/>
                </a:solidFill>
                <a:latin typeface="幼圆" charset="0"/>
                <a:cs typeface="幼圆" charset="0"/>
              </a:rPr>
              <a:t>               </a:t>
            </a:r>
            <a:endParaRPr lang="zh-CN" altLang="en-US" sz="2400" b="1">
              <a:solidFill>
                <a:srgbClr val="000000"/>
              </a:solidFill>
              <a:latin typeface="幼圆" charset="0"/>
              <a:cs typeface="幼圆" charset="0"/>
            </a:endParaRPr>
          </a:p>
        </p:txBody>
      </p:sp>
      <p:sp>
        <p:nvSpPr>
          <p:cNvPr id="35" name="文本框 34"/>
          <p:cNvSpPr txBox="1">
            <a:spLocks noChangeArrowheads="1"/>
          </p:cNvSpPr>
          <p:nvPr/>
        </p:nvSpPr>
        <p:spPr bwMode="auto">
          <a:xfrm>
            <a:off x="2063750" y="1446213"/>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ea typeface="方正姚体" panose="02010601030101010101" pitchFamily="2" charset="-122"/>
                <a:cs typeface="幼圆" charset="0"/>
                <a:sym typeface="黑体" panose="02010609060101010101" pitchFamily="49" charset="-122"/>
              </a:rPr>
              <a:t>lóng</a:t>
            </a:r>
            <a:endParaRPr lang="en-US" altLang="zh-CN" sz="2800" b="1" dirty="0" err="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36" name="文本框 35"/>
          <p:cNvSpPr txBox="1">
            <a:spLocks noChangeArrowheads="1"/>
          </p:cNvSpPr>
          <p:nvPr/>
        </p:nvSpPr>
        <p:spPr bwMode="auto">
          <a:xfrm>
            <a:off x="5283200" y="1458913"/>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biān</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37" name="文本框 36"/>
          <p:cNvSpPr txBox="1">
            <a:spLocks noChangeArrowheads="1"/>
          </p:cNvSpPr>
          <p:nvPr/>
        </p:nvSpPr>
        <p:spPr bwMode="auto">
          <a:xfrm>
            <a:off x="2244725" y="2065338"/>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qī</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38" name="文本框 37"/>
          <p:cNvSpPr txBox="1">
            <a:spLocks noChangeArrowheads="1"/>
          </p:cNvSpPr>
          <p:nvPr/>
        </p:nvSpPr>
        <p:spPr bwMode="auto">
          <a:xfrm>
            <a:off x="5414963" y="2090738"/>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bǔ</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39" name="文本框 38"/>
          <p:cNvSpPr txBox="1">
            <a:spLocks noChangeArrowheads="1"/>
          </p:cNvSpPr>
          <p:nvPr/>
        </p:nvSpPr>
        <p:spPr bwMode="auto">
          <a:xfrm>
            <a:off x="1838325" y="2725738"/>
            <a:ext cx="126111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zhuàng</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0" name="文本框 39"/>
          <p:cNvSpPr txBox="1">
            <a:spLocks noChangeArrowheads="1"/>
          </p:cNvSpPr>
          <p:nvPr/>
        </p:nvSpPr>
        <p:spPr bwMode="auto">
          <a:xfrm>
            <a:off x="5383213" y="2719388"/>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shì</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1" name="文本框 40"/>
          <p:cNvSpPr txBox="1">
            <a:spLocks noChangeArrowheads="1"/>
          </p:cNvSpPr>
          <p:nvPr/>
        </p:nvSpPr>
        <p:spPr bwMode="auto">
          <a:xfrm>
            <a:off x="2197100" y="3362325"/>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bō</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2" name="文本框 41"/>
          <p:cNvSpPr txBox="1">
            <a:spLocks noChangeArrowheads="1"/>
          </p:cNvSpPr>
          <p:nvPr/>
        </p:nvSpPr>
        <p:spPr bwMode="auto">
          <a:xfrm>
            <a:off x="5403850" y="3349625"/>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ruì</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3" name="文本框 42"/>
          <p:cNvSpPr txBox="1">
            <a:spLocks noChangeArrowheads="1"/>
          </p:cNvSpPr>
          <p:nvPr/>
        </p:nvSpPr>
        <p:spPr bwMode="auto">
          <a:xfrm>
            <a:off x="2024063" y="3984625"/>
            <a:ext cx="10814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ea typeface="方正姚体" panose="02010601030101010101" pitchFamily="2" charset="-122"/>
                <a:cs typeface="幼圆" charset="0"/>
                <a:sym typeface="黑体" panose="02010609060101010101" pitchFamily="49" charset="-122"/>
              </a:rPr>
              <a:t>jiāng</a:t>
            </a:r>
            <a:endParaRPr lang="en-US" altLang="zh-CN" sz="2800" b="1" dirty="0" err="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4" name="文本框 43"/>
          <p:cNvSpPr txBox="1">
            <a:spLocks noChangeArrowheads="1"/>
          </p:cNvSpPr>
          <p:nvPr/>
        </p:nvSpPr>
        <p:spPr bwMode="auto">
          <a:xfrm>
            <a:off x="5413375" y="3997325"/>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tái</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5" name="矩形 12"/>
          <p:cNvSpPr>
            <a:spLocks noChangeArrowheads="1"/>
          </p:cNvSpPr>
          <p:nvPr/>
        </p:nvSpPr>
        <p:spPr bwMode="auto">
          <a:xfrm>
            <a:off x="403225" y="776288"/>
            <a:ext cx="5930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accent1"/>
                </a:solidFill>
                <a:latin typeface="幼圆" charset="0"/>
                <a:ea typeface="黑体" panose="02010609060101010101" pitchFamily="49" charset="-122"/>
                <a:cs typeface="幼圆" charset="0"/>
              </a:rPr>
              <a:t>一、给画</a:t>
            </a:r>
            <a:r>
              <a:rPr lang="en-US" altLang="zh-CN" sz="2800" b="1">
                <a:solidFill>
                  <a:schemeClr val="accent1"/>
                </a:solidFill>
                <a:latin typeface="幼圆" charset="0"/>
                <a:ea typeface="黑体" panose="02010609060101010101" pitchFamily="49" charset="-122"/>
                <a:cs typeface="幼圆" charset="0"/>
              </a:rPr>
              <a:t>“</a:t>
            </a:r>
            <a:r>
              <a:rPr lang="en-US" altLang="zh-CN" sz="2800" b="1" u="sng">
                <a:solidFill>
                  <a:schemeClr val="accent1"/>
                </a:solidFill>
                <a:latin typeface="幼圆" charset="0"/>
                <a:ea typeface="黑体" panose="02010609060101010101" pitchFamily="49" charset="-122"/>
                <a:cs typeface="幼圆" charset="0"/>
              </a:rPr>
              <a:t>  </a:t>
            </a:r>
            <a:r>
              <a:rPr lang="en-US" altLang="zh-CN" sz="2800" b="1">
                <a:solidFill>
                  <a:schemeClr val="accent1"/>
                </a:solidFill>
                <a:latin typeface="幼圆" charset="0"/>
                <a:ea typeface="黑体" panose="02010609060101010101" pitchFamily="49" charset="-122"/>
                <a:cs typeface="幼圆" charset="0"/>
              </a:rPr>
              <a:t>”</a:t>
            </a:r>
            <a:r>
              <a:rPr lang="zh-CN" altLang="en-US" sz="2800" b="1">
                <a:solidFill>
                  <a:schemeClr val="accent1"/>
                </a:solidFill>
                <a:latin typeface="幼圆" charset="0"/>
                <a:ea typeface="黑体" panose="02010609060101010101" pitchFamily="49" charset="-122"/>
                <a:cs typeface="幼圆" charset="0"/>
              </a:rPr>
              <a:t>字注音。 </a:t>
            </a:r>
            <a:endParaRPr lang="zh-CN" altLang="en-US" sz="2800" b="1">
              <a:solidFill>
                <a:schemeClr val="accent1"/>
              </a:solidFill>
              <a:latin typeface="幼圆" charset="0"/>
              <a:ea typeface="黑体" panose="02010609060101010101" pitchFamily="49" charset="-122"/>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left)">
                                      <p:cBhvr>
                                        <p:cTn id="47" dur="500"/>
                                        <p:tgtEl>
                                          <p:spTgt spid="4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2" grpId="0"/>
      <p:bldP spid="43"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rPr>
              <a:t>第一单元</a:t>
            </a:r>
            <a:endParaRPr lang="zh-CN" altLang="en-US" dirty="0">
              <a:solidFill>
                <a:schemeClr val="accent1">
                  <a:lumMod val="75000"/>
                </a:schemeClr>
              </a:solidFill>
            </a:endParaRPr>
          </a:p>
        </p:txBody>
      </p:sp>
    </p:spTree>
    <p:custDataLst>
      <p:tags r:id="rId3"/>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846138" y="1384300"/>
            <a:ext cx="8453437"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000000"/>
                </a:solidFill>
                <a:latin typeface="幼圆" charset="0"/>
                <a:ea typeface="方正姚体" panose="02010601030101010101" pitchFamily="2" charset="-122"/>
                <a:cs typeface="幼圆" charset="0"/>
              </a:rPr>
              <a:t>gǎi   guān         chéng   dù             yī      lài             jì     tuō  </a:t>
            </a:r>
            <a:r>
              <a:rPr lang="en-US" altLang="zh-CN" sz="2400" b="1">
                <a:solidFill>
                  <a:srgbClr val="000000"/>
                </a:solidFill>
                <a:latin typeface="幼圆" charset="0"/>
                <a:cs typeface="幼圆" charset="0"/>
              </a:rPr>
              <a:t>	</a:t>
            </a:r>
            <a:endParaRPr lang="en-US" altLang="zh-CN" sz="2400" b="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885825"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35288"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79988"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73125" y="18462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改 观</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2925763" y="18462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程 度</a:t>
            </a:r>
            <a:endParaRPr lang="zh-CN" altLang="en-US" sz="4000" b="1">
              <a:solidFill>
                <a:srgbClr val="000000"/>
              </a:solidFill>
              <a:latin typeface="幼圆" charset="0"/>
              <a:ea typeface="楷体" panose="02010609060101010101" pitchFamily="49" charset="-122"/>
              <a:cs typeface="幼圆" charset="0"/>
            </a:endParaRPr>
          </a:p>
        </p:txBody>
      </p:sp>
      <p:sp>
        <p:nvSpPr>
          <p:cNvPr id="9" name="矩形 8"/>
          <p:cNvSpPr>
            <a:spLocks noChangeArrowheads="1"/>
          </p:cNvSpPr>
          <p:nvPr/>
        </p:nvSpPr>
        <p:spPr bwMode="auto">
          <a:xfrm>
            <a:off x="4951413" y="183038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依 赖</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0" name="表格 9"/>
          <p:cNvGraphicFramePr>
            <a:graphicFrameLocks noGrp="1"/>
          </p:cNvGraphicFramePr>
          <p:nvPr/>
        </p:nvGraphicFramePr>
        <p:xfrm>
          <a:off x="6881813" y="18081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853238" y="18145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寄 托</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2" name="表格 11"/>
          <p:cNvGraphicFramePr>
            <a:graphicFrameLocks noGrp="1"/>
          </p:cNvGraphicFramePr>
          <p:nvPr/>
        </p:nvGraphicFramePr>
        <p:xfrm>
          <a:off x="898525" y="3224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947988" y="3224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992688" y="3224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885825" y="32464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幻 象</a:t>
            </a:r>
            <a:endParaRPr lang="zh-CN" altLang="en-US" sz="4000" b="1">
              <a:solidFill>
                <a:srgbClr val="000000"/>
              </a:solidFill>
              <a:latin typeface="幼圆" charset="0"/>
              <a:ea typeface="楷体" panose="02010609060101010101" pitchFamily="49" charset="-122"/>
              <a:cs typeface="幼圆" charset="0"/>
            </a:endParaRPr>
          </a:p>
        </p:txBody>
      </p:sp>
      <p:sp>
        <p:nvSpPr>
          <p:cNvPr id="16" name="矩形 15"/>
          <p:cNvSpPr>
            <a:spLocks noChangeArrowheads="1"/>
          </p:cNvSpPr>
          <p:nvPr/>
        </p:nvSpPr>
        <p:spPr bwMode="auto">
          <a:xfrm>
            <a:off x="2938463" y="32464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洞 察</a:t>
            </a:r>
            <a:endParaRPr lang="zh-CN" altLang="en-US" sz="4000" b="1">
              <a:solidFill>
                <a:srgbClr val="000000"/>
              </a:solidFill>
              <a:latin typeface="幼圆" charset="0"/>
              <a:ea typeface="楷体" panose="02010609060101010101" pitchFamily="49" charset="-122"/>
              <a:cs typeface="幼圆" charset="0"/>
            </a:endParaRPr>
          </a:p>
        </p:txBody>
      </p:sp>
      <p:sp>
        <p:nvSpPr>
          <p:cNvPr id="17" name="矩形 16"/>
          <p:cNvSpPr>
            <a:spLocks noChangeArrowheads="1"/>
          </p:cNvSpPr>
          <p:nvPr/>
        </p:nvSpPr>
        <p:spPr bwMode="auto">
          <a:xfrm>
            <a:off x="4964113" y="32305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呼 风</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8" name="表格 17"/>
          <p:cNvGraphicFramePr>
            <a:graphicFrameLocks noGrp="1"/>
          </p:cNvGraphicFramePr>
          <p:nvPr/>
        </p:nvGraphicFramePr>
        <p:xfrm>
          <a:off x="6432550" y="3221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403975" y="322738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唤 雨</a:t>
            </a:r>
            <a:endParaRPr lang="zh-CN" altLang="en-US" sz="4000" b="1">
              <a:solidFill>
                <a:srgbClr val="000000"/>
              </a:solidFill>
              <a:latin typeface="幼圆" charset="0"/>
              <a:ea typeface="楷体" panose="02010609060101010101" pitchFamily="49" charset="-122"/>
              <a:cs typeface="幼圆" charset="0"/>
            </a:endParaRPr>
          </a:p>
        </p:txBody>
      </p:sp>
      <p:sp>
        <p:nvSpPr>
          <p:cNvPr id="20" name="矩形 2"/>
          <p:cNvSpPr>
            <a:spLocks noChangeArrowheads="1"/>
          </p:cNvSpPr>
          <p:nvPr>
            <p:custDataLst>
              <p:tags r:id="rId11"/>
            </p:custDataLst>
          </p:nvPr>
        </p:nvSpPr>
        <p:spPr bwMode="auto">
          <a:xfrm>
            <a:off x="858838" y="2719388"/>
            <a:ext cx="75311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chemeClr val="dk1"/>
                </a:solidFill>
                <a:latin typeface="幼圆" charset="0"/>
                <a:ea typeface="方正姚体" panose="02010601030101010101" pitchFamily="2" charset="-122"/>
                <a:cs typeface="幼圆" charset="0"/>
              </a:rPr>
              <a:t>huàn xiàng         dòng  chá            hū   fēng   huàn   yǔ </a:t>
            </a:r>
            <a:endParaRPr lang="en-US" altLang="zh-CN" sz="2400" b="1">
              <a:solidFill>
                <a:schemeClr val="dk1"/>
              </a:solidFill>
              <a:latin typeface="幼圆" charset="0"/>
              <a:ea typeface="方正姚体" panose="02010601030101010101" pitchFamily="2" charset="-122"/>
              <a:cs typeface="幼圆" charset="0"/>
            </a:endParaRPr>
          </a:p>
        </p:txBody>
      </p:sp>
      <p:sp>
        <p:nvSpPr>
          <p:cNvPr id="21" name="矩形 1"/>
          <p:cNvSpPr>
            <a:spLocks noChangeArrowheads="1"/>
          </p:cNvSpPr>
          <p:nvPr/>
        </p:nvSpPr>
        <p:spPr bwMode="auto">
          <a:xfrm>
            <a:off x="414338" y="738188"/>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865188" y="1252538"/>
            <a:ext cx="8453437"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rgbClr val="000000"/>
                </a:solidFill>
                <a:latin typeface="幼圆" charset="0"/>
                <a:ea typeface="方正姚体" panose="02010601030101010101" pitchFamily="2" charset="-122"/>
                <a:cs typeface="幼圆" charset="0"/>
              </a:rPr>
              <a:t>wān  dòu            yáng   yì             zhèn  hàn         chuī   yān</a:t>
            </a:r>
            <a:r>
              <a:rPr lang="en-US" altLang="zh-CN" sz="2400" b="1">
                <a:solidFill>
                  <a:srgbClr val="000000"/>
                </a:solidFill>
                <a:latin typeface="幼圆" charset="0"/>
                <a:cs typeface="幼圆" charset="0"/>
              </a:rPr>
              <a:t>	</a:t>
            </a:r>
            <a:endParaRPr lang="en-US" altLang="zh-CN" sz="2400" b="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885825"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35288" y="1824038"/>
          <a:ext cx="1439864" cy="731846"/>
        </p:xfrm>
        <a:graphic>
          <a:graphicData uri="http://schemas.openxmlformats.org/drawingml/2006/table">
            <a:tbl>
              <a:tblPr firstRow="1" bandRow="1"/>
              <a:tblGrid>
                <a:gridCol w="359966"/>
                <a:gridCol w="359966"/>
                <a:gridCol w="359966"/>
                <a:gridCol w="359966"/>
              </a:tblGrid>
              <a:tr h="365695">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6142">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79988"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73125" y="18462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豌 豆</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2925763" y="18462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洋 溢</a:t>
            </a:r>
            <a:endParaRPr lang="zh-CN" altLang="en-US" sz="4000" b="1">
              <a:solidFill>
                <a:srgbClr val="000000"/>
              </a:solidFill>
              <a:latin typeface="幼圆" charset="0"/>
              <a:ea typeface="楷体" panose="02010609060101010101" pitchFamily="49" charset="-122"/>
              <a:cs typeface="幼圆" charset="0"/>
            </a:endParaRPr>
          </a:p>
        </p:txBody>
      </p:sp>
      <p:sp>
        <p:nvSpPr>
          <p:cNvPr id="9" name="矩形 8"/>
          <p:cNvSpPr>
            <a:spLocks noChangeArrowheads="1"/>
          </p:cNvSpPr>
          <p:nvPr/>
        </p:nvSpPr>
        <p:spPr bwMode="auto">
          <a:xfrm>
            <a:off x="4951413" y="183038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震 撼</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0" name="表格 9"/>
          <p:cNvGraphicFramePr>
            <a:graphicFrameLocks noGrp="1"/>
          </p:cNvGraphicFramePr>
          <p:nvPr/>
        </p:nvGraphicFramePr>
        <p:xfrm>
          <a:off x="6896100" y="1835150"/>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867525" y="1841500"/>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炊 烟</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2" name="表格 11"/>
          <p:cNvGraphicFramePr>
            <a:graphicFrameLocks noGrp="1"/>
          </p:cNvGraphicFramePr>
          <p:nvPr/>
        </p:nvGraphicFramePr>
        <p:xfrm>
          <a:off x="877888" y="320198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946400" y="32369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992688" y="3224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865188" y="32242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联 系</a:t>
            </a:r>
            <a:endParaRPr lang="zh-CN" altLang="en-US" sz="4000" b="1">
              <a:solidFill>
                <a:srgbClr val="000000"/>
              </a:solidFill>
              <a:latin typeface="幼圆" charset="0"/>
              <a:ea typeface="楷体" panose="02010609060101010101" pitchFamily="49" charset="-122"/>
              <a:cs typeface="幼圆" charset="0"/>
            </a:endParaRPr>
          </a:p>
        </p:txBody>
      </p:sp>
      <p:sp>
        <p:nvSpPr>
          <p:cNvPr id="16" name="矩形 15"/>
          <p:cNvSpPr>
            <a:spLocks noChangeArrowheads="1"/>
          </p:cNvSpPr>
          <p:nvPr/>
        </p:nvSpPr>
        <p:spPr bwMode="auto">
          <a:xfrm>
            <a:off x="2925763" y="32591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家 雀</a:t>
            </a:r>
            <a:endParaRPr lang="zh-CN" altLang="en-US" sz="4000" b="1">
              <a:solidFill>
                <a:srgbClr val="000000"/>
              </a:solidFill>
              <a:latin typeface="幼圆" charset="0"/>
              <a:ea typeface="楷体" panose="02010609060101010101" pitchFamily="49" charset="-122"/>
              <a:cs typeface="幼圆" charset="0"/>
            </a:endParaRPr>
          </a:p>
        </p:txBody>
      </p:sp>
      <p:sp>
        <p:nvSpPr>
          <p:cNvPr id="17" name="矩形 16"/>
          <p:cNvSpPr>
            <a:spLocks noChangeArrowheads="1"/>
          </p:cNvSpPr>
          <p:nvPr/>
        </p:nvSpPr>
        <p:spPr bwMode="auto">
          <a:xfrm>
            <a:off x="4964113" y="32305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素 洁</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8" name="表格 17"/>
          <p:cNvGraphicFramePr>
            <a:graphicFrameLocks noGrp="1"/>
          </p:cNvGraphicFramePr>
          <p:nvPr/>
        </p:nvGraphicFramePr>
        <p:xfrm>
          <a:off x="6896100" y="3198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867525" y="32051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玷 污</a:t>
            </a:r>
            <a:endParaRPr lang="zh-CN" altLang="en-US" sz="4000" b="1">
              <a:solidFill>
                <a:srgbClr val="000000"/>
              </a:solidFill>
              <a:latin typeface="幼圆" charset="0"/>
              <a:ea typeface="楷体" panose="02010609060101010101" pitchFamily="49" charset="-122"/>
              <a:cs typeface="幼圆" charset="0"/>
            </a:endParaRPr>
          </a:p>
        </p:txBody>
      </p:sp>
      <p:sp>
        <p:nvSpPr>
          <p:cNvPr id="20" name="矩形 2"/>
          <p:cNvSpPr>
            <a:spLocks noChangeArrowheads="1"/>
          </p:cNvSpPr>
          <p:nvPr>
            <p:custDataLst>
              <p:tags r:id="rId11"/>
            </p:custDataLst>
          </p:nvPr>
        </p:nvSpPr>
        <p:spPr bwMode="auto">
          <a:xfrm>
            <a:off x="885825" y="2706688"/>
            <a:ext cx="75311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chemeClr val="dk1"/>
                </a:solidFill>
                <a:latin typeface="幼圆" charset="0"/>
                <a:ea typeface="方正姚体" panose="02010601030101010101" pitchFamily="2" charset="-122"/>
                <a:cs typeface="幼圆" charset="0"/>
              </a:rPr>
              <a:t>lián    xì               jiā    qiǎo            sù     jié           diàn   wū </a:t>
            </a:r>
            <a:endParaRPr lang="en-US" altLang="zh-CN" sz="2400" b="1">
              <a:solidFill>
                <a:schemeClr val="dk1"/>
              </a:solidFill>
              <a:latin typeface="幼圆" charset="0"/>
              <a:ea typeface="方正姚体" panose="02010601030101010101" pitchFamily="2" charset="-122"/>
              <a:cs typeface="幼圆" charset="0"/>
            </a:endParaRPr>
          </a:p>
        </p:txBody>
      </p:sp>
      <p:sp>
        <p:nvSpPr>
          <p:cNvPr id="21" name="矩形 1"/>
          <p:cNvSpPr>
            <a:spLocks noChangeArrowheads="1"/>
          </p:cNvSpPr>
          <p:nvPr/>
        </p:nvSpPr>
        <p:spPr bwMode="auto">
          <a:xfrm>
            <a:off x="414338" y="738188"/>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065213" y="1479550"/>
            <a:ext cx="7910512" cy="526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b="1">
                <a:solidFill>
                  <a:srgbClr val="000000"/>
                </a:solidFill>
                <a:latin typeface="幼圆" charset="0"/>
                <a:cs typeface="幼圆" charset="0"/>
              </a:rPr>
              <a:t>朗</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  蛾</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揭</a:t>
            </a:r>
            <a:r>
              <a:rPr lang="en-US" altLang="zh-CN" sz="2800" b="1">
                <a:solidFill>
                  <a:srgbClr val="000000"/>
                </a:solidFill>
                <a:latin typeface="幼圆" charset="0"/>
                <a:cs typeface="幼圆" charset="0"/>
              </a:rPr>
              <a:t>(</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浪</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鹅</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竭</a:t>
            </a:r>
            <a:r>
              <a:rPr lang="en-US" altLang="zh-CN" sz="2800" b="1">
                <a:solidFill>
                  <a:srgbClr val="000000"/>
                </a:solidFill>
                <a:latin typeface="幼圆" charset="0"/>
                <a:cs typeface="幼圆" charset="0"/>
              </a:rPr>
              <a:t>(</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荧</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观</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赖</a:t>
            </a:r>
            <a:r>
              <a:rPr lang="en-US" altLang="zh-CN" sz="2800" b="1">
                <a:solidFill>
                  <a:srgbClr val="000000"/>
                </a:solidFill>
                <a:latin typeface="幼圆" charset="0"/>
                <a:cs typeface="幼圆" charset="0"/>
              </a:rPr>
              <a:t>(          )</a:t>
            </a:r>
            <a:endParaRPr lang="en-US"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sym typeface="+mn-ea"/>
              </a:rPr>
              <a:t>莹</a:t>
            </a:r>
            <a:r>
              <a:rPr lang="en-US" altLang="zh-CN" sz="2800" b="1">
                <a:solidFill>
                  <a:srgbClr val="000000"/>
                </a:solidFill>
                <a:latin typeface="幼圆" charset="0"/>
                <a:cs typeface="幼圆" charset="0"/>
                <a:sym typeface="+mn-ea"/>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现</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      懒</a:t>
            </a:r>
            <a:r>
              <a:rPr lang="en-US" altLang="zh-CN" sz="2800" b="1">
                <a:solidFill>
                  <a:srgbClr val="000000"/>
                </a:solidFill>
                <a:latin typeface="幼圆" charset="0"/>
                <a:cs typeface="幼圆" charset="0"/>
              </a:rPr>
              <a:t>(          )</a:t>
            </a:r>
            <a:endParaRPr lang="en-US" altLang="zh-CN" sz="2800" b="1">
              <a:solidFill>
                <a:srgbClr val="000000"/>
              </a:solidFill>
              <a:latin typeface="幼圆" charset="0"/>
              <a:cs typeface="幼圆" charset="0"/>
            </a:endParaRPr>
          </a:p>
        </p:txBody>
      </p:sp>
      <p:sp>
        <p:nvSpPr>
          <p:cNvPr id="3" name="文本框 2"/>
          <p:cNvSpPr txBox="1">
            <a:spLocks noChangeArrowheads="1"/>
          </p:cNvSpPr>
          <p:nvPr/>
        </p:nvSpPr>
        <p:spPr bwMode="auto">
          <a:xfrm>
            <a:off x="1612900" y="164623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朗读</a:t>
            </a:r>
            <a:endParaRPr lang="zh-CN" altLang="zh-CN"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612900" y="2274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风浪</a:t>
            </a:r>
            <a:endParaRPr lang="zh-CN" altLang="zh-CN"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3646488" y="16319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飞蛾</a:t>
            </a:r>
            <a:endParaRPr lang="zh-CN" altLang="zh-CN"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3646488" y="22606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白鹅</a:t>
            </a:r>
            <a:endParaRPr lang="zh-CN" altLang="zh-CN"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5684838" y="164623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揭露</a:t>
            </a:r>
            <a:endParaRPr lang="zh-CN" altLang="zh-CN"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5684838" y="2274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竭力</a:t>
            </a:r>
            <a:endParaRPr lang="zh-CN" altLang="zh-CN"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627188" y="29241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荧光</a:t>
            </a:r>
            <a:endParaRPr lang="zh-CN" altLang="zh-CN"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627188" y="35480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晶莹</a:t>
            </a:r>
            <a:endParaRPr lang="zh-CN" altLang="zh-CN"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3660775" y="2909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观看</a:t>
            </a:r>
            <a:endParaRPr lang="zh-CN" altLang="zh-CN" sz="2800" b="1">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3660775" y="35337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现在</a:t>
            </a:r>
            <a:endParaRPr lang="zh-CN" altLang="en-US" sz="2800" b="1">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5684838" y="2909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依赖</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5684838" y="35337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懒惰</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50888"/>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2974975" y="1739900"/>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19" name="左大括号 18"/>
          <p:cNvSpPr/>
          <p:nvPr>
            <p:custDataLst>
              <p:tags r:id="rId11"/>
            </p:custDataLst>
          </p:nvPr>
        </p:nvSpPr>
        <p:spPr>
          <a:xfrm>
            <a:off x="2987675" y="3036888"/>
            <a:ext cx="166688" cy="900112"/>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0" name="左大括号 19"/>
          <p:cNvSpPr/>
          <p:nvPr>
            <p:custDataLst>
              <p:tags r:id="rId12"/>
            </p:custDataLst>
          </p:nvPr>
        </p:nvSpPr>
        <p:spPr>
          <a:xfrm>
            <a:off x="5016500" y="17383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1" name="左大括号 20"/>
          <p:cNvSpPr/>
          <p:nvPr>
            <p:custDataLst>
              <p:tags r:id="rId13"/>
            </p:custDataLst>
          </p:nvPr>
        </p:nvSpPr>
        <p:spPr>
          <a:xfrm>
            <a:off x="5029200" y="30353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068388" y="1419225"/>
            <a:ext cx="7273925" cy="526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b="1">
                <a:solidFill>
                  <a:srgbClr val="000000"/>
                </a:solidFill>
                <a:latin typeface="幼圆" charset="0"/>
                <a:cs typeface="幼圆" charset="0"/>
              </a:rPr>
              <a:t>技</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任</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锐</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枝</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凭</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说</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舶</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起</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僵</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船</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超</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疆</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p:txBody>
      </p:sp>
      <p:sp>
        <p:nvSpPr>
          <p:cNvPr id="3" name="文本框 2"/>
          <p:cNvSpPr txBox="1">
            <a:spLocks noChangeArrowheads="1"/>
          </p:cNvSpPr>
          <p:nvPr/>
        </p:nvSpPr>
        <p:spPr bwMode="auto">
          <a:xfrm>
            <a:off x="1636713" y="15748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技术</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636713" y="22082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树枝</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3643313" y="15748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任何</a:t>
            </a:r>
            <a:endParaRPr lang="zh-CN" altLang="en-US" sz="2800" b="1" dirty="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3665537" y="2229644"/>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任凭</a:t>
            </a:r>
            <a:endParaRPr lang="zh-CN" altLang="en-US" sz="2800" b="1" dirty="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5595938" y="15748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敏锐</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5595938" y="22082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说话</a:t>
            </a:r>
            <a:endParaRPr lang="zh-CN" altLang="en-US"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636713" y="28844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船舶</a:t>
            </a:r>
            <a:endParaRPr lang="zh-CN" altLang="en-US"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636713" y="35067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小船</a:t>
            </a:r>
            <a:endParaRPr lang="zh-CN" altLang="en-US"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3643313" y="28844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起来</a:t>
            </a:r>
            <a:endParaRPr lang="zh-CN" altLang="en-US" sz="2800" b="1" dirty="0">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3643313" y="35067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超过</a:t>
            </a:r>
            <a:endParaRPr lang="zh-CN" altLang="en-US" sz="2800" b="1" dirty="0">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5595938" y="28844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僵硬</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5595938" y="35067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边疆</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50888"/>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2974975" y="17256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19" name="左大括号 18"/>
          <p:cNvSpPr/>
          <p:nvPr>
            <p:custDataLst>
              <p:tags r:id="rId11"/>
            </p:custDataLst>
          </p:nvPr>
        </p:nvSpPr>
        <p:spPr>
          <a:xfrm>
            <a:off x="2987675" y="30226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0" name="左大括号 19"/>
          <p:cNvSpPr/>
          <p:nvPr>
            <p:custDataLst>
              <p:tags r:id="rId12"/>
            </p:custDataLst>
          </p:nvPr>
        </p:nvSpPr>
        <p:spPr>
          <a:xfrm>
            <a:off x="4922838" y="1711325"/>
            <a:ext cx="166687"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1" name="左大括号 20"/>
          <p:cNvSpPr/>
          <p:nvPr>
            <p:custDataLst>
              <p:tags r:id="rId13"/>
            </p:custDataLst>
          </p:nvPr>
        </p:nvSpPr>
        <p:spPr>
          <a:xfrm>
            <a:off x="4935538" y="3008313"/>
            <a:ext cx="166687" cy="900112"/>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0" name="组合 1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3"/>
          <p:cNvSpPr txBox="1">
            <a:spLocks noChangeArrowheads="1"/>
          </p:cNvSpPr>
          <p:nvPr>
            <p:custDataLst>
              <p:tags r:id="rId10"/>
            </p:custDataLst>
          </p:nvPr>
        </p:nvSpPr>
        <p:spPr bwMode="auto">
          <a:xfrm>
            <a:off x="1119188" y="171450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系</a:t>
            </a:r>
            <a:endParaRPr lang="zh-CN" altLang="en-US" sz="2800" b="1">
              <a:solidFill>
                <a:schemeClr val="dk1"/>
              </a:solidFill>
              <a:latin typeface="幼圆" charset="0"/>
              <a:ea typeface="幼圆" charset="0"/>
              <a:cs typeface="Times New Roman" panose="02020603050405020304" pitchFamily="18" charset="0"/>
            </a:endParaRPr>
          </a:p>
        </p:txBody>
      </p:sp>
      <p:sp>
        <p:nvSpPr>
          <p:cNvPr id="3" name="左大括号 2"/>
          <p:cNvSpPr/>
          <p:nvPr>
            <p:custDataLst>
              <p:tags r:id="rId11"/>
            </p:custDataLst>
          </p:nvPr>
        </p:nvSpPr>
        <p:spPr>
          <a:xfrm>
            <a:off x="1595438" y="1509713"/>
            <a:ext cx="215900" cy="93662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4" name="文本框 3"/>
          <p:cNvSpPr txBox="1">
            <a:spLocks noChangeArrowheads="1"/>
          </p:cNvSpPr>
          <p:nvPr/>
        </p:nvSpPr>
        <p:spPr bwMode="auto">
          <a:xfrm>
            <a:off x="1809750" y="1406525"/>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cs typeface="幼圆" charset="0"/>
              </a:rPr>
              <a:t>xì</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关系</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5" name="文本框 4"/>
          <p:cNvSpPr txBox="1">
            <a:spLocks noChangeArrowheads="1"/>
          </p:cNvSpPr>
          <p:nvPr/>
        </p:nvSpPr>
        <p:spPr bwMode="auto">
          <a:xfrm>
            <a:off x="1774825" y="2028825"/>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jì</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系鞋带</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6" name="TextBox 13"/>
          <p:cNvSpPr txBox="1">
            <a:spLocks noChangeArrowheads="1"/>
          </p:cNvSpPr>
          <p:nvPr>
            <p:custDataLst>
              <p:tags r:id="rId12"/>
            </p:custDataLst>
          </p:nvPr>
        </p:nvSpPr>
        <p:spPr bwMode="auto">
          <a:xfrm>
            <a:off x="4776788" y="173355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塞</a:t>
            </a:r>
            <a:endParaRPr lang="zh-CN" altLang="en-US" sz="2800" b="1">
              <a:solidFill>
                <a:schemeClr val="dk1"/>
              </a:solidFill>
              <a:latin typeface="幼圆" charset="0"/>
              <a:ea typeface="幼圆" charset="0"/>
              <a:cs typeface="Times New Roman" panose="02020603050405020304" pitchFamily="18" charset="0"/>
            </a:endParaRPr>
          </a:p>
        </p:txBody>
      </p:sp>
      <p:sp>
        <p:nvSpPr>
          <p:cNvPr id="7" name="左大括号 6"/>
          <p:cNvSpPr/>
          <p:nvPr>
            <p:custDataLst>
              <p:tags r:id="rId13"/>
            </p:custDataLst>
          </p:nvPr>
        </p:nvSpPr>
        <p:spPr>
          <a:xfrm>
            <a:off x="5302250" y="1501775"/>
            <a:ext cx="215900" cy="93662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8" name="文本框 7"/>
          <p:cNvSpPr txBox="1">
            <a:spLocks noChangeArrowheads="1"/>
          </p:cNvSpPr>
          <p:nvPr/>
        </p:nvSpPr>
        <p:spPr bwMode="auto">
          <a:xfrm>
            <a:off x="5468938" y="1368425"/>
            <a:ext cx="24844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sāi</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瓶塞</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9" name="文本框 8"/>
          <p:cNvSpPr txBox="1">
            <a:spLocks noChangeArrowheads="1"/>
          </p:cNvSpPr>
          <p:nvPr/>
        </p:nvSpPr>
        <p:spPr bwMode="auto">
          <a:xfrm>
            <a:off x="5481638" y="2014538"/>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rgbClr val="000000"/>
                </a:solidFill>
                <a:latin typeface="幼圆" charset="0"/>
                <a:cs typeface="幼圆" charset="0"/>
              </a:rPr>
              <a:t>s</a:t>
            </a:r>
            <a:r>
              <a:rPr lang="zh-CN" altLang="en-US" sz="2800" b="1" dirty="0">
                <a:solidFill>
                  <a:srgbClr val="000000"/>
                </a:solidFill>
                <a:latin typeface="幼圆" charset="0"/>
                <a:cs typeface="幼圆" charset="0"/>
                <a:sym typeface="黑体" panose="02010609060101010101" pitchFamily="49" charset="-122"/>
              </a:rPr>
              <a:t>ài</a:t>
            </a:r>
            <a:r>
              <a:rPr lang="en-US" altLang="zh-CN" sz="2800" b="1" dirty="0">
                <a:solidFill>
                  <a:srgbClr val="000000"/>
                </a:solidFill>
                <a:latin typeface="幼圆" charset="0"/>
                <a:cs typeface="幼圆" charset="0"/>
                <a:sym typeface="黑体" panose="02010609060101010101" pitchFamily="49" charset="-122"/>
              </a:rPr>
              <a:t>(</a:t>
            </a:r>
            <a:r>
              <a:rPr lang="zh-CN" altLang="en-US" sz="2800" b="1" dirty="0">
                <a:solidFill>
                  <a:srgbClr val="000000"/>
                </a:solidFill>
                <a:latin typeface="幼圆" charset="0"/>
                <a:cs typeface="幼圆" charset="0"/>
                <a:sym typeface="黑体" panose="02010609060101010101" pitchFamily="49" charset="-122"/>
              </a:rPr>
              <a:t>塞外</a:t>
            </a:r>
            <a:r>
              <a:rPr lang="en-US" altLang="zh-CN" sz="2800" b="1" dirty="0">
                <a:solidFill>
                  <a:srgbClr val="000000"/>
                </a:solidFill>
                <a:latin typeface="幼圆" charset="0"/>
                <a:cs typeface="幼圆" charset="0"/>
                <a:sym typeface="黑体" panose="02010609060101010101" pitchFamily="49" charset="-122"/>
              </a:rPr>
              <a:t>)</a:t>
            </a:r>
            <a:endParaRPr lang="en-US" altLang="zh-CN" sz="2800" b="1" dirty="0">
              <a:solidFill>
                <a:srgbClr val="000000"/>
              </a:solidFill>
              <a:latin typeface="幼圆" charset="0"/>
              <a:cs typeface="幼圆" charset="0"/>
              <a:sym typeface="黑体" panose="02010609060101010101" pitchFamily="49" charset="-122"/>
            </a:endParaRPr>
          </a:p>
        </p:txBody>
      </p:sp>
      <p:sp>
        <p:nvSpPr>
          <p:cNvPr id="10" name="矩形 3"/>
          <p:cNvSpPr>
            <a:spLocks noChangeArrowheads="1"/>
          </p:cNvSpPr>
          <p:nvPr/>
        </p:nvSpPr>
        <p:spPr bwMode="auto">
          <a:xfrm>
            <a:off x="401638" y="766763"/>
            <a:ext cx="36242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accent1"/>
                </a:solidFill>
                <a:latin typeface="幼圆" charset="0"/>
                <a:ea typeface="幼圆" charset="0"/>
                <a:cs typeface="宋体" panose="02010600030101010101" pitchFamily="2" charset="-122"/>
              </a:rPr>
              <a:t>四、多音字组词。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1" name="TextBox 13"/>
          <p:cNvSpPr txBox="1">
            <a:spLocks noChangeArrowheads="1"/>
          </p:cNvSpPr>
          <p:nvPr>
            <p:custDataLst>
              <p:tags r:id="rId14"/>
            </p:custDataLst>
          </p:nvPr>
        </p:nvSpPr>
        <p:spPr bwMode="auto">
          <a:xfrm>
            <a:off x="1119188" y="3313113"/>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蒙</a:t>
            </a:r>
            <a:endParaRPr lang="zh-CN" altLang="en-US" sz="2800" b="1">
              <a:solidFill>
                <a:schemeClr val="dk1"/>
              </a:solidFill>
              <a:latin typeface="幼圆" charset="0"/>
              <a:ea typeface="幼圆" charset="0"/>
              <a:cs typeface="Times New Roman" panose="02020603050405020304" pitchFamily="18" charset="0"/>
            </a:endParaRPr>
          </a:p>
        </p:txBody>
      </p:sp>
      <p:sp>
        <p:nvSpPr>
          <p:cNvPr id="12" name="左大括号 11"/>
          <p:cNvSpPr/>
          <p:nvPr>
            <p:custDataLst>
              <p:tags r:id="rId15"/>
            </p:custDataLst>
          </p:nvPr>
        </p:nvSpPr>
        <p:spPr>
          <a:xfrm>
            <a:off x="1612900" y="2917825"/>
            <a:ext cx="215900" cy="1370013"/>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13" name="文本框 99"/>
          <p:cNvSpPr txBox="1">
            <a:spLocks noChangeArrowheads="1"/>
          </p:cNvSpPr>
          <p:nvPr/>
        </p:nvSpPr>
        <p:spPr bwMode="auto">
          <a:xfrm>
            <a:off x="1774825" y="2817813"/>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mēng</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发蒙</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14" name="文本框 6"/>
          <p:cNvSpPr txBox="1">
            <a:spLocks noChangeArrowheads="1"/>
          </p:cNvSpPr>
          <p:nvPr/>
        </p:nvSpPr>
        <p:spPr bwMode="auto">
          <a:xfrm>
            <a:off x="1774825" y="3297238"/>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měng</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蒙古</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sym typeface="黑体" panose="02010609060101010101" pitchFamily="49" charset="-122"/>
            </a:endParaRPr>
          </a:p>
        </p:txBody>
      </p:sp>
      <p:sp>
        <p:nvSpPr>
          <p:cNvPr id="15" name="TextBox 13"/>
          <p:cNvSpPr txBox="1">
            <a:spLocks noChangeArrowheads="1"/>
          </p:cNvSpPr>
          <p:nvPr>
            <p:custDataLst>
              <p:tags r:id="rId16"/>
            </p:custDataLst>
          </p:nvPr>
        </p:nvSpPr>
        <p:spPr bwMode="auto">
          <a:xfrm>
            <a:off x="4776788" y="3398838"/>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屏</a:t>
            </a:r>
            <a:endParaRPr lang="zh-CN" altLang="en-US" sz="2800" b="1">
              <a:solidFill>
                <a:schemeClr val="dk1"/>
              </a:solidFill>
              <a:latin typeface="幼圆" charset="0"/>
              <a:ea typeface="幼圆" charset="0"/>
              <a:cs typeface="Times New Roman" panose="02020603050405020304" pitchFamily="18" charset="0"/>
            </a:endParaRPr>
          </a:p>
        </p:txBody>
      </p:sp>
      <p:sp>
        <p:nvSpPr>
          <p:cNvPr id="16" name="左大括号 15"/>
          <p:cNvSpPr/>
          <p:nvPr>
            <p:custDataLst>
              <p:tags r:id="rId17"/>
            </p:custDataLst>
          </p:nvPr>
        </p:nvSpPr>
        <p:spPr>
          <a:xfrm>
            <a:off x="5302250" y="3167063"/>
            <a:ext cx="215900" cy="93662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17" name="文本框 5"/>
          <p:cNvSpPr txBox="1">
            <a:spLocks noChangeArrowheads="1"/>
          </p:cNvSpPr>
          <p:nvPr/>
        </p:nvSpPr>
        <p:spPr bwMode="auto">
          <a:xfrm>
            <a:off x="5462588" y="2946400"/>
            <a:ext cx="24844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cs typeface="幼圆" charset="0"/>
              </a:rPr>
              <a:t>píng</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荧光屏</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18" name="文本框 10"/>
          <p:cNvSpPr txBox="1">
            <a:spLocks noChangeArrowheads="1"/>
          </p:cNvSpPr>
          <p:nvPr/>
        </p:nvSpPr>
        <p:spPr bwMode="auto">
          <a:xfrm>
            <a:off x="5468938" y="3724275"/>
            <a:ext cx="29130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cs typeface="幼圆" charset="0"/>
              </a:rPr>
              <a:t>bǐng</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屏息凝视</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19" name="文本框 3"/>
          <p:cNvSpPr txBox="1">
            <a:spLocks noChangeArrowheads="1"/>
          </p:cNvSpPr>
          <p:nvPr/>
        </p:nvSpPr>
        <p:spPr bwMode="auto">
          <a:xfrm>
            <a:off x="1774825" y="3816350"/>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méng</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蒙难</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sym typeface="黑体" panose="02010609060101010101" pitchFamily="49" charset="-122"/>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3" grpId="0"/>
      <p:bldP spid="14" grpId="0"/>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931863" y="1806575"/>
            <a:ext cx="797401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noProof="1">
                <a:solidFill>
                  <a:schemeClr val="accent1"/>
                </a:solidFill>
                <a:latin typeface="幼圆" charset="0"/>
                <a:cs typeface="幼圆" charset="0"/>
                <a:sym typeface="+mn-ea"/>
              </a:rPr>
              <a:t>启示</a:t>
            </a:r>
            <a:r>
              <a:rPr lang="zh-CN" altLang="zh-CN" sz="2800" b="1" noProof="1">
                <a:solidFill>
                  <a:schemeClr val="accent1"/>
                </a:solidFill>
                <a:latin typeface="幼圆" charset="0"/>
                <a:cs typeface="幼圆" charset="0"/>
                <a:sym typeface="+mn-ea"/>
              </a:rPr>
              <a:t>—</a:t>
            </a:r>
            <a:r>
              <a:rPr lang="zh-CN" altLang="en-US" sz="2800" b="1" noProof="1">
                <a:solidFill>
                  <a:schemeClr val="accent1"/>
                </a:solidFill>
                <a:latin typeface="幼圆" charset="0"/>
                <a:cs typeface="幼圆" charset="0"/>
                <a:sym typeface="+mn-ea"/>
              </a:rPr>
              <a:t>                  灵巧</a:t>
            </a:r>
            <a:r>
              <a:rPr lang="zh-CN" altLang="zh-CN" sz="2800" b="1" noProof="1">
                <a:solidFill>
                  <a:schemeClr val="accent1"/>
                </a:solidFill>
                <a:latin typeface="幼圆" charset="0"/>
                <a:cs typeface="幼圆" charset="0"/>
                <a:sym typeface="+mn-ea"/>
              </a:rPr>
              <a:t>—</a:t>
            </a:r>
            <a:r>
              <a:rPr lang="zh-CN" altLang="en-US" sz="2800" b="1" noProof="1">
                <a:solidFill>
                  <a:schemeClr val="accent1"/>
                </a:solidFill>
                <a:latin typeface="幼圆" charset="0"/>
                <a:cs typeface="幼圆" charset="0"/>
                <a:sym typeface="+mn-ea"/>
              </a:rPr>
              <a:t>                 敏锐</a:t>
            </a:r>
            <a:r>
              <a:rPr lang="zh-CN" altLang="zh-CN" sz="2800" b="1" noProof="1">
                <a:solidFill>
                  <a:schemeClr val="accent1"/>
                </a:solidFill>
                <a:latin typeface="幼圆" charset="0"/>
                <a:cs typeface="幼圆" charset="0"/>
                <a:sym typeface="+mn-ea"/>
              </a:rPr>
              <a:t>—</a:t>
            </a:r>
            <a:r>
              <a:rPr lang="zh-CN" altLang="en-US" sz="2800" b="1" noProof="1">
                <a:solidFill>
                  <a:schemeClr val="accent1"/>
                </a:solidFill>
                <a:latin typeface="幼圆" charset="0"/>
                <a:cs typeface="幼圆" charset="0"/>
                <a:sym typeface="+mn-ea"/>
              </a:rPr>
              <a:t>    </a:t>
            </a:r>
            <a:endParaRPr lang="zh-CN" altLang="en-US" sz="2800" b="1" noProof="1">
              <a:solidFill>
                <a:schemeClr val="accent1"/>
              </a:solidFill>
              <a:latin typeface="幼圆" charset="0"/>
              <a:cs typeface="幼圆" charset="0"/>
              <a:sym typeface="+mn-ea"/>
            </a:endParaRPr>
          </a:p>
          <a:p>
            <a:pPr eaLnBrk="1" hangingPunct="1">
              <a:lnSpc>
                <a:spcPct val="150000"/>
              </a:lnSpc>
            </a:pPr>
            <a:r>
              <a:rPr lang="zh-CN" altLang="en-US" sz="2800" b="1" noProof="1">
                <a:solidFill>
                  <a:schemeClr val="accent1"/>
                </a:solidFill>
                <a:latin typeface="幼圆" charset="0"/>
                <a:cs typeface="幼圆" charset="0"/>
                <a:sym typeface="+mn-ea"/>
              </a:rPr>
              <a:t>证明</a:t>
            </a:r>
            <a:r>
              <a:rPr lang="zh-CN" altLang="zh-CN" sz="2800" b="1" noProof="1">
                <a:solidFill>
                  <a:schemeClr val="accent1"/>
                </a:solidFill>
                <a:latin typeface="幼圆" charset="0"/>
                <a:cs typeface="幼圆" charset="0"/>
                <a:sym typeface="+mn-ea"/>
              </a:rPr>
              <a:t>—</a:t>
            </a:r>
            <a:r>
              <a:rPr lang="zh-CN" altLang="en-US" sz="2800" b="1" noProof="1">
                <a:solidFill>
                  <a:schemeClr val="accent1"/>
                </a:solidFill>
                <a:latin typeface="幼圆" charset="0"/>
                <a:cs typeface="幼圆" charset="0"/>
                <a:sym typeface="+mn-ea"/>
              </a:rPr>
              <a:t>                 秘密</a:t>
            </a:r>
            <a:r>
              <a:rPr lang="zh-CN" altLang="zh-CN" sz="2800" b="1" noProof="1">
                <a:solidFill>
                  <a:schemeClr val="accent1"/>
                </a:solidFill>
                <a:latin typeface="幼圆" charset="0"/>
                <a:cs typeface="幼圆" charset="0"/>
                <a:sym typeface="+mn-ea"/>
              </a:rPr>
              <a:t>—</a:t>
            </a:r>
            <a:r>
              <a:rPr lang="zh-CN" altLang="en-US" sz="2800" b="1" noProof="1">
                <a:solidFill>
                  <a:schemeClr val="accent1"/>
                </a:solidFill>
                <a:latin typeface="幼圆" charset="0"/>
                <a:cs typeface="幼圆" charset="0"/>
                <a:sym typeface="+mn-ea"/>
              </a:rPr>
              <a:t>                 清楚</a:t>
            </a:r>
            <a:r>
              <a:rPr lang="zh-CN" altLang="zh-CN" sz="2800" b="1" noProof="1">
                <a:solidFill>
                  <a:schemeClr val="accent1"/>
                </a:solidFill>
                <a:latin typeface="幼圆" charset="0"/>
                <a:cs typeface="幼圆" charset="0"/>
                <a:sym typeface="+mn-ea"/>
              </a:rPr>
              <a:t>—</a:t>
            </a:r>
            <a:r>
              <a:rPr lang="zh-CN" altLang="en-US" sz="2800" b="1" dirty="0">
                <a:solidFill>
                  <a:schemeClr val="accent1"/>
                </a:solidFill>
                <a:latin typeface="幼圆" charset="0"/>
                <a:cs typeface="幼圆" charset="0"/>
              </a:rPr>
              <a:t> </a:t>
            </a:r>
            <a:endParaRPr lang="zh-CN" altLang="en-US" sz="2800" b="1" dirty="0">
              <a:solidFill>
                <a:schemeClr val="accent1"/>
              </a:solidFill>
              <a:latin typeface="幼圆" charset="0"/>
              <a:cs typeface="幼圆" charset="0"/>
            </a:endParaRPr>
          </a:p>
        </p:txBody>
      </p:sp>
      <p:sp>
        <p:nvSpPr>
          <p:cNvPr id="3" name="文本框 2"/>
          <p:cNvSpPr txBox="1">
            <a:spLocks noChangeArrowheads="1"/>
          </p:cNvSpPr>
          <p:nvPr/>
        </p:nvSpPr>
        <p:spPr bwMode="auto">
          <a:xfrm>
            <a:off x="1970088" y="19669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启发</a:t>
            </a:r>
            <a:endParaRPr lang="zh-CN" altLang="en-US" sz="2800" b="1" dirty="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581525" y="19589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灵活</a:t>
            </a:r>
            <a:endParaRPr lang="zh-CN" altLang="en-US" sz="2800" b="1" dirty="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7218363" y="19462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灵敏</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1997075" y="26082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证实</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4622800" y="25812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机密</a:t>
            </a:r>
            <a:endParaRPr lang="zh-CN" altLang="en-US" sz="2800" b="1" dirty="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7272338" y="25542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清晰</a:t>
            </a:r>
            <a:endParaRPr lang="zh-CN" altLang="en-US" sz="2800" b="1">
              <a:solidFill>
                <a:srgbClr val="000000"/>
              </a:solidFill>
              <a:latin typeface="幼圆" charset="0"/>
              <a:ea typeface="幼圆" charset="0"/>
              <a:sym typeface="黑体" panose="02010609060101010101" pitchFamily="49" charset="-122"/>
            </a:endParaRPr>
          </a:p>
        </p:txBody>
      </p:sp>
      <p:sp>
        <p:nvSpPr>
          <p:cNvPr id="9" name="矩形 5"/>
          <p:cNvSpPr>
            <a:spLocks noChangeArrowheads="1"/>
          </p:cNvSpPr>
          <p:nvPr/>
        </p:nvSpPr>
        <p:spPr bwMode="auto">
          <a:xfrm>
            <a:off x="352425" y="935038"/>
            <a:ext cx="502602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rgbClr val="000000"/>
                </a:solidFill>
                <a:latin typeface="幼圆" charset="0"/>
                <a:ea typeface="幼圆" charset="0"/>
                <a:cs typeface="宋体" panose="02010600030101010101" pitchFamily="2" charset="-122"/>
              </a:rPr>
              <a:t>五、写出下列词语的近义词。</a:t>
            </a:r>
            <a:endParaRPr lang="zh-CN" altLang="en-US" sz="2800" b="1">
              <a:solidFill>
                <a:srgbClr val="000000"/>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1001713" y="1812925"/>
            <a:ext cx="813117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noProof="1">
                <a:solidFill>
                  <a:schemeClr val="dk1"/>
                </a:solidFill>
                <a:latin typeface="幼圆" charset="0"/>
                <a:cs typeface="幼圆" charset="0"/>
                <a:sym typeface="+mn-ea"/>
              </a:rPr>
              <a:t>灵巧</a:t>
            </a:r>
            <a:r>
              <a:rPr lang="zh-CN" altLang="zh-CN" sz="2800" b="1" noProof="1">
                <a:solidFill>
                  <a:schemeClr val="dk1"/>
                </a:solidFill>
                <a:latin typeface="幼圆" charset="0"/>
                <a:cs typeface="幼圆" charset="0"/>
                <a:sym typeface="+mn-ea"/>
              </a:rPr>
              <a:t>—</a:t>
            </a:r>
            <a:r>
              <a:rPr lang="zh-CN" altLang="en-US" sz="2800" b="1" noProof="1">
                <a:solidFill>
                  <a:schemeClr val="dk1"/>
                </a:solidFill>
                <a:latin typeface="幼圆" charset="0"/>
                <a:cs typeface="幼圆" charset="0"/>
                <a:sym typeface="+mn-ea"/>
              </a:rPr>
              <a:t>                敏锐</a:t>
            </a:r>
            <a:r>
              <a:rPr lang="zh-CN" altLang="zh-CN" sz="2800" b="1" noProof="1">
                <a:solidFill>
                  <a:schemeClr val="dk1"/>
                </a:solidFill>
                <a:latin typeface="幼圆" charset="0"/>
                <a:cs typeface="幼圆" charset="0"/>
                <a:sym typeface="+mn-ea"/>
              </a:rPr>
              <a:t>—</a:t>
            </a:r>
            <a:r>
              <a:rPr lang="zh-CN" altLang="en-US" sz="2800" b="1" noProof="1">
                <a:solidFill>
                  <a:schemeClr val="dk1"/>
                </a:solidFill>
                <a:latin typeface="幼圆" charset="0"/>
                <a:cs typeface="幼圆" charset="0"/>
                <a:sym typeface="+mn-ea"/>
              </a:rPr>
              <a:t>                 漆黑</a:t>
            </a:r>
            <a:r>
              <a:rPr lang="zh-CN" altLang="zh-CN" sz="2800" b="1" noProof="1">
                <a:solidFill>
                  <a:schemeClr val="dk1"/>
                </a:solidFill>
                <a:latin typeface="幼圆" charset="0"/>
                <a:cs typeface="幼圆" charset="0"/>
                <a:sym typeface="+mn-ea"/>
              </a:rPr>
              <a:t>—</a:t>
            </a:r>
            <a:endParaRPr lang="zh-CN" altLang="en-US" sz="2800" b="1" noProof="1">
              <a:solidFill>
                <a:schemeClr val="dk1"/>
              </a:solidFill>
              <a:latin typeface="幼圆" charset="0"/>
              <a:cs typeface="幼圆" charset="0"/>
              <a:sym typeface="+mn-ea"/>
            </a:endParaRPr>
          </a:p>
          <a:p>
            <a:pPr eaLnBrk="1" hangingPunct="1">
              <a:lnSpc>
                <a:spcPct val="150000"/>
              </a:lnSpc>
            </a:pPr>
            <a:r>
              <a:rPr lang="zh-CN" altLang="zh-CN" sz="2800" b="1">
                <a:solidFill>
                  <a:schemeClr val="dk1"/>
                </a:solidFill>
                <a:latin typeface="幼圆" charset="0"/>
                <a:cs typeface="幼圆" charset="0"/>
              </a:rPr>
              <a:t>清楚</a:t>
            </a:r>
            <a:r>
              <a:rPr lang="zh-CN" altLang="zh-CN" sz="2800" b="1" noProof="1">
                <a:solidFill>
                  <a:schemeClr val="dk1"/>
                </a:solidFill>
                <a:latin typeface="幼圆" charset="0"/>
                <a:cs typeface="幼圆" charset="0"/>
                <a:sym typeface="+mn-ea"/>
              </a:rPr>
              <a:t>—</a:t>
            </a:r>
            <a:r>
              <a:rPr lang="zh-CN" altLang="zh-CN" sz="2800" b="1">
                <a:solidFill>
                  <a:schemeClr val="dk1"/>
                </a:solidFill>
                <a:latin typeface="幼圆" charset="0"/>
                <a:cs typeface="幼圆" charset="0"/>
              </a:rPr>
              <a:t>　　 </a:t>
            </a:r>
            <a:r>
              <a:rPr lang="en-US" altLang="zh-CN" sz="2800" b="1">
                <a:solidFill>
                  <a:schemeClr val="dk1"/>
                </a:solidFill>
                <a:latin typeface="幼圆" charset="0"/>
                <a:cs typeface="幼圆" charset="0"/>
              </a:rPr>
              <a:t>     </a:t>
            </a:r>
            <a:r>
              <a:rPr lang="zh-CN" altLang="zh-CN" sz="2800" b="1">
                <a:solidFill>
                  <a:schemeClr val="dk1"/>
                </a:solidFill>
                <a:latin typeface="幼圆" charset="0"/>
                <a:cs typeface="幼圆" charset="0"/>
              </a:rPr>
              <a:t>   安全</a:t>
            </a:r>
            <a:r>
              <a:rPr lang="zh-CN" altLang="zh-CN" sz="2800" b="1" noProof="1">
                <a:solidFill>
                  <a:schemeClr val="dk1"/>
                </a:solidFill>
                <a:latin typeface="幼圆" charset="0"/>
                <a:cs typeface="幼圆" charset="0"/>
                <a:sym typeface="+mn-ea"/>
              </a:rPr>
              <a:t>—</a:t>
            </a:r>
            <a:r>
              <a:rPr lang="zh-CN" altLang="zh-CN" sz="2800" b="1">
                <a:solidFill>
                  <a:schemeClr val="dk1"/>
                </a:solidFill>
                <a:latin typeface="幼圆" charset="0"/>
                <a:cs typeface="幼圆" charset="0"/>
              </a:rPr>
              <a:t>         </a:t>
            </a:r>
            <a:r>
              <a:rPr lang="en-US" altLang="zh-CN" sz="2800" b="1">
                <a:solidFill>
                  <a:schemeClr val="dk1"/>
                </a:solidFill>
                <a:latin typeface="幼圆" charset="0"/>
                <a:cs typeface="幼圆" charset="0"/>
              </a:rPr>
              <a:t>           </a:t>
            </a:r>
            <a:r>
              <a:rPr lang="zh-CN" altLang="zh-CN" sz="2800" b="1">
                <a:solidFill>
                  <a:schemeClr val="dk1"/>
                </a:solidFill>
                <a:latin typeface="幼圆" charset="0"/>
                <a:cs typeface="幼圆" charset="0"/>
              </a:rPr>
              <a:t>秘密</a:t>
            </a:r>
            <a:r>
              <a:rPr lang="zh-CN" altLang="zh-CN" sz="2800" b="1" noProof="1">
                <a:solidFill>
                  <a:schemeClr val="dk1"/>
                </a:solidFill>
                <a:latin typeface="幼圆" charset="0"/>
                <a:cs typeface="幼圆" charset="0"/>
                <a:sym typeface="+mn-ea"/>
              </a:rPr>
              <a:t>—</a:t>
            </a:r>
            <a:r>
              <a:rPr lang="zh-CN" altLang="zh-CN" sz="2800" b="1">
                <a:solidFill>
                  <a:schemeClr val="dk1"/>
                </a:solidFill>
                <a:latin typeface="幼圆" charset="0"/>
                <a:cs typeface="幼圆" charset="0"/>
              </a:rPr>
              <a:t>             </a:t>
            </a:r>
            <a:endParaRPr lang="zh-CN" altLang="zh-CN" sz="2800" b="1">
              <a:solidFill>
                <a:schemeClr val="dk1"/>
              </a:solidFill>
              <a:latin typeface="幼圆" charset="0"/>
              <a:cs typeface="幼圆" charset="0"/>
            </a:endParaRPr>
          </a:p>
        </p:txBody>
      </p:sp>
      <p:sp>
        <p:nvSpPr>
          <p:cNvPr id="3" name="文本框 2"/>
          <p:cNvSpPr txBox="1">
            <a:spLocks noChangeArrowheads="1"/>
          </p:cNvSpPr>
          <p:nvPr/>
        </p:nvSpPr>
        <p:spPr bwMode="auto">
          <a:xfrm>
            <a:off x="2047875" y="19685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笨重</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559300" y="19685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迟钝</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7180263" y="19685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明亮</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2049463" y="25828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模糊</a:t>
            </a:r>
            <a:endParaRPr lang="zh-CN" altLang="zh-CN"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7167563" y="25828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危险</a:t>
            </a:r>
            <a:endParaRPr lang="zh-CN" altLang="zh-CN"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4532313" y="25828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公开</a:t>
            </a:r>
            <a:endParaRPr lang="zh-CN" altLang="zh-CN" sz="2800" b="1">
              <a:solidFill>
                <a:srgbClr val="000000"/>
              </a:solidFill>
              <a:latin typeface="幼圆" charset="0"/>
              <a:ea typeface="幼圆" charset="0"/>
              <a:sym typeface="黑体" panose="02010609060101010101" pitchFamily="49" charset="-122"/>
            </a:endParaRPr>
          </a:p>
        </p:txBody>
      </p:sp>
      <p:sp>
        <p:nvSpPr>
          <p:cNvPr id="9" name="矩形 1"/>
          <p:cNvSpPr>
            <a:spLocks noChangeArrowheads="1"/>
          </p:cNvSpPr>
          <p:nvPr/>
        </p:nvSpPr>
        <p:spPr bwMode="auto">
          <a:xfrm>
            <a:off x="539750" y="1031875"/>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rgbClr val="000000"/>
                </a:solidFill>
                <a:latin typeface="幼圆" charset="0"/>
                <a:ea typeface="幼圆" charset="0"/>
                <a:cs typeface="宋体" panose="02010600030101010101" pitchFamily="2" charset="-122"/>
              </a:rPr>
              <a:t>六、写出下列词语的反义词。</a:t>
            </a:r>
            <a:endParaRPr lang="zh-CN" altLang="en-US" sz="2800" b="1">
              <a:solidFill>
                <a:srgbClr val="000000"/>
              </a:solidFill>
              <a:latin typeface="幼圆" charset="0"/>
              <a:ea typeface="幼圆" charset="0"/>
              <a:cs typeface="宋体" panose="02010600030101010101" pitchFamily="2"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162050" y="1566863"/>
            <a:ext cx="8847138"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32105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332105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332105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332105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332105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332105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332105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332105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332105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的女人</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的叶子</a:t>
            </a:r>
            <a:r>
              <a:rPr lang="en-US" altLang="zh-CN" sz="2800" b="1">
                <a:solidFill>
                  <a:srgbClr val="000000"/>
                </a:solidFill>
                <a:latin typeface="幼圆" charset="0"/>
                <a:cs typeface="幼圆" charset="0"/>
              </a:rPr>
              <a:t>        </a:t>
            </a:r>
            <a:endParaRPr lang="en-US" altLang="zh-CN" sz="2800" b="1">
              <a:solidFill>
                <a:srgbClr val="000000"/>
              </a:solidFill>
              <a:latin typeface="幼圆" charset="0"/>
              <a:cs typeface="幼圆" charset="0"/>
            </a:endParaRPr>
          </a:p>
          <a:p>
            <a:pPr eaLnBrk="1" hangingPunct="1">
              <a:lnSpc>
                <a:spcPct val="150000"/>
              </a:lnSpc>
            </a:pPr>
            <a:r>
              <a:rPr lang="en-US" altLang="zh-CN" sz="2800" b="1">
                <a:solidFill>
                  <a:srgbClr val="000000"/>
                </a:solidFill>
                <a:latin typeface="幼圆" charset="0"/>
                <a:cs typeface="幼圆" charset="0"/>
              </a:rPr>
              <a:t>(</a:t>
            </a: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a:t>
            </a:r>
            <a:r>
              <a:rPr lang="zh-CN" altLang="en-US" sz="2800" b="1">
                <a:solidFill>
                  <a:srgbClr val="000000"/>
                </a:solidFill>
                <a:latin typeface="幼圆" charset="0"/>
                <a:cs typeface="幼圆" charset="0"/>
              </a:rPr>
              <a:t>的想象</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的风雨</a:t>
            </a:r>
            <a:r>
              <a:rPr lang="en-US" altLang="zh-CN" sz="2800" b="1">
                <a:solidFill>
                  <a:srgbClr val="000000"/>
                </a:solidFill>
                <a:latin typeface="幼圆" charset="0"/>
                <a:cs typeface="幼圆" charset="0"/>
              </a:rPr>
              <a:t>   </a:t>
            </a:r>
            <a:endParaRPr lang="en-US" altLang="zh-CN" sz="2800" b="1">
              <a:solidFill>
                <a:srgbClr val="000000"/>
              </a:solidFill>
              <a:latin typeface="幼圆" charset="0"/>
              <a:cs typeface="幼圆" charset="0"/>
            </a:endParaRPr>
          </a:p>
          <a:p>
            <a:pPr eaLnBrk="1" hangingPunct="1">
              <a:lnSpc>
                <a:spcPct val="150000"/>
              </a:lnSpc>
            </a:pPr>
            <a:r>
              <a:rPr lang="en-US" altLang="zh-CN" sz="2800" b="1">
                <a:solidFill>
                  <a:srgbClr val="000000"/>
                </a:solidFill>
                <a:latin typeface="幼圆" charset="0"/>
                <a:cs typeface="幼圆" charset="0"/>
              </a:rPr>
              <a:t>(</a:t>
            </a: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a:t>
            </a:r>
            <a:r>
              <a:rPr lang="zh-CN" altLang="en-US" sz="2800" b="1">
                <a:solidFill>
                  <a:srgbClr val="000000"/>
                </a:solidFill>
                <a:latin typeface="幼圆" charset="0"/>
                <a:cs typeface="幼圆" charset="0"/>
              </a:rPr>
              <a:t>地捏着</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地躺着       </a:t>
            </a:r>
            <a:endParaRPr lang="zh-CN" altLang="en-US" sz="2800" b="1">
              <a:solidFill>
                <a:srgbClr val="000000"/>
              </a:solidFill>
              <a:latin typeface="幼圆" charset="0"/>
              <a:cs typeface="幼圆" charset="0"/>
            </a:endParaRPr>
          </a:p>
        </p:txBody>
      </p:sp>
      <p:sp>
        <p:nvSpPr>
          <p:cNvPr id="3" name="文本框 2"/>
          <p:cNvSpPr txBox="1">
            <a:spLocks noChangeArrowheads="1"/>
          </p:cNvSpPr>
          <p:nvPr/>
        </p:nvSpPr>
        <p:spPr bwMode="auto">
          <a:xfrm>
            <a:off x="1547813" y="1763713"/>
            <a:ext cx="1358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穷苦</a:t>
            </a:r>
            <a:endParaRPr lang="zh-CN" altLang="en-US" sz="2800" b="1">
              <a:solidFill>
                <a:srgbClr val="000000"/>
              </a:solidFill>
              <a:latin typeface="幼圆" charset="0"/>
              <a:ea typeface="幼圆" charset="0"/>
            </a:endParaRPr>
          </a:p>
        </p:txBody>
      </p:sp>
      <p:sp>
        <p:nvSpPr>
          <p:cNvPr id="4" name="文本框 3"/>
          <p:cNvSpPr txBox="1">
            <a:spLocks noChangeArrowheads="1"/>
          </p:cNvSpPr>
          <p:nvPr/>
        </p:nvSpPr>
        <p:spPr bwMode="auto">
          <a:xfrm>
            <a:off x="4873625" y="1749425"/>
            <a:ext cx="112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柔嫩</a:t>
            </a:r>
            <a:endParaRPr lang="zh-CN" altLang="en-US" sz="2800" b="1">
              <a:solidFill>
                <a:srgbClr val="000000"/>
              </a:solidFill>
              <a:latin typeface="幼圆" charset="0"/>
              <a:ea typeface="幼圆" charset="0"/>
            </a:endParaRPr>
          </a:p>
        </p:txBody>
      </p:sp>
      <p:sp>
        <p:nvSpPr>
          <p:cNvPr id="5" name="文本框 4"/>
          <p:cNvSpPr txBox="1">
            <a:spLocks noChangeArrowheads="1"/>
          </p:cNvSpPr>
          <p:nvPr/>
        </p:nvSpPr>
        <p:spPr bwMode="auto">
          <a:xfrm>
            <a:off x="1547813" y="2378075"/>
            <a:ext cx="9128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愉快</a:t>
            </a:r>
            <a:endParaRPr lang="zh-CN" altLang="en-US" sz="2800" b="1">
              <a:solidFill>
                <a:srgbClr val="000000"/>
              </a:solidFill>
              <a:latin typeface="幼圆" charset="0"/>
              <a:ea typeface="幼圆" charset="0"/>
            </a:endParaRPr>
          </a:p>
        </p:txBody>
      </p:sp>
      <p:sp>
        <p:nvSpPr>
          <p:cNvPr id="6" name="文本框 5"/>
          <p:cNvSpPr txBox="1">
            <a:spLocks noChangeArrowheads="1"/>
          </p:cNvSpPr>
          <p:nvPr/>
        </p:nvSpPr>
        <p:spPr bwMode="auto">
          <a:xfrm>
            <a:off x="4873625" y="2378075"/>
            <a:ext cx="112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猛烈</a:t>
            </a:r>
            <a:endParaRPr lang="zh-CN" altLang="en-US" sz="2800" b="1">
              <a:solidFill>
                <a:srgbClr val="000000"/>
              </a:solidFill>
              <a:latin typeface="幼圆" charset="0"/>
              <a:ea typeface="幼圆" charset="0"/>
            </a:endParaRPr>
          </a:p>
        </p:txBody>
      </p:sp>
      <p:sp>
        <p:nvSpPr>
          <p:cNvPr id="7" name="文本框 6"/>
          <p:cNvSpPr txBox="1">
            <a:spLocks noChangeArrowheads="1"/>
          </p:cNvSpPr>
          <p:nvPr/>
        </p:nvSpPr>
        <p:spPr bwMode="auto">
          <a:xfrm>
            <a:off x="1547813" y="3048000"/>
            <a:ext cx="9128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紧紧</a:t>
            </a:r>
            <a:endParaRPr lang="zh-CN" altLang="en-US" sz="2800" b="1">
              <a:solidFill>
                <a:srgbClr val="000000"/>
              </a:solidFill>
              <a:latin typeface="幼圆" charset="0"/>
              <a:ea typeface="幼圆" charset="0"/>
            </a:endParaRPr>
          </a:p>
        </p:txBody>
      </p:sp>
      <p:sp>
        <p:nvSpPr>
          <p:cNvPr id="8" name="文本框 7"/>
          <p:cNvSpPr txBox="1">
            <a:spLocks noChangeArrowheads="1"/>
          </p:cNvSpPr>
          <p:nvPr/>
        </p:nvSpPr>
        <p:spPr bwMode="auto">
          <a:xfrm>
            <a:off x="4873625" y="3033713"/>
            <a:ext cx="12446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rPr>
              <a:t>安静</a:t>
            </a:r>
            <a:endParaRPr lang="zh-CN" altLang="en-US" sz="2800" b="1">
              <a:solidFill>
                <a:srgbClr val="000000"/>
              </a:solidFill>
              <a:latin typeface="幼圆" charset="0"/>
              <a:ea typeface="幼圆" charset="0"/>
            </a:endParaRPr>
          </a:p>
        </p:txBody>
      </p:sp>
      <p:sp>
        <p:nvSpPr>
          <p:cNvPr id="9" name="矩形 1"/>
          <p:cNvSpPr>
            <a:spLocks noChangeArrowheads="1"/>
          </p:cNvSpPr>
          <p:nvPr/>
        </p:nvSpPr>
        <p:spPr bwMode="auto">
          <a:xfrm>
            <a:off x="403225" y="766763"/>
            <a:ext cx="270986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七、词语天地。</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995363" y="1655763"/>
            <a:ext cx="82327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400" b="1">
                <a:solidFill>
                  <a:schemeClr val="dk1"/>
                </a:solidFill>
                <a:latin typeface="幼圆" charset="0"/>
                <a:ea typeface="黑体" panose="02010609060101010101" pitchFamily="49" charset="-122"/>
                <a:cs typeface="幼圆" charset="0"/>
              </a:rPr>
              <a:t>A</a:t>
            </a:r>
            <a:r>
              <a:rPr lang="en-US" altLang="zh-CN" sz="2400" b="1">
                <a:solidFill>
                  <a:schemeClr val="dk1"/>
                </a:solidFill>
                <a:latin typeface="幼圆" charset="0"/>
                <a:ea typeface="黑体" panose="02010609060101010101" pitchFamily="49" charset="-122"/>
                <a:cs typeface="幼圆" charset="0"/>
              </a:rPr>
              <a:t>B</a:t>
            </a:r>
            <a:r>
              <a:rPr lang="zh-CN" altLang="en-US" sz="2400" b="1">
                <a:solidFill>
                  <a:schemeClr val="dk1"/>
                </a:solidFill>
                <a:latin typeface="幼圆" charset="0"/>
                <a:ea typeface="黑体" panose="02010609060101010101" pitchFamily="49" charset="-122"/>
                <a:cs typeface="幼圆" charset="0"/>
              </a:rPr>
              <a:t>B式词语：</a:t>
            </a:r>
            <a:endParaRPr lang="zh-CN" altLang="en-US" sz="2400" b="1">
              <a:solidFill>
                <a:schemeClr val="dk1"/>
              </a:solidFill>
              <a:latin typeface="幼圆" charset="0"/>
              <a:ea typeface="黑体" panose="02010609060101010101" pitchFamily="49" charset="-122"/>
              <a:cs typeface="幼圆" charset="0"/>
            </a:endParaRPr>
          </a:p>
          <a:p>
            <a:pPr eaLnBrk="1" hangingPunct="1">
              <a:lnSpc>
                <a:spcPct val="200000"/>
              </a:lnSpc>
            </a:pPr>
            <a:r>
              <a:rPr lang="zh-CN" altLang="en-US" sz="2400" b="1">
                <a:solidFill>
                  <a:schemeClr val="dk1"/>
                </a:solidFill>
                <a:latin typeface="幼圆" charset="0"/>
                <a:ea typeface="黑体" panose="02010609060101010101" pitchFamily="49" charset="-122"/>
                <a:cs typeface="幼圆" charset="0"/>
                <a:sym typeface="+mn-ea"/>
              </a:rPr>
              <a:t>含有近义词：</a:t>
            </a:r>
            <a:endParaRPr lang="zh-CN" altLang="en-US" sz="2400" b="1">
              <a:solidFill>
                <a:schemeClr val="dk1"/>
              </a:solidFill>
              <a:latin typeface="幼圆" charset="0"/>
              <a:ea typeface="黑体" panose="02010609060101010101" pitchFamily="49" charset="-122"/>
              <a:cs typeface="幼圆" charset="0"/>
              <a:sym typeface="+mn-ea"/>
            </a:endParaRPr>
          </a:p>
        </p:txBody>
      </p:sp>
      <p:sp>
        <p:nvSpPr>
          <p:cNvPr id="3" name="文本框 2"/>
          <p:cNvSpPr txBox="1">
            <a:spLocks noChangeArrowheads="1"/>
          </p:cNvSpPr>
          <p:nvPr/>
        </p:nvSpPr>
        <p:spPr bwMode="auto">
          <a:xfrm>
            <a:off x="2801938" y="1949450"/>
            <a:ext cx="46278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000000"/>
                </a:solidFill>
                <a:latin typeface="幼圆" charset="0"/>
                <a:cs typeface="幼圆" charset="0"/>
                <a:sym typeface="黑体" panose="02010609060101010101" pitchFamily="49" charset="-122"/>
              </a:rPr>
              <a:t>暖洋洋    黑压压   水淋淋    </a:t>
            </a:r>
            <a:endParaRPr lang="zh-CN" altLang="en-US" sz="2400" b="1" dirty="0">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2789238" y="2659063"/>
            <a:ext cx="30924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000000"/>
                </a:solidFill>
                <a:latin typeface="幼圆" charset="0"/>
                <a:cs typeface="幼圆" charset="0"/>
              </a:rPr>
              <a:t>腾云驾雾   呼风唤雨</a:t>
            </a:r>
            <a:endParaRPr lang="zh-CN" altLang="en-US" sz="2400" b="1" dirty="0">
              <a:solidFill>
                <a:srgbClr val="000000"/>
              </a:solidFill>
              <a:latin typeface="幼圆" charset="0"/>
              <a:cs typeface="幼圆" charset="0"/>
            </a:endParaRPr>
          </a:p>
        </p:txBody>
      </p:sp>
      <p:sp>
        <p:nvSpPr>
          <p:cNvPr id="5" name="矩形 3"/>
          <p:cNvSpPr>
            <a:spLocks noChangeArrowheads="1"/>
          </p:cNvSpPr>
          <p:nvPr/>
        </p:nvSpPr>
        <p:spPr bwMode="auto">
          <a:xfrm>
            <a:off x="512763" y="914400"/>
            <a:ext cx="270827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八、词语归类。</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custDataLst>
              <p:tags r:id="rId10"/>
            </p:custDataLst>
          </p:nvPr>
        </p:nvSpPr>
        <p:spPr bwMode="auto">
          <a:xfrm>
            <a:off x="268288" y="654050"/>
            <a:ext cx="8643937"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dk1"/>
                </a:solidFill>
                <a:latin typeface="幼圆" charset="0"/>
                <a:cs typeface="幼圆" charset="0"/>
              </a:rPr>
              <a:t>1.</a:t>
            </a:r>
            <a:r>
              <a:rPr lang="zh-CN" altLang="en-US" sz="2400" b="1">
                <a:solidFill>
                  <a:schemeClr val="dk1"/>
                </a:solidFill>
                <a:latin typeface="幼圆" charset="0"/>
                <a:cs typeface="幼圆" charset="0"/>
              </a:rPr>
              <a:t>你从</a:t>
            </a:r>
            <a:r>
              <a:rPr lang="zh-CN" altLang="zh-CN" sz="2400" b="1">
                <a:solidFill>
                  <a:schemeClr val="dk1"/>
                </a:solidFill>
                <a:latin typeface="幼圆" charset="0"/>
                <a:cs typeface="幼圆" charset="0"/>
              </a:rPr>
              <a:t>《一个豆荚里的五粒豆》中，明白了什么道理？       </a:t>
            </a:r>
            <a:endParaRPr lang="zh-CN" altLang="zh-CN" sz="2400" b="1">
              <a:solidFill>
                <a:schemeClr val="dk1"/>
              </a:solidFill>
              <a:latin typeface="幼圆" charset="0"/>
              <a:cs typeface="幼圆" charset="0"/>
            </a:endParaRPr>
          </a:p>
        </p:txBody>
      </p:sp>
      <p:sp>
        <p:nvSpPr>
          <p:cNvPr id="3" name="文本框 2"/>
          <p:cNvSpPr txBox="1">
            <a:spLocks noChangeArrowheads="1"/>
          </p:cNvSpPr>
          <p:nvPr/>
        </p:nvSpPr>
        <p:spPr bwMode="auto">
          <a:xfrm>
            <a:off x="576263" y="1222375"/>
            <a:ext cx="7869237" cy="364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3848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200" b="1" dirty="0">
                <a:solidFill>
                  <a:srgbClr val="000000"/>
                </a:solidFill>
                <a:latin typeface="幼圆" charset="0"/>
                <a:cs typeface="幼圆" charset="0"/>
              </a:rPr>
              <a:t>作</a:t>
            </a:r>
            <a:r>
              <a:rPr lang="en-US" altLang="zh-CN" sz="2200" b="1" dirty="0" err="1">
                <a:solidFill>
                  <a:srgbClr val="000000"/>
                </a:solidFill>
                <a:latin typeface="幼圆" charset="0"/>
                <a:cs typeface="幼圆" charset="0"/>
              </a:rPr>
              <a:t>者写作手法很巧妙，用拟人</a:t>
            </a:r>
            <a:r>
              <a:rPr lang="zh-CN" altLang="en-US" sz="2200" b="1" dirty="0">
                <a:solidFill>
                  <a:srgbClr val="000000"/>
                </a:solidFill>
                <a:latin typeface="幼圆" charset="0"/>
                <a:cs typeface="幼圆" charset="0"/>
              </a:rPr>
              <a:t>、</a:t>
            </a:r>
            <a:r>
              <a:rPr lang="en-US" altLang="zh-CN" sz="2200" b="1" dirty="0" err="1">
                <a:solidFill>
                  <a:srgbClr val="000000"/>
                </a:solidFill>
                <a:latin typeface="幼圆" charset="0"/>
                <a:cs typeface="幼圆" charset="0"/>
              </a:rPr>
              <a:t>比喻等手法将五颗豆子写的淋漓尽致，写第五颗豆子的宝贵</a:t>
            </a:r>
            <a:r>
              <a:rPr lang="zh-CN" altLang="en-US" sz="2200" b="1" dirty="0">
                <a:solidFill>
                  <a:srgbClr val="000000"/>
                </a:solidFill>
                <a:latin typeface="幼圆" charset="0"/>
                <a:cs typeface="幼圆" charset="0"/>
              </a:rPr>
              <a:t>，</a:t>
            </a:r>
            <a:r>
              <a:rPr lang="en-US" altLang="zh-CN" sz="2200" b="1" dirty="0" err="1">
                <a:solidFill>
                  <a:srgbClr val="000000"/>
                </a:solidFill>
                <a:latin typeface="幼圆" charset="0"/>
                <a:cs typeface="幼圆" charset="0"/>
              </a:rPr>
              <a:t>给小女孩带来希望，却反映出前四颗豆子的平凡</a:t>
            </a:r>
            <a:r>
              <a:rPr lang="zh-CN" altLang="en-US" sz="2200" b="1" dirty="0">
                <a:solidFill>
                  <a:srgbClr val="000000"/>
                </a:solidFill>
                <a:latin typeface="幼圆" charset="0"/>
                <a:cs typeface="幼圆" charset="0"/>
              </a:rPr>
              <a:t>、</a:t>
            </a:r>
            <a:r>
              <a:rPr lang="en-US" altLang="zh-CN" sz="2200" b="1" dirty="0" err="1">
                <a:solidFill>
                  <a:srgbClr val="000000"/>
                </a:solidFill>
                <a:latin typeface="幼圆" charset="0"/>
                <a:cs typeface="幼圆" charset="0"/>
              </a:rPr>
              <a:t>自大</a:t>
            </a:r>
            <a:r>
              <a:rPr lang="zh-CN" altLang="en-US" sz="2200" b="1" dirty="0">
                <a:solidFill>
                  <a:srgbClr val="000000"/>
                </a:solidFill>
                <a:latin typeface="幼圆" charset="0"/>
                <a:cs typeface="幼圆" charset="0"/>
              </a:rPr>
              <a:t>、</a:t>
            </a:r>
            <a:r>
              <a:rPr lang="en-US" altLang="zh-CN" sz="2200" b="1" dirty="0" err="1">
                <a:solidFill>
                  <a:srgbClr val="000000"/>
                </a:solidFill>
                <a:latin typeface="幼圆" charset="0"/>
                <a:cs typeface="幼圆" charset="0"/>
              </a:rPr>
              <a:t>自满</a:t>
            </a:r>
            <a:r>
              <a:rPr lang="en-US" altLang="zh-CN" sz="2200" b="1" dirty="0">
                <a:solidFill>
                  <a:srgbClr val="000000"/>
                </a:solidFill>
                <a:latin typeface="幼圆" charset="0"/>
                <a:cs typeface="幼圆" charset="0"/>
              </a:rPr>
              <a:t>。        </a:t>
            </a:r>
            <a:endParaRPr lang="en-US" altLang="zh-CN" sz="2200" b="1" dirty="0">
              <a:solidFill>
                <a:srgbClr val="000000"/>
              </a:solidFill>
              <a:latin typeface="幼圆" charset="0"/>
              <a:cs typeface="幼圆" charset="0"/>
            </a:endParaRPr>
          </a:p>
          <a:p>
            <a:pPr eaLnBrk="1" hangingPunct="1">
              <a:lnSpc>
                <a:spcPct val="150000"/>
              </a:lnSpc>
            </a:pPr>
            <a:r>
              <a:rPr lang="en-US" altLang="zh-CN" sz="2200" b="1" dirty="0" err="1">
                <a:solidFill>
                  <a:srgbClr val="000000"/>
                </a:solidFill>
                <a:latin typeface="幼圆" charset="0"/>
                <a:cs typeface="幼圆" charset="0"/>
              </a:rPr>
              <a:t>这篇文章会使我们想</a:t>
            </a:r>
            <a:r>
              <a:rPr lang="zh-CN" altLang="en-US" sz="2200" b="1" dirty="0">
                <a:solidFill>
                  <a:srgbClr val="000000"/>
                </a:solidFill>
                <a:latin typeface="幼圆" charset="0"/>
                <a:cs typeface="幼圆" charset="0"/>
              </a:rPr>
              <a:t>到</a:t>
            </a:r>
            <a:r>
              <a:rPr lang="en-US" altLang="zh-CN" sz="2200" b="1" dirty="0" err="1">
                <a:solidFill>
                  <a:srgbClr val="000000"/>
                </a:solidFill>
                <a:latin typeface="幼圆" charset="0"/>
                <a:cs typeface="幼圆" charset="0"/>
              </a:rPr>
              <a:t>第五颗豌豆虽然落到一个“长满青苔和霉菌的地方”却给小女孩带来了生命的希望与生机，所以这颗豆子既平凡却又宝贵</a:t>
            </a:r>
            <a:r>
              <a:rPr lang="en-US" altLang="zh-CN" sz="2200" b="1" dirty="0">
                <a:solidFill>
                  <a:srgbClr val="000000"/>
                </a:solidFill>
                <a:latin typeface="幼圆" charset="0"/>
                <a:cs typeface="幼圆" charset="0"/>
              </a:rPr>
              <a:t>。</a:t>
            </a:r>
            <a:r>
              <a:rPr lang="zh-CN" altLang="en-US" sz="2200" b="1" dirty="0">
                <a:solidFill>
                  <a:srgbClr val="000000"/>
                </a:solidFill>
                <a:latin typeface="幼圆" charset="0"/>
                <a:cs typeface="幼圆" charset="0"/>
              </a:rPr>
              <a:t>也</a:t>
            </a:r>
            <a:r>
              <a:rPr lang="en-US" altLang="zh-CN" sz="2200" b="1" dirty="0" err="1">
                <a:solidFill>
                  <a:srgbClr val="000000"/>
                </a:solidFill>
                <a:latin typeface="幼圆" charset="0"/>
                <a:cs typeface="幼圆" charset="0"/>
              </a:rPr>
              <a:t>使我们明白了：生命是可贵的，更可贵的是用自己的生命去创造价值</a:t>
            </a:r>
            <a:r>
              <a:rPr lang="en-US" altLang="zh-CN" sz="2200" b="1" dirty="0">
                <a:solidFill>
                  <a:srgbClr val="000000"/>
                </a:solidFill>
                <a:latin typeface="幼圆" charset="0"/>
                <a:cs typeface="幼圆" charset="0"/>
              </a:rPr>
              <a:t>。    </a:t>
            </a:r>
            <a:endParaRPr lang="en-US" altLang="zh-CN" sz="2200" b="1" dirty="0">
              <a:solidFill>
                <a:srgbClr val="000000"/>
              </a:solidFill>
              <a:latin typeface="幼圆" charset="0"/>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2"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3"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5"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7"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1" name="矩形 11"/>
          <p:cNvSpPr>
            <a:spLocks noChangeArrowheads="1"/>
          </p:cNvSpPr>
          <p:nvPr>
            <p:custDataLst>
              <p:tags r:id="rId10"/>
            </p:custDataLst>
          </p:nvPr>
        </p:nvSpPr>
        <p:spPr bwMode="auto">
          <a:xfrm>
            <a:off x="1752600" y="1334294"/>
            <a:ext cx="7626350"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525" indent="-9525" eaLnBrk="0" hangingPunct="0">
              <a:tabLst>
                <a:tab pos="30480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30480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30480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30480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304800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304800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304800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304800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30480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dirty="0">
                <a:solidFill>
                  <a:schemeClr val="dk1"/>
                </a:solidFill>
                <a:latin typeface="幼圆" charset="0"/>
                <a:cs typeface="幼圆" charset="0"/>
              </a:rPr>
              <a:t>运</a:t>
            </a:r>
            <a:r>
              <a:rPr lang="zh-CN" altLang="en-US" sz="2800" b="1" u="sng" dirty="0">
                <a:solidFill>
                  <a:schemeClr val="dk1"/>
                </a:solidFill>
                <a:latin typeface="幼圆" charset="0"/>
                <a:cs typeface="幼圆" charset="0"/>
              </a:rPr>
              <a:t>载</a:t>
            </a:r>
            <a:r>
              <a:rPr lang="en-US" altLang="zh-CN" sz="2800" b="1" dirty="0">
                <a:solidFill>
                  <a:schemeClr val="dk1"/>
                </a:solidFill>
                <a:latin typeface="幼圆" charset="0"/>
                <a:cs typeface="幼圆" charset="0"/>
              </a:rPr>
              <a:t>(              )	</a:t>
            </a:r>
            <a:r>
              <a:rPr lang="zh-CN" altLang="en-US" sz="2800" b="1" u="sng" dirty="0">
                <a:solidFill>
                  <a:schemeClr val="dk1"/>
                </a:solidFill>
                <a:latin typeface="幼圆" charset="0"/>
                <a:cs typeface="幼圆" charset="0"/>
              </a:rPr>
              <a:t>柔</a:t>
            </a:r>
            <a:r>
              <a:rPr lang="zh-CN" altLang="en-US" sz="2800" b="1" dirty="0">
                <a:solidFill>
                  <a:schemeClr val="dk1"/>
                </a:solidFill>
                <a:latin typeface="幼圆" charset="0"/>
                <a:cs typeface="幼圆" charset="0"/>
              </a:rPr>
              <a:t>和</a:t>
            </a:r>
            <a:r>
              <a:rPr lang="en-US" altLang="zh-CN" sz="2800" b="1" dirty="0">
                <a:solidFill>
                  <a:schemeClr val="dk1"/>
                </a:solidFill>
                <a:latin typeface="幼圆" charset="0"/>
                <a:cs typeface="幼圆" charset="0"/>
              </a:rPr>
              <a:t>(              )</a:t>
            </a:r>
            <a:r>
              <a:rPr lang="zh-CN" altLang="en-US"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u="sng" dirty="0">
                <a:solidFill>
                  <a:schemeClr val="dk1"/>
                </a:solidFill>
                <a:latin typeface="幼圆" charset="0"/>
                <a:cs typeface="幼圆" charset="0"/>
              </a:rPr>
              <a:t>鼎</a:t>
            </a:r>
            <a:r>
              <a:rPr lang="zh-CN" altLang="en-US" sz="2800" b="1" dirty="0">
                <a:solidFill>
                  <a:schemeClr val="dk1"/>
                </a:solidFill>
                <a:latin typeface="幼圆" charset="0"/>
                <a:cs typeface="幼圆" charset="0"/>
              </a:rPr>
              <a:t>沸</a:t>
            </a:r>
            <a:r>
              <a:rPr lang="en-US" altLang="zh-CN" sz="2800" b="1" dirty="0">
                <a:solidFill>
                  <a:schemeClr val="dk1"/>
                </a:solidFill>
                <a:latin typeface="幼圆" charset="0"/>
                <a:cs typeface="幼圆" charset="0"/>
              </a:rPr>
              <a:t>(              )	</a:t>
            </a:r>
            <a:r>
              <a:rPr lang="zh-CN" altLang="en-US" sz="2800" b="1" u="sng" dirty="0">
                <a:solidFill>
                  <a:schemeClr val="dk1"/>
                </a:solidFill>
                <a:latin typeface="幼圆" charset="0"/>
                <a:cs typeface="幼圆" charset="0"/>
              </a:rPr>
              <a:t>笼</a:t>
            </a:r>
            <a:r>
              <a:rPr lang="zh-CN" altLang="en-US" sz="2800" b="1" dirty="0">
                <a:solidFill>
                  <a:schemeClr val="dk1"/>
                </a:solidFill>
                <a:latin typeface="幼圆" charset="0"/>
                <a:cs typeface="幼圆" charset="0"/>
              </a:rPr>
              <a:t>罩</a:t>
            </a:r>
            <a:r>
              <a:rPr lang="en-US" altLang="zh-CN"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u="sng" dirty="0">
                <a:solidFill>
                  <a:schemeClr val="dk1"/>
                </a:solidFill>
                <a:latin typeface="幼圆" charset="0"/>
                <a:cs typeface="幼圆" charset="0"/>
              </a:rPr>
              <a:t>屹</a:t>
            </a:r>
            <a:r>
              <a:rPr lang="zh-CN" altLang="en-US" sz="2800" b="1" dirty="0">
                <a:solidFill>
                  <a:schemeClr val="dk1"/>
                </a:solidFill>
                <a:latin typeface="幼圆" charset="0"/>
                <a:cs typeface="幼圆" charset="0"/>
              </a:rPr>
              <a:t>立</a:t>
            </a:r>
            <a:r>
              <a:rPr lang="en-US" altLang="zh-CN" sz="2800" b="1" dirty="0">
                <a:solidFill>
                  <a:schemeClr val="dk1"/>
                </a:solidFill>
                <a:latin typeface="幼圆" charset="0"/>
                <a:cs typeface="幼圆" charset="0"/>
              </a:rPr>
              <a:t>(              )	</a:t>
            </a:r>
            <a:r>
              <a:rPr lang="zh-CN" altLang="en-US" sz="2800" b="1" u="sng" dirty="0">
                <a:solidFill>
                  <a:schemeClr val="dk1"/>
                </a:solidFill>
                <a:latin typeface="幼圆" charset="0"/>
                <a:cs typeface="幼圆" charset="0"/>
              </a:rPr>
              <a:t>繁</a:t>
            </a:r>
            <a:r>
              <a:rPr lang="zh-CN" altLang="en-US" sz="2800" b="1" dirty="0">
                <a:solidFill>
                  <a:schemeClr val="dk1"/>
                </a:solidFill>
                <a:latin typeface="幼圆" charset="0"/>
                <a:cs typeface="幼圆" charset="0"/>
              </a:rPr>
              <a:t>星</a:t>
            </a:r>
            <a:r>
              <a:rPr lang="en-US" altLang="zh-CN"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dirty="0">
                <a:solidFill>
                  <a:schemeClr val="dk1"/>
                </a:solidFill>
                <a:latin typeface="幼圆" charset="0"/>
                <a:cs typeface="幼圆" charset="0"/>
              </a:rPr>
              <a:t>归</a:t>
            </a:r>
            <a:r>
              <a:rPr lang="zh-CN" altLang="en-US" sz="2800" b="1" u="sng" dirty="0">
                <a:solidFill>
                  <a:schemeClr val="dk1"/>
                </a:solidFill>
                <a:latin typeface="幼圆" charset="0"/>
                <a:cs typeface="幼圆" charset="0"/>
              </a:rPr>
              <a:t>巢</a:t>
            </a:r>
            <a:r>
              <a:rPr lang="en-US" altLang="zh-CN" sz="2800" b="1" dirty="0">
                <a:solidFill>
                  <a:schemeClr val="dk1"/>
                </a:solidFill>
                <a:latin typeface="幼圆" charset="0"/>
                <a:cs typeface="幼圆" charset="0"/>
              </a:rPr>
              <a:t>(              )	</a:t>
            </a:r>
            <a:r>
              <a:rPr lang="zh-CN" altLang="en-US" sz="2800" b="1" u="sng" dirty="0">
                <a:solidFill>
                  <a:schemeClr val="dk1"/>
                </a:solidFill>
                <a:latin typeface="幼圆" charset="0"/>
                <a:cs typeface="幼圆" charset="0"/>
              </a:rPr>
              <a:t>霸</a:t>
            </a:r>
            <a:r>
              <a:rPr lang="zh-CN" altLang="en-US" sz="2800" b="1" dirty="0">
                <a:solidFill>
                  <a:schemeClr val="dk1"/>
                </a:solidFill>
                <a:latin typeface="幼圆" charset="0"/>
                <a:cs typeface="幼圆" charset="0"/>
              </a:rPr>
              <a:t>占</a:t>
            </a:r>
            <a:r>
              <a:rPr lang="en-US" altLang="zh-CN"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dirty="0">
                <a:solidFill>
                  <a:schemeClr val="dk1"/>
                </a:solidFill>
                <a:latin typeface="幼圆" charset="0"/>
                <a:cs typeface="幼圆" charset="0"/>
              </a:rPr>
              <a:t>冬</a:t>
            </a:r>
            <a:r>
              <a:rPr lang="zh-CN" altLang="en-US" sz="2800" b="1" u="sng" dirty="0">
                <a:solidFill>
                  <a:schemeClr val="dk1"/>
                </a:solidFill>
                <a:latin typeface="幼圆" charset="0"/>
                <a:cs typeface="幼圆" charset="0"/>
              </a:rPr>
              <a:t>眠</a:t>
            </a:r>
            <a:r>
              <a:rPr lang="en-US" altLang="zh-CN" sz="2800" b="1" dirty="0">
                <a:solidFill>
                  <a:schemeClr val="dk1"/>
                </a:solidFill>
                <a:latin typeface="幼圆" charset="0"/>
                <a:cs typeface="幼圆" charset="0"/>
              </a:rPr>
              <a:t>(              )	</a:t>
            </a:r>
            <a:r>
              <a:rPr lang="zh-CN" altLang="en-US" sz="2800" b="1" dirty="0">
                <a:solidFill>
                  <a:schemeClr val="dk1"/>
                </a:solidFill>
                <a:latin typeface="幼圆" charset="0"/>
                <a:cs typeface="幼圆" charset="0"/>
              </a:rPr>
              <a:t>田</a:t>
            </a:r>
            <a:r>
              <a:rPr lang="zh-CN" altLang="en-US" sz="2800" b="1" u="sng" dirty="0">
                <a:solidFill>
                  <a:schemeClr val="dk1"/>
                </a:solidFill>
                <a:latin typeface="幼圆" charset="0"/>
                <a:cs typeface="幼圆" charset="0"/>
              </a:rPr>
              <a:t>埂</a:t>
            </a:r>
            <a:r>
              <a:rPr lang="en-US" altLang="zh-CN" sz="2800" b="1" dirty="0">
                <a:solidFill>
                  <a:schemeClr val="dk1"/>
                </a:solidFill>
                <a:latin typeface="幼圆" charset="0"/>
                <a:cs typeface="幼圆" charset="0"/>
              </a:rPr>
              <a:t>(              )</a:t>
            </a:r>
            <a:r>
              <a:rPr lang="zh-CN" altLang="en-US" sz="2400" b="1" dirty="0">
                <a:solidFill>
                  <a:schemeClr val="dk1"/>
                </a:solidFill>
                <a:latin typeface="幼圆" charset="0"/>
                <a:cs typeface="幼圆" charset="0"/>
              </a:rPr>
              <a:t>               </a:t>
            </a:r>
            <a:endParaRPr lang="zh-CN" altLang="en-US" sz="2400" b="1" dirty="0">
              <a:solidFill>
                <a:schemeClr val="dk1"/>
              </a:solidFill>
              <a:latin typeface="幼圆" charset="0"/>
              <a:cs typeface="幼圆" charset="0"/>
            </a:endParaRPr>
          </a:p>
        </p:txBody>
      </p:sp>
      <p:sp>
        <p:nvSpPr>
          <p:cNvPr id="22" name="文本框 21"/>
          <p:cNvSpPr txBox="1">
            <a:spLocks noChangeArrowheads="1"/>
          </p:cNvSpPr>
          <p:nvPr/>
        </p:nvSpPr>
        <p:spPr bwMode="auto">
          <a:xfrm>
            <a:off x="2944813" y="1478757"/>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zài</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23" name="文本框 22"/>
          <p:cNvSpPr txBox="1">
            <a:spLocks noChangeArrowheads="1"/>
          </p:cNvSpPr>
          <p:nvPr/>
        </p:nvSpPr>
        <p:spPr bwMode="auto">
          <a:xfrm>
            <a:off x="5967413" y="1478757"/>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róu</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24" name="文本框 23"/>
          <p:cNvSpPr txBox="1">
            <a:spLocks noChangeArrowheads="1"/>
          </p:cNvSpPr>
          <p:nvPr/>
        </p:nvSpPr>
        <p:spPr bwMode="auto">
          <a:xfrm>
            <a:off x="2833688" y="2123282"/>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dǐng</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25" name="文本框 24"/>
          <p:cNvSpPr txBox="1">
            <a:spLocks noChangeArrowheads="1"/>
          </p:cNvSpPr>
          <p:nvPr/>
        </p:nvSpPr>
        <p:spPr bwMode="auto">
          <a:xfrm>
            <a:off x="5895975" y="2123282"/>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lǒng</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5" name="文本框 44"/>
          <p:cNvSpPr txBox="1">
            <a:spLocks noChangeArrowheads="1"/>
          </p:cNvSpPr>
          <p:nvPr/>
        </p:nvSpPr>
        <p:spPr bwMode="auto">
          <a:xfrm>
            <a:off x="3025775" y="2790032"/>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yì</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6" name="文本框 45"/>
          <p:cNvSpPr txBox="1">
            <a:spLocks noChangeArrowheads="1"/>
          </p:cNvSpPr>
          <p:nvPr/>
        </p:nvSpPr>
        <p:spPr bwMode="auto">
          <a:xfrm>
            <a:off x="5964238" y="2764632"/>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fán</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7" name="文本框 46"/>
          <p:cNvSpPr txBox="1">
            <a:spLocks noChangeArrowheads="1"/>
          </p:cNvSpPr>
          <p:nvPr/>
        </p:nvSpPr>
        <p:spPr bwMode="auto">
          <a:xfrm>
            <a:off x="2798763" y="3394869"/>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cháo</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8" name="文本框 47"/>
          <p:cNvSpPr txBox="1">
            <a:spLocks noChangeArrowheads="1"/>
          </p:cNvSpPr>
          <p:nvPr/>
        </p:nvSpPr>
        <p:spPr bwMode="auto">
          <a:xfrm>
            <a:off x="6016625" y="3432969"/>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bà</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9" name="文本框 48"/>
          <p:cNvSpPr txBox="1">
            <a:spLocks noChangeArrowheads="1"/>
          </p:cNvSpPr>
          <p:nvPr/>
        </p:nvSpPr>
        <p:spPr bwMode="auto">
          <a:xfrm>
            <a:off x="2773363" y="4029869"/>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mián</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50" name="文本框 49"/>
          <p:cNvSpPr txBox="1">
            <a:spLocks noChangeArrowheads="1"/>
          </p:cNvSpPr>
          <p:nvPr/>
        </p:nvSpPr>
        <p:spPr bwMode="auto">
          <a:xfrm>
            <a:off x="5837238" y="4029869"/>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gěng</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51" name="矩形 12"/>
          <p:cNvSpPr>
            <a:spLocks noChangeArrowheads="1"/>
          </p:cNvSpPr>
          <p:nvPr/>
        </p:nvSpPr>
        <p:spPr bwMode="auto">
          <a:xfrm>
            <a:off x="1054100" y="821532"/>
            <a:ext cx="5930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chemeClr val="accent1"/>
                </a:solidFill>
                <a:latin typeface="幼圆" charset="0"/>
                <a:cs typeface="幼圆" charset="0"/>
              </a:rPr>
              <a:t>一、给画</a:t>
            </a:r>
            <a:r>
              <a:rPr lang="en-US" altLang="zh-CN" sz="2800" b="1" dirty="0">
                <a:solidFill>
                  <a:schemeClr val="accent1"/>
                </a:solidFill>
                <a:latin typeface="幼圆" charset="0"/>
                <a:cs typeface="幼圆" charset="0"/>
              </a:rPr>
              <a:t>“</a:t>
            </a:r>
            <a:r>
              <a:rPr lang="en-US" altLang="zh-CN" sz="2800" b="1" u="sng" dirty="0">
                <a:solidFill>
                  <a:schemeClr val="accent1"/>
                </a:solidFill>
                <a:latin typeface="幼圆" charset="0"/>
                <a:cs typeface="幼圆" charset="0"/>
              </a:rPr>
              <a:t>  </a:t>
            </a:r>
            <a:r>
              <a:rPr lang="en-US" altLang="zh-CN" sz="2800" b="1" dirty="0">
                <a:solidFill>
                  <a:schemeClr val="accent1"/>
                </a:solidFill>
                <a:latin typeface="幼圆" charset="0"/>
                <a:cs typeface="幼圆" charset="0"/>
              </a:rPr>
              <a:t>”</a:t>
            </a:r>
            <a:r>
              <a:rPr lang="zh-CN" altLang="en-US" sz="2800" b="1" dirty="0">
                <a:solidFill>
                  <a:schemeClr val="accent1"/>
                </a:solidFill>
                <a:latin typeface="幼圆" charset="0"/>
                <a:cs typeface="幼圆" charset="0"/>
              </a:rPr>
              <a:t>字注音。</a:t>
            </a:r>
            <a:r>
              <a:rPr lang="zh-CN" altLang="en-US" sz="2800" b="1" dirty="0">
                <a:solidFill>
                  <a:schemeClr val="accent1"/>
                </a:solidFill>
                <a:latin typeface="幼圆" charset="0"/>
                <a:ea typeface="黑体" panose="02010609060101010101" pitchFamily="49" charset="-122"/>
                <a:cs typeface="幼圆" charset="0"/>
              </a:rPr>
              <a:t> </a:t>
            </a:r>
            <a:endParaRPr lang="zh-CN" altLang="en-US" sz="2800" b="1" dirty="0">
              <a:solidFill>
                <a:schemeClr val="accent1"/>
              </a:solidFill>
              <a:latin typeface="幼圆" charset="0"/>
              <a:ea typeface="黑体" panose="02010609060101010101" pitchFamily="49" charset="-122"/>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wipe(left)">
                                      <p:cBhvr>
                                        <p:cTn id="5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45" grpId="0"/>
      <p:bldP spid="46" grpId="0"/>
      <p:bldP spid="47" grpId="0"/>
      <p:bldP spid="48" grpId="0"/>
      <p:bldP spid="49" grpId="0"/>
      <p:bldP spid="50"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693738" y="1771650"/>
            <a:ext cx="802005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rPr>
              <a:t>   </a:t>
            </a:r>
            <a:r>
              <a:rPr lang="zh-CN" altLang="zh-CN" sz="2400" b="1" dirty="0">
                <a:solidFill>
                  <a:srgbClr val="000000"/>
                </a:solidFill>
                <a:latin typeface="幼圆" charset="0"/>
                <a:cs typeface="幼圆" charset="0"/>
              </a:rPr>
              <a:t>“反复”指的是科学家进行的三次试验。“终于”指的是在多次试验后得到了最终的答案。从中体会到科学家研究的辛苦。人们从大自然受到启示，有所发明创造不是一朝一夕就能实现的，往往要付出艰辛的代价，甚至经过几代人的努力。“终于”增加了这句话所表明的程度。</a:t>
            </a:r>
            <a:endParaRPr lang="zh-CN" altLang="zh-CN" sz="2400" b="1" dirty="0">
              <a:solidFill>
                <a:srgbClr val="000000"/>
              </a:solidFill>
              <a:latin typeface="幼圆" charset="0"/>
              <a:cs typeface="幼圆" charset="0"/>
            </a:endParaRPr>
          </a:p>
        </p:txBody>
      </p:sp>
      <p:sp>
        <p:nvSpPr>
          <p:cNvPr id="3" name="文本框 1"/>
          <p:cNvSpPr txBox="1">
            <a:spLocks noChangeArrowheads="1"/>
          </p:cNvSpPr>
          <p:nvPr>
            <p:custDataLst>
              <p:tags r:id="rId10"/>
            </p:custDataLst>
          </p:nvPr>
        </p:nvSpPr>
        <p:spPr bwMode="auto">
          <a:xfrm>
            <a:off x="361950" y="631825"/>
            <a:ext cx="8324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dk1"/>
                </a:solidFill>
                <a:latin typeface="幼圆" charset="0"/>
                <a:cs typeface="幼圆" charset="0"/>
              </a:rPr>
              <a:t>2.</a:t>
            </a:r>
            <a:r>
              <a:rPr lang="zh-CN" altLang="en-US" sz="2400" b="1">
                <a:solidFill>
                  <a:schemeClr val="dk1"/>
                </a:solidFill>
                <a:latin typeface="幼圆" charset="0"/>
                <a:cs typeface="幼圆" charset="0"/>
              </a:rPr>
              <a:t>《蝙蝠和雷达》中</a:t>
            </a:r>
            <a:r>
              <a:rPr lang="en-US" altLang="zh-CN" sz="2400" b="1">
                <a:solidFill>
                  <a:schemeClr val="dk1"/>
                </a:solidFill>
                <a:latin typeface="幼圆" charset="0"/>
                <a:cs typeface="幼圆" charset="0"/>
              </a:rPr>
              <a:t>“</a:t>
            </a:r>
            <a:r>
              <a:rPr lang="zh-CN" altLang="zh-CN" sz="2400" b="1">
                <a:solidFill>
                  <a:schemeClr val="dk1"/>
                </a:solidFill>
                <a:latin typeface="幼圆" charset="0"/>
                <a:cs typeface="幼圆" charset="0"/>
              </a:rPr>
              <a:t>科学家经过反复研究，终于揭开了蝙蝠能在夜里飞行的秘密。</a:t>
            </a:r>
            <a:r>
              <a:rPr lang="en-US" altLang="zh-CN" sz="2400" b="1">
                <a:solidFill>
                  <a:schemeClr val="dk1"/>
                </a:solidFill>
                <a:latin typeface="幼圆" charset="0"/>
                <a:cs typeface="幼圆" charset="0"/>
              </a:rPr>
              <a:t>”</a:t>
            </a:r>
            <a:r>
              <a:rPr lang="zh-CN" altLang="en-US" sz="2400" b="1">
                <a:solidFill>
                  <a:schemeClr val="dk1"/>
                </a:solidFill>
                <a:latin typeface="幼圆" charset="0"/>
                <a:cs typeface="幼圆" charset="0"/>
              </a:rPr>
              <a:t>的含义？</a:t>
            </a:r>
            <a:endParaRPr lang="zh-CN" altLang="en-US" sz="2400" b="1">
              <a:solidFill>
                <a:schemeClr val="dk1"/>
              </a:solidFill>
              <a:latin typeface="幼圆" charset="0"/>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71525" y="1508125"/>
            <a:ext cx="7780338"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dirty="0">
                <a:solidFill>
                  <a:srgbClr val="000000"/>
                </a:solidFill>
                <a:latin typeface="幼圆" charset="0"/>
                <a:cs typeface="幼圆" charset="0"/>
              </a:rPr>
              <a:t>    主要讲了科学家经过反复试验，揭开了蝙蝠在夜里安全飞行的奥秘，并从中受到启发，发明了雷达安装在飞机上，保证飞机在夜里安全飞行的过程。</a:t>
            </a:r>
            <a:endParaRPr lang="zh-CN" altLang="en-US" sz="2800" b="1" dirty="0">
              <a:solidFill>
                <a:srgbClr val="000000"/>
              </a:solidFill>
              <a:latin typeface="幼圆" charset="0"/>
              <a:cs typeface="幼圆" charset="0"/>
            </a:endParaRPr>
          </a:p>
        </p:txBody>
      </p:sp>
      <p:sp>
        <p:nvSpPr>
          <p:cNvPr id="3" name="文本框 6"/>
          <p:cNvSpPr txBox="1">
            <a:spLocks noChangeArrowheads="1"/>
          </p:cNvSpPr>
          <p:nvPr/>
        </p:nvSpPr>
        <p:spPr bwMode="auto">
          <a:xfrm>
            <a:off x="436563" y="833438"/>
            <a:ext cx="792797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b="1" dirty="0">
                <a:solidFill>
                  <a:schemeClr val="accent1"/>
                </a:solidFill>
                <a:latin typeface="幼圆" charset="0"/>
                <a:cs typeface="幼圆" charset="0"/>
              </a:rPr>
              <a:t>3.</a:t>
            </a:r>
            <a:r>
              <a:rPr lang="zh-CN" altLang="en-US" sz="2800" b="1" dirty="0">
                <a:solidFill>
                  <a:schemeClr val="accent1"/>
                </a:solidFill>
                <a:latin typeface="幼圆" charset="0"/>
                <a:cs typeface="幼圆" charset="0"/>
              </a:rPr>
              <a:t>说一说课文《蝙蝠和雷达》主要讲了什么事？</a:t>
            </a:r>
            <a:endParaRPr lang="zh-CN" altLang="en-US" sz="2800" b="1" dirty="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4"/>
          <p:cNvSpPr txBox="1">
            <a:spLocks noChangeArrowheads="1"/>
          </p:cNvSpPr>
          <p:nvPr>
            <p:custDataLst>
              <p:tags r:id="rId10"/>
            </p:custDataLst>
          </p:nvPr>
        </p:nvSpPr>
        <p:spPr bwMode="auto">
          <a:xfrm>
            <a:off x="344488" y="704850"/>
            <a:ext cx="84010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dk1"/>
                </a:solidFill>
                <a:latin typeface="幼圆" charset="0"/>
                <a:cs typeface="幼圆" charset="0"/>
              </a:rPr>
              <a:t>4</a:t>
            </a:r>
            <a:r>
              <a:rPr lang="zh-CN" altLang="en-US" sz="2400" b="1">
                <a:solidFill>
                  <a:schemeClr val="dk1"/>
                </a:solidFill>
                <a:latin typeface="幼圆" charset="0"/>
                <a:cs typeface="幼圆" charset="0"/>
              </a:rPr>
              <a:t>.《呼风唤雨的世纪》中，</a:t>
            </a:r>
            <a:r>
              <a:rPr lang="en-US" altLang="zh-CN" sz="2400" b="1">
                <a:solidFill>
                  <a:schemeClr val="dk1"/>
                </a:solidFill>
                <a:latin typeface="幼圆" charset="0"/>
                <a:cs typeface="幼圆" charset="0"/>
              </a:rPr>
              <a:t>“</a:t>
            </a:r>
            <a:r>
              <a:rPr lang="zh-CN" altLang="en-US" sz="2400" b="1">
                <a:solidFill>
                  <a:schemeClr val="dk1"/>
                </a:solidFill>
                <a:latin typeface="幼圆" charset="0"/>
                <a:cs typeface="幼圆" charset="0"/>
              </a:rPr>
              <a:t>20世纪的成就，真可以用“忽如一夜春风来，千树万树梨花开”来形容。</a:t>
            </a:r>
            <a:r>
              <a:rPr lang="en-US" altLang="zh-CN" sz="2400" b="1">
                <a:solidFill>
                  <a:schemeClr val="dk1"/>
                </a:solidFill>
                <a:latin typeface="幼圆" charset="0"/>
                <a:cs typeface="幼圆" charset="0"/>
              </a:rPr>
              <a:t>”</a:t>
            </a:r>
            <a:r>
              <a:rPr lang="zh-CN" altLang="en-US" sz="2400" b="1">
                <a:solidFill>
                  <a:schemeClr val="dk1"/>
                </a:solidFill>
                <a:latin typeface="幼圆" charset="0"/>
                <a:cs typeface="幼圆" charset="0"/>
              </a:rPr>
              <a:t>的含义？</a:t>
            </a:r>
            <a:endParaRPr lang="zh-CN" altLang="en-US" sz="2400" b="1">
              <a:solidFill>
                <a:schemeClr val="dk1"/>
              </a:solidFill>
              <a:latin typeface="幼圆" charset="0"/>
              <a:cs typeface="幼圆" charset="0"/>
            </a:endParaRPr>
          </a:p>
        </p:txBody>
      </p:sp>
      <p:sp>
        <p:nvSpPr>
          <p:cNvPr id="3" name="文本框 2"/>
          <p:cNvSpPr txBox="1">
            <a:spLocks noChangeArrowheads="1"/>
          </p:cNvSpPr>
          <p:nvPr/>
        </p:nvSpPr>
        <p:spPr bwMode="auto">
          <a:xfrm>
            <a:off x="698500" y="1844675"/>
            <a:ext cx="792162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rPr>
              <a:t>   </a:t>
            </a:r>
            <a:r>
              <a:rPr lang="zh-CN" altLang="en-US" sz="2400" b="1" dirty="0">
                <a:solidFill>
                  <a:srgbClr val="000000"/>
                </a:solidFill>
                <a:latin typeface="幼圆" charset="0"/>
                <a:cs typeface="幼圆" charset="0"/>
              </a:rPr>
              <a:t> 诗句形容纷纷大雪好似梨花开放，原意是用来形容北国边塞异常寒冷。后来这句诗经常被人引用，用来形容某些生机竞发的事物或者蓬勃向上的形势。课文中引用这句古诗，表现了现代科学技术成就的变化之快、变化之大，是人们始料未及的，给人们带来了意想不到的惊喜。</a:t>
            </a:r>
            <a:endParaRPr lang="zh-CN" altLang="en-US" sz="2400" b="1" dirty="0">
              <a:solidFill>
                <a:srgbClr val="000000"/>
              </a:solidFill>
              <a:latin typeface="幼圆" charset="0"/>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custDataLst>
              <p:tags r:id="rId10"/>
            </p:custDataLst>
          </p:nvPr>
        </p:nvSpPr>
        <p:spPr bwMode="auto">
          <a:xfrm>
            <a:off x="427038" y="660400"/>
            <a:ext cx="8047037"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b="1">
                <a:solidFill>
                  <a:schemeClr val="dk1"/>
                </a:solidFill>
                <a:latin typeface="幼圆" charset="0"/>
                <a:cs typeface="幼圆" charset="0"/>
              </a:rPr>
              <a:t>5.</a:t>
            </a:r>
            <a:r>
              <a:rPr lang="zh-CN" altLang="zh-CN" sz="2800" b="1">
                <a:solidFill>
                  <a:schemeClr val="dk1"/>
                </a:solidFill>
                <a:latin typeface="幼圆" charset="0"/>
                <a:cs typeface="幼圆" charset="0"/>
                <a:sym typeface="黑体" panose="02010609060101010101" pitchFamily="49" charset="-122"/>
              </a:rPr>
              <a:t>《蝴蝶的家》一文，蝴蝶的家在哪儿呢？作者是怎样想的？说说你自己的看法。</a:t>
            </a:r>
            <a:endParaRPr lang="zh-CN" altLang="zh-CN" sz="2800" b="1">
              <a:solidFill>
                <a:schemeClr val="dk1"/>
              </a:solidFill>
              <a:latin typeface="幼圆" charset="0"/>
              <a:cs typeface="幼圆" charset="0"/>
              <a:sym typeface="黑体" panose="02010609060101010101" pitchFamily="49" charset="-122"/>
            </a:endParaRPr>
          </a:p>
        </p:txBody>
      </p:sp>
      <p:sp>
        <p:nvSpPr>
          <p:cNvPr id="3" name="文本框 7"/>
          <p:cNvSpPr txBox="1">
            <a:spLocks noChangeArrowheads="1"/>
          </p:cNvSpPr>
          <p:nvPr/>
        </p:nvSpPr>
        <p:spPr bwMode="auto">
          <a:xfrm>
            <a:off x="788988" y="1979613"/>
            <a:ext cx="7697787"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b="1" dirty="0">
                <a:solidFill>
                  <a:srgbClr val="000000"/>
                </a:solidFill>
                <a:latin typeface="幼圆" charset="0"/>
                <a:cs typeface="幼圆" charset="0"/>
                <a:sym typeface="黑体" panose="02010609060101010101" pitchFamily="49" charset="-122"/>
              </a:rPr>
              <a:t>    </a:t>
            </a:r>
            <a:r>
              <a:rPr lang="zh-CN" altLang="zh-CN" sz="2800" b="1" dirty="0">
                <a:solidFill>
                  <a:srgbClr val="000000"/>
                </a:solidFill>
                <a:latin typeface="幼圆" charset="0"/>
                <a:cs typeface="幼圆" charset="0"/>
                <a:sym typeface="黑体" panose="02010609060101010101" pitchFamily="49" charset="-122"/>
              </a:rPr>
              <a:t>作者开始这样想的：屋檐下没见蝴蝶来避过雨；麦田里、松林里、园里的花、老树干的底面也无法藏身；桥下面、树叶下面都没见过。作者真为蝴蝶着急了。</a:t>
            </a:r>
            <a:endParaRPr lang="zh-CN" altLang="zh-CN" sz="2800" b="1" dirty="0">
              <a:solidFill>
                <a:srgbClr val="000000"/>
              </a:solidFill>
              <a:latin typeface="幼圆" charset="0"/>
              <a:cs typeface="幼圆" charset="0"/>
              <a:sym typeface="黑体" panose="02010609060101010101" pitchFamily="49"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273742" y="1617131"/>
            <a:ext cx="2250281" cy="953135"/>
          </a:xfrm>
          <a:prstGeom prst="rect">
            <a:avLst/>
          </a:prstGeom>
          <a:noFill/>
        </p:spPr>
        <p:txBody>
          <a:bodyPr wrap="square">
            <a:spAutoFit/>
          </a:bodyPr>
          <a:lstStyle/>
          <a:p>
            <a:pPr marL="279400" algn="just">
              <a:lnSpc>
                <a:spcPct val="200000"/>
              </a:lnSpc>
              <a:tabLst>
                <a:tab pos="2610485" algn="l"/>
              </a:tabLst>
            </a:pPr>
            <a:r>
              <a:rPr lang="zh-CN" altLang="en-US" sz="2800" b="1" dirty="0">
                <a:solidFill>
                  <a:schemeClr val="accent1"/>
                </a:solidFill>
                <a:effectLst/>
                <a:latin typeface="幼圆" charset="0"/>
                <a:ea typeface="幼圆" charset="0"/>
                <a:cs typeface="?"/>
              </a:rPr>
              <a:t>第三单元</a:t>
            </a:r>
            <a:endParaRPr lang="zh-CN" altLang="en-US" sz="2800" b="1" dirty="0">
              <a:solidFill>
                <a:schemeClr val="accent1"/>
              </a:solidFill>
              <a:effectLst/>
              <a:latin typeface="幼圆" charset="0"/>
              <a:ea typeface="幼圆" charset="0"/>
              <a:cs typeface="?"/>
            </a:endParaRPr>
          </a:p>
        </p:txBody>
      </p:sp>
    </p:spTree>
    <p:custDataLst>
      <p:tags r:id="rId10"/>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1"/>
          <p:cNvSpPr>
            <a:spLocks noChangeArrowheads="1"/>
          </p:cNvSpPr>
          <p:nvPr>
            <p:custDataLst>
              <p:tags r:id="rId10"/>
            </p:custDataLst>
          </p:nvPr>
        </p:nvSpPr>
        <p:spPr bwMode="auto">
          <a:xfrm>
            <a:off x="1050925" y="1365250"/>
            <a:ext cx="5730875" cy="6554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266700" eaLnBrk="0" hangingPunct="0">
              <a:tabLst>
                <a:tab pos="3314700" algn="l"/>
              </a:tabLst>
              <a:defRPr>
                <a:solidFill>
                  <a:schemeClr val="tx1"/>
                </a:solidFill>
                <a:latin typeface="Calibri" panose="020F0502020204030204" pitchFamily="34" charset="0"/>
                <a:ea typeface="宋体" panose="02010600030101010101" pitchFamily="2" charset="-122"/>
              </a:defRPr>
            </a:lvl1pPr>
            <a:lvl2pPr marL="742950" indent="-285750" defTabSz="266700" eaLnBrk="0" hangingPunct="0">
              <a:tabLst>
                <a:tab pos="3314700" algn="l"/>
              </a:tabLst>
              <a:defRPr>
                <a:solidFill>
                  <a:schemeClr val="tx1"/>
                </a:solidFill>
                <a:latin typeface="Calibri" panose="020F0502020204030204" pitchFamily="34" charset="0"/>
                <a:ea typeface="宋体" panose="02010600030101010101" pitchFamily="2" charset="-122"/>
              </a:defRPr>
            </a:lvl2pPr>
            <a:lvl3pPr marL="1143000" indent="-228600" defTabSz="266700" eaLnBrk="0" hangingPunct="0">
              <a:tabLst>
                <a:tab pos="3314700" algn="l"/>
              </a:tabLst>
              <a:defRPr>
                <a:solidFill>
                  <a:schemeClr val="tx1"/>
                </a:solidFill>
                <a:latin typeface="Calibri" panose="020F0502020204030204" pitchFamily="34" charset="0"/>
                <a:ea typeface="宋体" panose="02010600030101010101" pitchFamily="2" charset="-122"/>
              </a:defRPr>
            </a:lvl3pPr>
            <a:lvl4pPr marL="1600200" indent="-228600" defTabSz="266700" eaLnBrk="0" hangingPunct="0">
              <a:tabLst>
                <a:tab pos="3314700" algn="l"/>
              </a:tabLst>
              <a:defRPr>
                <a:solidFill>
                  <a:schemeClr val="tx1"/>
                </a:solidFill>
                <a:latin typeface="Calibri" panose="020F0502020204030204" pitchFamily="34" charset="0"/>
                <a:ea typeface="宋体" panose="02010600030101010101" pitchFamily="2" charset="-122"/>
              </a:defRPr>
            </a:lvl4pPr>
            <a:lvl5pPr marL="2057400" indent="-228600" defTabSz="266700" eaLnBrk="0" hangingPunct="0">
              <a:tabLst>
                <a:tab pos="3314700" algn="l"/>
              </a:tabLst>
              <a:defRPr>
                <a:solidFill>
                  <a:schemeClr val="tx1"/>
                </a:solidFill>
                <a:latin typeface="Calibri" panose="020F0502020204030204" pitchFamily="34" charset="0"/>
                <a:ea typeface="宋体" panose="02010600030101010101" pitchFamily="2" charset="-122"/>
              </a:defRPr>
            </a:lvl5pPr>
            <a:lvl6pPr marL="2514600" indent="-228600" defTabSz="2667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6pPr>
            <a:lvl7pPr marL="2971800" indent="-228600" defTabSz="2667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7pPr>
            <a:lvl8pPr marL="3429000" indent="-228600" defTabSz="2667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8pPr>
            <a:lvl9pPr marL="3886200" indent="-228600" defTabSz="2667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u="sng" dirty="0">
                <a:solidFill>
                  <a:schemeClr val="dk1"/>
                </a:solidFill>
                <a:latin typeface="幼圆" charset="0"/>
                <a:cs typeface="幼圆" charset="0"/>
              </a:rPr>
              <a:t>蛟</a:t>
            </a:r>
            <a:r>
              <a:rPr lang="zh-CN" altLang="en-US" sz="2800" b="1" dirty="0">
                <a:solidFill>
                  <a:schemeClr val="dk1"/>
                </a:solidFill>
                <a:latin typeface="幼圆" charset="0"/>
                <a:cs typeface="幼圆" charset="0"/>
              </a:rPr>
              <a:t>龙</a:t>
            </a:r>
            <a:r>
              <a:rPr lang="en-US" altLang="zh-CN" sz="2800" b="1" dirty="0">
                <a:solidFill>
                  <a:schemeClr val="dk1"/>
                </a:solidFill>
                <a:latin typeface="幼圆" charset="0"/>
                <a:cs typeface="幼圆" charset="0"/>
              </a:rPr>
              <a:t>(              )	</a:t>
            </a:r>
            <a:r>
              <a:rPr lang="zh-CN" altLang="en-US" sz="2800" b="1" dirty="0">
                <a:solidFill>
                  <a:schemeClr val="dk1"/>
                </a:solidFill>
                <a:latin typeface="幼圆" charset="0"/>
                <a:cs typeface="幼圆" charset="0"/>
              </a:rPr>
              <a:t>空</a:t>
            </a:r>
            <a:r>
              <a:rPr lang="zh-CN" altLang="en-US" sz="2800" b="1" u="sng" dirty="0">
                <a:solidFill>
                  <a:schemeClr val="dk1"/>
                </a:solidFill>
                <a:latin typeface="幼圆" charset="0"/>
                <a:cs typeface="幼圆" charset="0"/>
              </a:rPr>
              <a:t>隙</a:t>
            </a:r>
            <a:r>
              <a:rPr lang="en-US" altLang="zh-CN" sz="2800" b="1" dirty="0">
                <a:solidFill>
                  <a:schemeClr val="dk1"/>
                </a:solidFill>
                <a:latin typeface="幼圆" charset="0"/>
                <a:cs typeface="幼圆" charset="0"/>
              </a:rPr>
              <a:t>(              )</a:t>
            </a:r>
            <a:r>
              <a:rPr lang="zh-CN" altLang="en-US"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dirty="0">
                <a:solidFill>
                  <a:schemeClr val="dk1"/>
                </a:solidFill>
                <a:latin typeface="幼圆" charset="0"/>
                <a:cs typeface="幼圆" charset="0"/>
              </a:rPr>
              <a:t>住</a:t>
            </a:r>
            <a:r>
              <a:rPr lang="zh-CN" altLang="en-US" sz="2800" b="1" u="sng" dirty="0">
                <a:solidFill>
                  <a:schemeClr val="dk1"/>
                </a:solidFill>
                <a:latin typeface="幼圆" charset="0"/>
                <a:cs typeface="幼圆" charset="0"/>
              </a:rPr>
              <a:t>址</a:t>
            </a:r>
            <a:r>
              <a:rPr lang="en-US" altLang="zh-CN" sz="2800" b="1" dirty="0">
                <a:solidFill>
                  <a:schemeClr val="dk1"/>
                </a:solidFill>
                <a:latin typeface="幼圆" charset="0"/>
                <a:cs typeface="幼圆" charset="0"/>
              </a:rPr>
              <a:t>(              )	</a:t>
            </a:r>
            <a:r>
              <a:rPr lang="zh-CN" altLang="en-US" sz="2800" b="1" dirty="0">
                <a:solidFill>
                  <a:schemeClr val="dk1"/>
                </a:solidFill>
                <a:latin typeface="幼圆" charset="0"/>
                <a:cs typeface="幼圆" charset="0"/>
              </a:rPr>
              <a:t>挖</a:t>
            </a:r>
            <a:r>
              <a:rPr lang="zh-CN" altLang="en-US" sz="2800" b="1" u="sng" dirty="0">
                <a:solidFill>
                  <a:schemeClr val="dk1"/>
                </a:solidFill>
                <a:latin typeface="幼圆" charset="0"/>
                <a:cs typeface="幼圆" charset="0"/>
              </a:rPr>
              <a:t>掘</a:t>
            </a:r>
            <a:r>
              <a:rPr lang="en-US" altLang="zh-CN"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u="sng" dirty="0">
                <a:solidFill>
                  <a:schemeClr val="dk1"/>
                </a:solidFill>
                <a:latin typeface="幼圆" charset="0"/>
                <a:cs typeface="幼圆" charset="0"/>
              </a:rPr>
              <a:t>慎</a:t>
            </a:r>
            <a:r>
              <a:rPr lang="zh-CN" altLang="en-US" sz="2800" b="1" dirty="0">
                <a:solidFill>
                  <a:schemeClr val="dk1"/>
                </a:solidFill>
                <a:latin typeface="幼圆" charset="0"/>
                <a:cs typeface="幼圆" charset="0"/>
              </a:rPr>
              <a:t>重</a:t>
            </a:r>
            <a:r>
              <a:rPr lang="en-US" altLang="zh-CN" sz="2800" b="1" dirty="0">
                <a:solidFill>
                  <a:schemeClr val="dk1"/>
                </a:solidFill>
                <a:latin typeface="幼圆" charset="0"/>
                <a:cs typeface="幼圆" charset="0"/>
              </a:rPr>
              <a:t>(              )	</a:t>
            </a:r>
            <a:r>
              <a:rPr lang="zh-CN" altLang="en-US" sz="2800" b="1" dirty="0">
                <a:solidFill>
                  <a:schemeClr val="dk1"/>
                </a:solidFill>
                <a:latin typeface="幼圆" charset="0"/>
                <a:cs typeface="幼圆" charset="0"/>
              </a:rPr>
              <a:t>简</a:t>
            </a:r>
            <a:r>
              <a:rPr lang="zh-CN" altLang="en-US" sz="2800" b="1" u="sng" dirty="0">
                <a:solidFill>
                  <a:schemeClr val="dk1"/>
                </a:solidFill>
                <a:latin typeface="幼圆" charset="0"/>
                <a:cs typeface="幼圆" charset="0"/>
              </a:rPr>
              <a:t>朴</a:t>
            </a:r>
            <a:r>
              <a:rPr lang="en-US" altLang="zh-CN"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u="sng" dirty="0">
                <a:solidFill>
                  <a:schemeClr val="dk1"/>
                </a:solidFill>
                <a:latin typeface="幼圆" charset="0"/>
                <a:cs typeface="幼圆" charset="0"/>
              </a:rPr>
              <a:t>倾</a:t>
            </a:r>
            <a:r>
              <a:rPr lang="zh-CN" altLang="en-US" sz="2800" b="1" dirty="0">
                <a:solidFill>
                  <a:schemeClr val="dk1"/>
                </a:solidFill>
                <a:latin typeface="幼圆" charset="0"/>
                <a:cs typeface="幼圆" charset="0"/>
              </a:rPr>
              <a:t>斜</a:t>
            </a:r>
            <a:r>
              <a:rPr lang="en-US" altLang="zh-CN" sz="2800" b="1" dirty="0">
                <a:solidFill>
                  <a:schemeClr val="dk1"/>
                </a:solidFill>
                <a:latin typeface="幼圆" charset="0"/>
                <a:cs typeface="幼圆" charset="0"/>
              </a:rPr>
              <a:t>(              )	</a:t>
            </a:r>
            <a:r>
              <a:rPr lang="zh-CN" altLang="en-US" sz="2800" b="1" u="sng" dirty="0">
                <a:solidFill>
                  <a:schemeClr val="dk1"/>
                </a:solidFill>
                <a:latin typeface="幼圆" charset="0"/>
                <a:cs typeface="幼圆" charset="0"/>
              </a:rPr>
              <a:t>隧</a:t>
            </a:r>
            <a:r>
              <a:rPr lang="zh-CN" altLang="en-US" sz="2800" b="1" dirty="0">
                <a:solidFill>
                  <a:schemeClr val="dk1"/>
                </a:solidFill>
                <a:latin typeface="幼圆" charset="0"/>
                <a:cs typeface="幼圆" charset="0"/>
              </a:rPr>
              <a:t>道</a:t>
            </a:r>
            <a:r>
              <a:rPr lang="en-US" altLang="zh-CN" sz="2800" b="1" dirty="0">
                <a:solidFill>
                  <a:schemeClr val="dk1"/>
                </a:solidFill>
                <a:latin typeface="幼圆" charset="0"/>
                <a:cs typeface="幼圆" charset="0"/>
              </a:rPr>
              <a:t>(              )</a:t>
            </a:r>
            <a:endParaRPr lang="zh-CN" altLang="en-US" sz="2800" b="1" dirty="0">
              <a:solidFill>
                <a:schemeClr val="dk1"/>
              </a:solidFill>
              <a:latin typeface="幼圆" charset="0"/>
              <a:cs typeface="幼圆" charset="0"/>
            </a:endParaRPr>
          </a:p>
          <a:p>
            <a:pPr eaLnBrk="1" hangingPunct="1">
              <a:lnSpc>
                <a:spcPct val="150000"/>
              </a:lnSpc>
            </a:pPr>
            <a:r>
              <a:rPr lang="zh-CN" altLang="en-US" sz="2800" b="1" dirty="0">
                <a:solidFill>
                  <a:schemeClr val="dk1"/>
                </a:solidFill>
                <a:latin typeface="幼圆" charset="0"/>
                <a:cs typeface="幼圆" charset="0"/>
              </a:rPr>
              <a:t>宽</a:t>
            </a:r>
            <a:r>
              <a:rPr lang="zh-CN" altLang="en-US" sz="2800" b="1" u="sng" dirty="0">
                <a:solidFill>
                  <a:schemeClr val="dk1"/>
                </a:solidFill>
                <a:latin typeface="幼圆" charset="0"/>
                <a:cs typeface="幼圆" charset="0"/>
              </a:rPr>
              <a:t>敞</a:t>
            </a:r>
            <a:r>
              <a:rPr lang="en-US" altLang="zh-CN" sz="2800" b="1" dirty="0">
                <a:solidFill>
                  <a:schemeClr val="dk1"/>
                </a:solidFill>
                <a:latin typeface="幼圆" charset="0"/>
                <a:cs typeface="幼圆" charset="0"/>
              </a:rPr>
              <a:t>(              )	</a:t>
            </a:r>
            <a:r>
              <a:rPr lang="zh-CN" altLang="en-US" sz="2800" b="1" u="sng" dirty="0">
                <a:solidFill>
                  <a:schemeClr val="dk1"/>
                </a:solidFill>
                <a:latin typeface="幼圆" charset="0"/>
                <a:cs typeface="幼圆" charset="0"/>
              </a:rPr>
              <a:t>骤</a:t>
            </a:r>
            <a:r>
              <a:rPr lang="zh-CN" altLang="en-US" sz="2800" b="1" dirty="0">
                <a:solidFill>
                  <a:schemeClr val="dk1"/>
                </a:solidFill>
                <a:latin typeface="幼圆" charset="0"/>
                <a:cs typeface="幼圆" charset="0"/>
              </a:rPr>
              <a:t>雨</a:t>
            </a:r>
            <a:r>
              <a:rPr lang="en-US" altLang="zh-CN" sz="2800" b="1" dirty="0">
                <a:solidFill>
                  <a:schemeClr val="dk1"/>
                </a:solidFill>
                <a:latin typeface="幼圆" charset="0"/>
                <a:cs typeface="幼圆" charset="0"/>
              </a:rPr>
              <a:t>(              )</a:t>
            </a:r>
            <a:r>
              <a:rPr lang="zh-CN" altLang="en-US" sz="2400" b="1" dirty="0">
                <a:solidFill>
                  <a:schemeClr val="dk1"/>
                </a:solidFill>
                <a:latin typeface="幼圆" charset="0"/>
                <a:cs typeface="幼圆" charset="0"/>
              </a:rPr>
              <a:t>               </a:t>
            </a:r>
            <a:endParaRPr lang="zh-CN" altLang="en-US" sz="2400" b="1" dirty="0">
              <a:solidFill>
                <a:schemeClr val="dk1"/>
              </a:solidFill>
              <a:latin typeface="幼圆" charset="0"/>
              <a:cs typeface="幼圆" charset="0"/>
            </a:endParaRPr>
          </a:p>
        </p:txBody>
      </p:sp>
      <p:sp>
        <p:nvSpPr>
          <p:cNvPr id="3" name="文本框 2"/>
          <p:cNvSpPr txBox="1">
            <a:spLocks noChangeArrowheads="1"/>
          </p:cNvSpPr>
          <p:nvPr/>
        </p:nvSpPr>
        <p:spPr bwMode="auto">
          <a:xfrm>
            <a:off x="2208213" y="1522413"/>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jiāo</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4" name="文本框 3"/>
          <p:cNvSpPr txBox="1">
            <a:spLocks noChangeArrowheads="1"/>
          </p:cNvSpPr>
          <p:nvPr/>
        </p:nvSpPr>
        <p:spPr bwMode="auto">
          <a:xfrm>
            <a:off x="5665788" y="1509713"/>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xì</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5" name="文本框 4"/>
          <p:cNvSpPr txBox="1">
            <a:spLocks noChangeArrowheads="1"/>
          </p:cNvSpPr>
          <p:nvPr/>
        </p:nvSpPr>
        <p:spPr bwMode="auto">
          <a:xfrm>
            <a:off x="2230438" y="2154238"/>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zhǐ</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6" name="文本框 5"/>
          <p:cNvSpPr txBox="1">
            <a:spLocks noChangeArrowheads="1"/>
          </p:cNvSpPr>
          <p:nvPr/>
        </p:nvSpPr>
        <p:spPr bwMode="auto">
          <a:xfrm>
            <a:off x="5575300" y="2166938"/>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jué</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7" name="文本框 6"/>
          <p:cNvSpPr txBox="1">
            <a:spLocks noChangeArrowheads="1"/>
          </p:cNvSpPr>
          <p:nvPr/>
        </p:nvSpPr>
        <p:spPr bwMode="auto">
          <a:xfrm>
            <a:off x="2109788" y="2814638"/>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shèn</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8" name="文本框 7"/>
          <p:cNvSpPr txBox="1">
            <a:spLocks noChangeArrowheads="1"/>
          </p:cNvSpPr>
          <p:nvPr/>
        </p:nvSpPr>
        <p:spPr bwMode="auto">
          <a:xfrm>
            <a:off x="5607050" y="2808288"/>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pǔ</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9" name="文本框 8"/>
          <p:cNvSpPr txBox="1">
            <a:spLocks noChangeArrowheads="1"/>
          </p:cNvSpPr>
          <p:nvPr/>
        </p:nvSpPr>
        <p:spPr bwMode="auto">
          <a:xfrm>
            <a:off x="2157413" y="3438525"/>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qīng</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10" name="文本框 9"/>
          <p:cNvSpPr txBox="1">
            <a:spLocks noChangeArrowheads="1"/>
          </p:cNvSpPr>
          <p:nvPr/>
        </p:nvSpPr>
        <p:spPr bwMode="auto">
          <a:xfrm>
            <a:off x="5575300" y="3438525"/>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suì</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11" name="文本框 10"/>
          <p:cNvSpPr txBox="1">
            <a:spLocks noChangeArrowheads="1"/>
          </p:cNvSpPr>
          <p:nvPr/>
        </p:nvSpPr>
        <p:spPr bwMode="auto">
          <a:xfrm>
            <a:off x="2020888" y="4060825"/>
            <a:ext cx="10814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chǎng</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12" name="文本框 11"/>
          <p:cNvSpPr txBox="1">
            <a:spLocks noChangeArrowheads="1"/>
          </p:cNvSpPr>
          <p:nvPr/>
        </p:nvSpPr>
        <p:spPr bwMode="auto">
          <a:xfrm>
            <a:off x="5427663" y="4060825"/>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rPr>
              <a:t>zhòu</a:t>
            </a:r>
            <a:endParaRPr lang="en-US" altLang="zh-CN" sz="2800" b="1">
              <a:solidFill>
                <a:srgbClr val="000000"/>
              </a:solidFill>
              <a:latin typeface="幼圆" charset="0"/>
              <a:ea typeface="方正姚体" panose="02010601030101010101" pitchFamily="2" charset="-122"/>
              <a:cs typeface="幼圆" charset="0"/>
              <a:sym typeface="黑体" panose="02010609060101010101" pitchFamily="49" charset="-122"/>
            </a:endParaRPr>
          </a:p>
        </p:txBody>
      </p:sp>
      <p:sp>
        <p:nvSpPr>
          <p:cNvPr id="13" name="矩形 12"/>
          <p:cNvSpPr>
            <a:spLocks noChangeArrowheads="1"/>
          </p:cNvSpPr>
          <p:nvPr/>
        </p:nvSpPr>
        <p:spPr bwMode="auto">
          <a:xfrm>
            <a:off x="339725" y="814388"/>
            <a:ext cx="5930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chemeClr val="accent1"/>
                </a:solidFill>
                <a:latin typeface="幼圆" charset="0"/>
                <a:cs typeface="幼圆" charset="0"/>
              </a:rPr>
              <a:t>一、给画</a:t>
            </a:r>
            <a:r>
              <a:rPr lang="en-US" altLang="zh-CN" sz="2800" b="1" dirty="0">
                <a:solidFill>
                  <a:schemeClr val="accent1"/>
                </a:solidFill>
                <a:latin typeface="幼圆" charset="0"/>
                <a:cs typeface="幼圆" charset="0"/>
              </a:rPr>
              <a:t>“</a:t>
            </a:r>
            <a:r>
              <a:rPr lang="en-US" altLang="zh-CN" sz="2800" b="1" u="sng" dirty="0">
                <a:solidFill>
                  <a:schemeClr val="accent1"/>
                </a:solidFill>
                <a:latin typeface="幼圆" charset="0"/>
                <a:cs typeface="幼圆" charset="0"/>
              </a:rPr>
              <a:t>  </a:t>
            </a:r>
            <a:r>
              <a:rPr lang="en-US" altLang="zh-CN" sz="2800" b="1" dirty="0">
                <a:solidFill>
                  <a:schemeClr val="accent1"/>
                </a:solidFill>
                <a:latin typeface="幼圆" charset="0"/>
                <a:cs typeface="幼圆" charset="0"/>
              </a:rPr>
              <a:t>”</a:t>
            </a:r>
            <a:r>
              <a:rPr lang="zh-CN" altLang="en-US" sz="2800" b="1" dirty="0">
                <a:solidFill>
                  <a:schemeClr val="accent1"/>
                </a:solidFill>
                <a:latin typeface="幼圆" charset="0"/>
                <a:cs typeface="幼圆" charset="0"/>
              </a:rPr>
              <a:t>字注音。</a:t>
            </a:r>
            <a:r>
              <a:rPr lang="zh-CN" altLang="en-US" sz="2800" b="1" dirty="0">
                <a:solidFill>
                  <a:schemeClr val="accent1"/>
                </a:solidFill>
                <a:latin typeface="幼圆" charset="0"/>
                <a:ea typeface="黑体" panose="02010609060101010101" pitchFamily="49" charset="-122"/>
                <a:cs typeface="幼圆" charset="0"/>
              </a:rPr>
              <a:t> </a:t>
            </a:r>
            <a:endParaRPr lang="zh-CN" altLang="en-US" sz="2800" b="1" dirty="0">
              <a:solidFill>
                <a:schemeClr val="accent1"/>
              </a:solidFill>
              <a:latin typeface="幼圆" charset="0"/>
              <a:ea typeface="黑体" panose="02010609060101010101" pitchFamily="49" charset="-122"/>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8"/>
          <p:cNvSpPr>
            <a:spLocks noChangeArrowheads="1"/>
          </p:cNvSpPr>
          <p:nvPr/>
        </p:nvSpPr>
        <p:spPr bwMode="auto">
          <a:xfrm>
            <a:off x="842963" y="1430338"/>
            <a:ext cx="7542212"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000000"/>
                </a:solidFill>
                <a:latin typeface="幼圆" charset="0"/>
                <a:ea typeface="方正姚体" panose="02010601030101010101" pitchFamily="2" charset="-122"/>
                <a:cs typeface="幼圆" charset="0"/>
              </a:rPr>
              <a:t>xuǎn   zé  	           kū   wěi             kòng  xì           jūn  yún</a:t>
            </a:r>
            <a:endParaRPr lang="en-US" altLang="zh-CN" sz="2400" b="1">
              <a:solidFill>
                <a:srgbClr val="000000"/>
              </a:solidFill>
              <a:latin typeface="幼圆" charset="0"/>
              <a:ea typeface="方正姚体" panose="02010601030101010101" pitchFamily="2" charset="-122"/>
              <a:cs typeface="幼圆" charset="0"/>
            </a:endParaRPr>
          </a:p>
        </p:txBody>
      </p:sp>
      <p:graphicFrame>
        <p:nvGraphicFramePr>
          <p:cNvPr id="3" name="表格 2"/>
          <p:cNvGraphicFramePr>
            <a:graphicFrameLocks noGrp="1"/>
          </p:cNvGraphicFramePr>
          <p:nvPr/>
        </p:nvGraphicFramePr>
        <p:xfrm>
          <a:off x="885825" y="19256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4" name="表格 3"/>
          <p:cNvGraphicFramePr>
            <a:graphicFrameLocks noGrp="1"/>
          </p:cNvGraphicFramePr>
          <p:nvPr/>
        </p:nvGraphicFramePr>
        <p:xfrm>
          <a:off x="2935288" y="19256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4979988" y="19256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矩形 5"/>
          <p:cNvSpPr>
            <a:spLocks noChangeArrowheads="1"/>
          </p:cNvSpPr>
          <p:nvPr/>
        </p:nvSpPr>
        <p:spPr bwMode="auto">
          <a:xfrm>
            <a:off x="873125" y="19478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选 择</a:t>
            </a:r>
            <a:endParaRPr lang="zh-CN" altLang="en-US" sz="4000" b="1">
              <a:solidFill>
                <a:srgbClr val="000000"/>
              </a:solidFill>
              <a:latin typeface="幼圆" charset="0"/>
              <a:ea typeface="楷体" panose="02010609060101010101" pitchFamily="49" charset="-122"/>
              <a:cs typeface="幼圆" charset="0"/>
            </a:endParaRPr>
          </a:p>
        </p:txBody>
      </p:sp>
      <p:sp>
        <p:nvSpPr>
          <p:cNvPr id="7" name="矩形 6"/>
          <p:cNvSpPr>
            <a:spLocks noChangeArrowheads="1"/>
          </p:cNvSpPr>
          <p:nvPr/>
        </p:nvSpPr>
        <p:spPr bwMode="auto">
          <a:xfrm>
            <a:off x="2925763" y="19478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枯 萎</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4951413" y="193198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空 隙</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9" name="表格 8"/>
          <p:cNvGraphicFramePr>
            <a:graphicFrameLocks noGrp="1"/>
          </p:cNvGraphicFramePr>
          <p:nvPr/>
        </p:nvGraphicFramePr>
        <p:xfrm>
          <a:off x="6788150" y="19097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矩形 9"/>
          <p:cNvSpPr>
            <a:spLocks noChangeArrowheads="1"/>
          </p:cNvSpPr>
          <p:nvPr/>
        </p:nvSpPr>
        <p:spPr bwMode="auto">
          <a:xfrm>
            <a:off x="6759575" y="19161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均 匀</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1" name="表格 10"/>
          <p:cNvGraphicFramePr>
            <a:graphicFrameLocks noGrp="1"/>
          </p:cNvGraphicFramePr>
          <p:nvPr/>
        </p:nvGraphicFramePr>
        <p:xfrm>
          <a:off x="898525" y="3325813"/>
          <a:ext cx="1439864" cy="731837"/>
        </p:xfrm>
        <a:graphic>
          <a:graphicData uri="http://schemas.openxmlformats.org/drawingml/2006/table">
            <a:tbl>
              <a:tblPr firstRow="1" bandRow="1"/>
              <a:tblGrid>
                <a:gridCol w="359966"/>
                <a:gridCol w="359966"/>
                <a:gridCol w="359966"/>
                <a:gridCol w="359966"/>
              </a:tblGrid>
              <a:tr h="365843">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94">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2" name="表格 11"/>
          <p:cNvGraphicFramePr>
            <a:graphicFrameLocks noGrp="1"/>
          </p:cNvGraphicFramePr>
          <p:nvPr/>
        </p:nvGraphicFramePr>
        <p:xfrm>
          <a:off x="2947988" y="3325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4992688" y="3325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4" name="矩形 13"/>
          <p:cNvSpPr>
            <a:spLocks noChangeArrowheads="1"/>
          </p:cNvSpPr>
          <p:nvPr/>
        </p:nvSpPr>
        <p:spPr bwMode="auto">
          <a:xfrm>
            <a:off x="885825" y="33480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痕 迹</a:t>
            </a:r>
            <a:endParaRPr lang="zh-CN" altLang="en-US" sz="4000" b="1">
              <a:solidFill>
                <a:srgbClr val="000000"/>
              </a:solidFill>
              <a:latin typeface="幼圆" charset="0"/>
              <a:ea typeface="楷体" panose="02010609060101010101" pitchFamily="49" charset="-122"/>
              <a:cs typeface="幼圆" charset="0"/>
            </a:endParaRPr>
          </a:p>
        </p:txBody>
      </p:sp>
      <p:sp>
        <p:nvSpPr>
          <p:cNvPr id="15" name="矩形 14"/>
          <p:cNvSpPr>
            <a:spLocks noChangeArrowheads="1"/>
          </p:cNvSpPr>
          <p:nvPr/>
        </p:nvSpPr>
        <p:spPr bwMode="auto">
          <a:xfrm>
            <a:off x="2938463" y="33480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侧 面</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6" name="表格 15"/>
          <p:cNvGraphicFramePr>
            <a:graphicFrameLocks noGrp="1"/>
          </p:cNvGraphicFramePr>
          <p:nvPr/>
        </p:nvGraphicFramePr>
        <p:xfrm>
          <a:off x="6432550" y="33226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8" name="矩形 29"/>
          <p:cNvSpPr>
            <a:spLocks noChangeArrowheads="1"/>
          </p:cNvSpPr>
          <p:nvPr/>
        </p:nvSpPr>
        <p:spPr bwMode="auto">
          <a:xfrm>
            <a:off x="4964430" y="3332480"/>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毫 不</a:t>
            </a:r>
            <a:endParaRPr lang="zh-CN" altLang="en-US" sz="4000" b="1">
              <a:solidFill>
                <a:srgbClr val="000000"/>
              </a:solidFill>
              <a:latin typeface="幼圆" charset="0"/>
              <a:ea typeface="楷体" panose="02010609060101010101" pitchFamily="49" charset="-122"/>
              <a:cs typeface="幼圆" charset="0"/>
            </a:endParaRPr>
          </a:p>
        </p:txBody>
      </p:sp>
      <p:sp>
        <p:nvSpPr>
          <p:cNvPr id="19" name="矩形 31"/>
          <p:cNvSpPr>
            <a:spLocks noChangeArrowheads="1"/>
          </p:cNvSpPr>
          <p:nvPr/>
        </p:nvSpPr>
        <p:spPr bwMode="auto">
          <a:xfrm>
            <a:off x="6403975" y="3329305"/>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可 惜</a:t>
            </a:r>
            <a:endParaRPr lang="zh-CN" altLang="en-US" sz="4000" b="1">
              <a:solidFill>
                <a:srgbClr val="000000"/>
              </a:solidFill>
              <a:latin typeface="幼圆" charset="0"/>
              <a:ea typeface="楷体" panose="02010609060101010101" pitchFamily="49" charset="-122"/>
              <a:cs typeface="幼圆" charset="0"/>
            </a:endParaRPr>
          </a:p>
        </p:txBody>
      </p:sp>
      <p:sp>
        <p:nvSpPr>
          <p:cNvPr id="20" name="矩形 2"/>
          <p:cNvSpPr>
            <a:spLocks noChangeArrowheads="1"/>
          </p:cNvSpPr>
          <p:nvPr>
            <p:custDataLst>
              <p:tags r:id="rId10"/>
            </p:custDataLst>
          </p:nvPr>
        </p:nvSpPr>
        <p:spPr bwMode="auto">
          <a:xfrm>
            <a:off x="923925" y="2820988"/>
            <a:ext cx="68103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chemeClr val="dk1"/>
                </a:solidFill>
                <a:latin typeface="幼圆" charset="0"/>
                <a:ea typeface="方正姚体" panose="02010601030101010101" pitchFamily="2" charset="-122"/>
                <a:cs typeface="幼圆" charset="0"/>
              </a:rPr>
              <a:t>hén     jì              cè   miàn           háo    bù     kě      xī </a:t>
            </a:r>
            <a:endParaRPr lang="en-US" altLang="zh-CN" sz="2400" b="1">
              <a:solidFill>
                <a:schemeClr val="dk1"/>
              </a:solidFill>
              <a:latin typeface="幼圆" charset="0"/>
              <a:ea typeface="方正姚体" panose="02010601030101010101" pitchFamily="2" charset="-122"/>
              <a:cs typeface="幼圆" charset="0"/>
            </a:endParaRPr>
          </a:p>
        </p:txBody>
      </p:sp>
      <p:sp>
        <p:nvSpPr>
          <p:cNvPr id="21" name="矩形 1"/>
          <p:cNvSpPr>
            <a:spLocks noChangeArrowheads="1"/>
          </p:cNvSpPr>
          <p:nvPr/>
        </p:nvSpPr>
        <p:spPr bwMode="auto">
          <a:xfrm>
            <a:off x="274638" y="700088"/>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4"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835025" y="1506538"/>
            <a:ext cx="7392988"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000000"/>
                </a:solidFill>
                <a:latin typeface="幼圆" charset="0"/>
                <a:ea typeface="方正姚体" panose="02010601030101010101" pitchFamily="2" charset="-122"/>
                <a:cs typeface="幼圆" charset="0"/>
              </a:rPr>
              <a:t>shān fēng             lú    shān         zhǐ    yuán        zhù   zhái</a:t>
            </a:r>
            <a:endParaRPr lang="en-US" altLang="zh-CN" sz="2400" b="1">
              <a:solidFill>
                <a:srgbClr val="000000"/>
              </a:solidFill>
              <a:latin typeface="幼圆" charset="0"/>
              <a:ea typeface="方正姚体" panose="02010601030101010101" pitchFamily="2" charset="-122"/>
              <a:cs typeface="幼圆" charset="0"/>
            </a:endParaRPr>
          </a:p>
        </p:txBody>
      </p:sp>
      <p:graphicFrame>
        <p:nvGraphicFramePr>
          <p:cNvPr id="4" name="表格 3"/>
          <p:cNvGraphicFramePr>
            <a:graphicFrameLocks noGrp="1"/>
          </p:cNvGraphicFramePr>
          <p:nvPr/>
        </p:nvGraphicFramePr>
        <p:xfrm>
          <a:off x="885825" y="19891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35288" y="1989138"/>
          <a:ext cx="1439864" cy="731846"/>
        </p:xfrm>
        <a:graphic>
          <a:graphicData uri="http://schemas.openxmlformats.org/drawingml/2006/table">
            <a:tbl>
              <a:tblPr firstRow="1" bandRow="1"/>
              <a:tblGrid>
                <a:gridCol w="359966"/>
                <a:gridCol w="359966"/>
                <a:gridCol w="359966"/>
                <a:gridCol w="359966"/>
              </a:tblGrid>
              <a:tr h="365695">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6142">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03788" y="1989138"/>
          <a:ext cx="1439864" cy="731837"/>
        </p:xfrm>
        <a:graphic>
          <a:graphicData uri="http://schemas.openxmlformats.org/drawingml/2006/table">
            <a:tbl>
              <a:tblPr firstRow="1" bandRow="1"/>
              <a:tblGrid>
                <a:gridCol w="359966"/>
                <a:gridCol w="359966"/>
                <a:gridCol w="359966"/>
                <a:gridCol w="359966"/>
              </a:tblGrid>
              <a:tr h="365843">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94">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33" marB="45733">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73125" y="20113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山 峰</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2925763" y="20113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庐 山</a:t>
            </a:r>
            <a:endParaRPr lang="zh-CN" altLang="en-US" sz="4000" b="1">
              <a:solidFill>
                <a:srgbClr val="000000"/>
              </a:solidFill>
              <a:latin typeface="幼圆" charset="0"/>
              <a:ea typeface="楷体" panose="02010609060101010101" pitchFamily="49" charset="-122"/>
              <a:cs typeface="幼圆" charset="0"/>
            </a:endParaRPr>
          </a:p>
        </p:txBody>
      </p:sp>
      <p:sp>
        <p:nvSpPr>
          <p:cNvPr id="9" name="矩形 8"/>
          <p:cNvSpPr>
            <a:spLocks noChangeArrowheads="1"/>
          </p:cNvSpPr>
          <p:nvPr/>
        </p:nvSpPr>
        <p:spPr bwMode="auto">
          <a:xfrm>
            <a:off x="4875213" y="199548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只 缘</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0" name="表格 9"/>
          <p:cNvGraphicFramePr>
            <a:graphicFrameLocks noGrp="1"/>
          </p:cNvGraphicFramePr>
          <p:nvPr/>
        </p:nvGraphicFramePr>
        <p:xfrm>
          <a:off x="6788150" y="19732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759575" y="19796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住 宅</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2" name="表格 11"/>
          <p:cNvGraphicFramePr>
            <a:graphicFrameLocks noGrp="1"/>
          </p:cNvGraphicFramePr>
          <p:nvPr/>
        </p:nvGraphicFramePr>
        <p:xfrm>
          <a:off x="877888" y="329088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946400" y="3325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916488" y="33131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865188" y="33131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倾 斜</a:t>
            </a:r>
            <a:endParaRPr lang="zh-CN" altLang="en-US" sz="4000" b="1">
              <a:solidFill>
                <a:srgbClr val="000000"/>
              </a:solidFill>
              <a:latin typeface="幼圆" charset="0"/>
              <a:ea typeface="楷体" panose="02010609060101010101" pitchFamily="49" charset="-122"/>
              <a:cs typeface="幼圆" charset="0"/>
            </a:endParaRPr>
          </a:p>
        </p:txBody>
      </p:sp>
      <p:sp>
        <p:nvSpPr>
          <p:cNvPr id="16" name="矩形 15"/>
          <p:cNvSpPr>
            <a:spLocks noChangeArrowheads="1"/>
          </p:cNvSpPr>
          <p:nvPr/>
        </p:nvSpPr>
        <p:spPr bwMode="auto">
          <a:xfrm>
            <a:off x="2925763" y="33480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叶 柄</a:t>
            </a:r>
            <a:endParaRPr lang="zh-CN" altLang="en-US" sz="4000" b="1">
              <a:solidFill>
                <a:srgbClr val="000000"/>
              </a:solidFill>
              <a:latin typeface="幼圆" charset="0"/>
              <a:ea typeface="楷体" panose="02010609060101010101" pitchFamily="49" charset="-122"/>
              <a:cs typeface="幼圆" charset="0"/>
            </a:endParaRPr>
          </a:p>
        </p:txBody>
      </p:sp>
      <p:sp>
        <p:nvSpPr>
          <p:cNvPr id="17" name="矩形 16"/>
          <p:cNvSpPr>
            <a:spLocks noChangeArrowheads="1"/>
          </p:cNvSpPr>
          <p:nvPr/>
        </p:nvSpPr>
        <p:spPr bwMode="auto">
          <a:xfrm>
            <a:off x="4887913" y="33194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蜗 牛</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8" name="表格 17"/>
          <p:cNvGraphicFramePr>
            <a:graphicFrameLocks noGrp="1"/>
          </p:cNvGraphicFramePr>
          <p:nvPr/>
        </p:nvGraphicFramePr>
        <p:xfrm>
          <a:off x="6788150" y="32877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759575" y="32940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弯 曲</a:t>
            </a:r>
            <a:endParaRPr lang="zh-CN" altLang="en-US" sz="4000" b="1">
              <a:solidFill>
                <a:srgbClr val="000000"/>
              </a:solidFill>
              <a:latin typeface="幼圆" charset="0"/>
              <a:ea typeface="楷体" panose="02010609060101010101" pitchFamily="49" charset="-122"/>
              <a:cs typeface="幼圆" charset="0"/>
            </a:endParaRPr>
          </a:p>
        </p:txBody>
      </p:sp>
      <p:sp>
        <p:nvSpPr>
          <p:cNvPr id="20" name="矩形 2"/>
          <p:cNvSpPr>
            <a:spLocks noChangeArrowheads="1"/>
          </p:cNvSpPr>
          <p:nvPr>
            <p:custDataLst>
              <p:tags r:id="rId11"/>
            </p:custDataLst>
          </p:nvPr>
        </p:nvSpPr>
        <p:spPr bwMode="auto">
          <a:xfrm>
            <a:off x="885825" y="2795588"/>
            <a:ext cx="75311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chemeClr val="dk1"/>
                </a:solidFill>
                <a:latin typeface="幼圆" charset="0"/>
                <a:ea typeface="方正姚体" panose="02010601030101010101" pitchFamily="2" charset="-122"/>
                <a:cs typeface="幼圆" charset="0"/>
              </a:rPr>
              <a:t>qīng   xié             yè  bǐng            wō    niú           wān  qū </a:t>
            </a:r>
            <a:endParaRPr lang="en-US" altLang="zh-CN" sz="2400" b="1">
              <a:solidFill>
                <a:schemeClr val="dk1"/>
              </a:solidFill>
              <a:latin typeface="幼圆" charset="0"/>
              <a:ea typeface="方正姚体" panose="02010601030101010101" pitchFamily="2" charset="-122"/>
              <a:cs typeface="幼圆" charset="0"/>
            </a:endParaRPr>
          </a:p>
        </p:txBody>
      </p:sp>
      <p:sp>
        <p:nvSpPr>
          <p:cNvPr id="21" name="矩形 1"/>
          <p:cNvSpPr>
            <a:spLocks noChangeArrowheads="1"/>
          </p:cNvSpPr>
          <p:nvPr/>
        </p:nvSpPr>
        <p:spPr bwMode="auto">
          <a:xfrm>
            <a:off x="274638" y="700088"/>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008063" y="1458913"/>
            <a:ext cx="7910512" cy="7847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b="1">
                <a:solidFill>
                  <a:srgbClr val="000000"/>
                </a:solidFill>
                <a:latin typeface="幼圆" charset="0"/>
                <a:cs typeface="幼圆" charset="0"/>
              </a:rPr>
              <a:t>蛟</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瞧</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操</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饺</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蕉</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澡</a:t>
            </a:r>
            <a:r>
              <a:rPr lang="en-US" altLang="zh-CN" sz="2800" b="1">
                <a:solidFill>
                  <a:srgbClr val="000000"/>
                </a:solidFill>
                <a:latin typeface="幼圆" charset="0"/>
                <a:cs typeface="幼圆" charset="0"/>
              </a:rPr>
              <a:t>(</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萎</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占</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穴</a:t>
            </a:r>
            <a:r>
              <a:rPr lang="en-US" altLang="zh-CN" sz="2800" b="1">
                <a:solidFill>
                  <a:srgbClr val="000000"/>
                </a:solidFill>
                <a:latin typeface="幼圆" charset="0"/>
                <a:cs typeface="幼圆" charset="0"/>
              </a:rPr>
              <a:t>(              )</a:t>
            </a:r>
            <a:endParaRPr lang="en-US"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sym typeface="+mn-ea"/>
              </a:rPr>
              <a:t>委</a:t>
            </a:r>
            <a:r>
              <a:rPr lang="en-US" altLang="zh-CN" sz="2800" b="1">
                <a:solidFill>
                  <a:srgbClr val="000000"/>
                </a:solidFill>
                <a:latin typeface="幼圆" charset="0"/>
                <a:cs typeface="幼圆" charset="0"/>
                <a:sym typeface="+mn-ea"/>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战</a:t>
            </a:r>
            <a:r>
              <a:rPr lang="en-US" altLang="zh-CN" sz="2800" b="1">
                <a:solidFill>
                  <a:srgbClr val="000000"/>
                </a:solidFill>
                <a:latin typeface="幼圆" charset="0"/>
                <a:cs typeface="幼圆" charset="0"/>
              </a:rPr>
              <a:t>(              )	</a:t>
            </a:r>
            <a:r>
              <a:rPr lang="zh-CN" altLang="en-US" sz="2800" b="1">
                <a:solidFill>
                  <a:srgbClr val="000000"/>
                </a:solidFill>
                <a:latin typeface="幼圆" charset="0"/>
                <a:cs typeface="幼圆" charset="0"/>
              </a:rPr>
              <a:t>空</a:t>
            </a:r>
            <a:r>
              <a:rPr lang="en-US" altLang="zh-CN" sz="2800" b="1">
                <a:solidFill>
                  <a:srgbClr val="000000"/>
                </a:solidFill>
                <a:latin typeface="幼圆" charset="0"/>
                <a:cs typeface="幼圆" charset="0"/>
              </a:rPr>
              <a:t>(              )</a:t>
            </a:r>
            <a:endParaRPr lang="en-US" altLang="zh-CN" sz="2800" b="1">
              <a:solidFill>
                <a:srgbClr val="000000"/>
              </a:solidFill>
              <a:latin typeface="幼圆" charset="0"/>
              <a:cs typeface="幼圆" charset="0"/>
            </a:endParaRPr>
          </a:p>
        </p:txBody>
      </p:sp>
      <p:sp>
        <p:nvSpPr>
          <p:cNvPr id="3" name="文本框 2"/>
          <p:cNvSpPr txBox="1">
            <a:spLocks noChangeArrowheads="1"/>
          </p:cNvSpPr>
          <p:nvPr/>
        </p:nvSpPr>
        <p:spPr bwMode="auto">
          <a:xfrm>
            <a:off x="1754188" y="15986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蛟龙</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54188" y="22272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饺子</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4121150" y="15986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瞧见</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121150" y="22272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香蕉</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570663" y="15986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曹操</a:t>
            </a:r>
            <a:endParaRPr lang="zh-CN" altLang="zh-CN"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570663" y="22272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洗澡</a:t>
            </a:r>
            <a:endParaRPr lang="zh-CN" altLang="en-US"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41488" y="29114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枯萎</a:t>
            </a:r>
            <a:endParaRPr lang="zh-CN" altLang="en-US"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41488" y="35433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委屈</a:t>
            </a:r>
            <a:endParaRPr lang="zh-CN" altLang="en-US"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4121150" y="28987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solidFill>
                  <a:srgbClr val="000000"/>
                </a:solidFill>
                <a:latin typeface="幼圆" charset="0"/>
                <a:ea typeface="幼圆" charset="0"/>
                <a:sym typeface="黑体" panose="02010609060101010101" pitchFamily="49" charset="-122"/>
              </a:rPr>
              <a:t>占有</a:t>
            </a:r>
            <a:endParaRPr lang="zh-CN" altLang="zh-CN" sz="2800" b="1">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121150" y="35306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战士</a:t>
            </a:r>
            <a:endParaRPr lang="zh-CN" altLang="en-US" sz="2800" b="1">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6589713" y="28987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洞穴</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6589713" y="35306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空气</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61683"/>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3324225" y="17256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ea typeface="宋体" panose="02010600030101010101" pitchFamily="2" charset="-122"/>
              <a:cs typeface="幼圆" charset="0"/>
            </a:endParaRPr>
          </a:p>
        </p:txBody>
      </p:sp>
      <p:sp>
        <p:nvSpPr>
          <p:cNvPr id="19" name="左大括号 18"/>
          <p:cNvSpPr/>
          <p:nvPr>
            <p:custDataLst>
              <p:tags r:id="rId11"/>
            </p:custDataLst>
          </p:nvPr>
        </p:nvSpPr>
        <p:spPr>
          <a:xfrm>
            <a:off x="3336925" y="30226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ea typeface="宋体" panose="02010600030101010101" pitchFamily="2" charset="-122"/>
              <a:cs typeface="幼圆" charset="0"/>
            </a:endParaRPr>
          </a:p>
        </p:txBody>
      </p:sp>
      <p:sp>
        <p:nvSpPr>
          <p:cNvPr id="20" name="左大括号 19"/>
          <p:cNvSpPr/>
          <p:nvPr>
            <p:custDataLst>
              <p:tags r:id="rId12"/>
            </p:custDataLst>
          </p:nvPr>
        </p:nvSpPr>
        <p:spPr>
          <a:xfrm>
            <a:off x="5732463" y="1751013"/>
            <a:ext cx="166687"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ea typeface="宋体" panose="02010600030101010101" pitchFamily="2" charset="-122"/>
              <a:cs typeface="幼圆" charset="0"/>
            </a:endParaRPr>
          </a:p>
        </p:txBody>
      </p:sp>
      <p:sp>
        <p:nvSpPr>
          <p:cNvPr id="21" name="左大括号 20"/>
          <p:cNvSpPr/>
          <p:nvPr>
            <p:custDataLst>
              <p:tags r:id="rId13"/>
            </p:custDataLst>
          </p:nvPr>
        </p:nvSpPr>
        <p:spPr>
          <a:xfrm>
            <a:off x="5745163" y="3048000"/>
            <a:ext cx="166687"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ea typeface="宋体" panose="02010600030101010101" pitchFamily="2" charset="-122"/>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987425" y="1482725"/>
            <a:ext cx="7273925" cy="7847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2425700" algn="l"/>
                <a:tab pos="483870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2425700" algn="l"/>
                <a:tab pos="48387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b="1">
                <a:solidFill>
                  <a:srgbClr val="000000"/>
                </a:solidFill>
                <a:latin typeface="幼圆" charset="0"/>
                <a:cs typeface="幼圆" charset="0"/>
              </a:rPr>
              <a:t>锯</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选</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暮</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据</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远</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幕</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临</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择</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侧</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监</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泽</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厕</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p:txBody>
      </p:sp>
      <p:sp>
        <p:nvSpPr>
          <p:cNvPr id="3" name="文本框 2"/>
          <p:cNvSpPr txBox="1">
            <a:spLocks noChangeArrowheads="1"/>
          </p:cNvSpPr>
          <p:nvPr/>
        </p:nvSpPr>
        <p:spPr bwMode="auto">
          <a:xfrm>
            <a:off x="1701800" y="16192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电锯</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01800" y="22526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根据</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4152900" y="16192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选择</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154488" y="22653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远处</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542088" y="16192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日暮</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542088" y="22526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夜幕</a:t>
            </a:r>
            <a:endParaRPr lang="zh-CN" altLang="en-US"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14500" y="29225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临时</a:t>
            </a:r>
            <a:endParaRPr lang="zh-CN" altLang="en-US"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01800" y="35528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监视</a:t>
            </a:r>
            <a:endParaRPr lang="zh-CN" altLang="en-US"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4165600" y="29352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选择</a:t>
            </a:r>
            <a:endParaRPr lang="zh-CN" altLang="en-US" sz="2800" b="1">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152900" y="35528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光泽</a:t>
            </a:r>
            <a:endParaRPr lang="zh-CN" altLang="en-US" sz="2800" b="1">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6554788" y="29225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侧面</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6542088" y="35528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厕所</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50888"/>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3324225" y="17256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19" name="左大括号 18"/>
          <p:cNvSpPr/>
          <p:nvPr>
            <p:custDataLst>
              <p:tags r:id="rId11"/>
            </p:custDataLst>
          </p:nvPr>
        </p:nvSpPr>
        <p:spPr>
          <a:xfrm>
            <a:off x="3336925" y="30226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0" name="左大括号 19"/>
          <p:cNvSpPr/>
          <p:nvPr>
            <p:custDataLst>
              <p:tags r:id="rId12"/>
            </p:custDataLst>
          </p:nvPr>
        </p:nvSpPr>
        <p:spPr>
          <a:xfrm>
            <a:off x="5719763" y="1751013"/>
            <a:ext cx="166687"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1" name="左大括号 20"/>
          <p:cNvSpPr/>
          <p:nvPr>
            <p:custDataLst>
              <p:tags r:id="rId13"/>
            </p:custDataLst>
          </p:nvPr>
        </p:nvSpPr>
        <p:spPr>
          <a:xfrm>
            <a:off x="5732463" y="3048000"/>
            <a:ext cx="166687"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369887" y="934243"/>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692150" y="1334293"/>
            <a:ext cx="8451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rgbClr val="000000"/>
                </a:solidFill>
                <a:latin typeface="幼圆" charset="0"/>
                <a:ea typeface="方正姚体" panose="02010601030101010101" pitchFamily="2" charset="-122"/>
                <a:cs typeface="幼圆" charset="0"/>
              </a:rPr>
              <a:t>kuān   kuò             bó   wù             fèi    téng          yī     jiù   </a:t>
            </a:r>
            <a:r>
              <a:rPr lang="en-US" altLang="zh-CN" sz="2400" b="1">
                <a:solidFill>
                  <a:srgbClr val="000000"/>
                </a:solidFill>
                <a:latin typeface="幼圆" charset="0"/>
                <a:cs typeface="幼圆" charset="0"/>
              </a:rPr>
              <a:t>	</a:t>
            </a:r>
            <a:endParaRPr lang="en-US" altLang="zh-CN" sz="2400" b="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785812" y="1932781"/>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835275" y="1932781"/>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879975" y="1932781"/>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773112" y="1955006"/>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宽 阔</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2825750" y="1955006"/>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薄 雾</a:t>
            </a:r>
            <a:endParaRPr lang="zh-CN" altLang="en-US" sz="4000" b="1">
              <a:solidFill>
                <a:srgbClr val="000000"/>
              </a:solidFill>
              <a:latin typeface="幼圆" charset="0"/>
              <a:ea typeface="楷体" panose="02010609060101010101" pitchFamily="49" charset="-122"/>
              <a:cs typeface="幼圆" charset="0"/>
            </a:endParaRPr>
          </a:p>
        </p:txBody>
      </p:sp>
      <p:sp>
        <p:nvSpPr>
          <p:cNvPr id="9" name="矩形 8"/>
          <p:cNvSpPr>
            <a:spLocks noChangeArrowheads="1"/>
          </p:cNvSpPr>
          <p:nvPr/>
        </p:nvSpPr>
        <p:spPr bwMode="auto">
          <a:xfrm>
            <a:off x="4851400" y="1939131"/>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沸 腾</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0" name="表格 9"/>
          <p:cNvGraphicFramePr>
            <a:graphicFrameLocks noGrp="1"/>
          </p:cNvGraphicFramePr>
          <p:nvPr/>
        </p:nvGraphicFramePr>
        <p:xfrm>
          <a:off x="6688137" y="1929606"/>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659562" y="1935956"/>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依 旧</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2" name="表格 11"/>
          <p:cNvGraphicFramePr>
            <a:graphicFrameLocks noGrp="1"/>
          </p:cNvGraphicFramePr>
          <p:nvPr/>
        </p:nvGraphicFramePr>
        <p:xfrm>
          <a:off x="785812" y="3332956"/>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835275" y="3332956"/>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879975" y="3332956"/>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773112" y="3355181"/>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恢 复</a:t>
            </a:r>
            <a:endParaRPr lang="zh-CN" altLang="en-US" sz="4000" b="1">
              <a:solidFill>
                <a:srgbClr val="000000"/>
              </a:solidFill>
              <a:latin typeface="幼圆" charset="0"/>
              <a:ea typeface="楷体" panose="02010609060101010101" pitchFamily="49" charset="-122"/>
              <a:cs typeface="幼圆" charset="0"/>
            </a:endParaRPr>
          </a:p>
        </p:txBody>
      </p:sp>
      <p:sp>
        <p:nvSpPr>
          <p:cNvPr id="16" name="矩形 15"/>
          <p:cNvSpPr>
            <a:spLocks noChangeArrowheads="1"/>
          </p:cNvSpPr>
          <p:nvPr/>
        </p:nvSpPr>
        <p:spPr bwMode="auto">
          <a:xfrm>
            <a:off x="2825750" y="3355181"/>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葡 萄</a:t>
            </a:r>
            <a:endParaRPr lang="zh-CN" altLang="en-US" sz="4000" b="1">
              <a:solidFill>
                <a:srgbClr val="000000"/>
              </a:solidFill>
              <a:latin typeface="幼圆" charset="0"/>
              <a:ea typeface="楷体" panose="02010609060101010101" pitchFamily="49" charset="-122"/>
              <a:cs typeface="幼圆" charset="0"/>
            </a:endParaRPr>
          </a:p>
        </p:txBody>
      </p:sp>
      <p:sp>
        <p:nvSpPr>
          <p:cNvPr id="17" name="矩形 16"/>
          <p:cNvSpPr>
            <a:spLocks noChangeArrowheads="1"/>
          </p:cNvSpPr>
          <p:nvPr/>
        </p:nvSpPr>
        <p:spPr bwMode="auto">
          <a:xfrm>
            <a:off x="4851400" y="3339306"/>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风 号</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8" name="表格 17"/>
          <p:cNvGraphicFramePr>
            <a:graphicFrameLocks noGrp="1"/>
          </p:cNvGraphicFramePr>
          <p:nvPr/>
        </p:nvGraphicFramePr>
        <p:xfrm>
          <a:off x="6319837" y="3329781"/>
          <a:ext cx="1441452" cy="731838"/>
        </p:xfrm>
        <a:graphic>
          <a:graphicData uri="http://schemas.openxmlformats.org/drawingml/2006/table">
            <a:tbl>
              <a:tblPr firstRow="1" bandRow="1"/>
              <a:tblGrid>
                <a:gridCol w="360363"/>
                <a:gridCol w="360363"/>
                <a:gridCol w="360363"/>
                <a:gridCol w="360363"/>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291262" y="3336131"/>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浪 吼</a:t>
            </a:r>
            <a:endParaRPr lang="zh-CN" altLang="en-US" sz="4000" b="1">
              <a:solidFill>
                <a:srgbClr val="000000"/>
              </a:solidFill>
              <a:latin typeface="幼圆" charset="0"/>
              <a:ea typeface="楷体" panose="02010609060101010101" pitchFamily="49" charset="-122"/>
              <a:cs typeface="幼圆" charset="0"/>
            </a:endParaRPr>
          </a:p>
        </p:txBody>
      </p:sp>
      <p:sp>
        <p:nvSpPr>
          <p:cNvPr id="20" name="矩形 2"/>
          <p:cNvSpPr>
            <a:spLocks noChangeArrowheads="1"/>
          </p:cNvSpPr>
          <p:nvPr>
            <p:custDataLst>
              <p:tags r:id="rId11"/>
            </p:custDataLst>
          </p:nvPr>
        </p:nvSpPr>
        <p:spPr bwMode="auto">
          <a:xfrm>
            <a:off x="785812" y="2815431"/>
            <a:ext cx="75311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chemeClr val="dk1"/>
                </a:solidFill>
                <a:latin typeface="幼圆" charset="0"/>
                <a:ea typeface="方正姚体" panose="02010601030101010101" pitchFamily="2" charset="-122"/>
                <a:cs typeface="幼圆" charset="0"/>
              </a:rPr>
              <a:t>huī</a:t>
            </a:r>
            <a:r>
              <a:rPr lang="en-US" altLang="zh-CN" sz="2400" b="1" dirty="0">
                <a:solidFill>
                  <a:schemeClr val="dk1"/>
                </a:solidFill>
                <a:latin typeface="幼圆" charset="0"/>
                <a:ea typeface="方正姚体" panose="02010601030101010101" pitchFamily="2" charset="-122"/>
                <a:cs typeface="幼圆" charset="0"/>
              </a:rPr>
              <a:t>      </a:t>
            </a:r>
            <a:r>
              <a:rPr lang="en-US" altLang="zh-CN" sz="2400" b="1" dirty="0" err="1">
                <a:solidFill>
                  <a:schemeClr val="dk1"/>
                </a:solidFill>
                <a:latin typeface="幼圆" charset="0"/>
                <a:ea typeface="方正姚体" panose="02010601030101010101" pitchFamily="2" charset="-122"/>
                <a:cs typeface="幼圆" charset="0"/>
              </a:rPr>
              <a:t>fù</a:t>
            </a:r>
            <a:r>
              <a:rPr lang="en-US" altLang="zh-CN" sz="2400" b="1" dirty="0">
                <a:solidFill>
                  <a:schemeClr val="dk1"/>
                </a:solidFill>
                <a:latin typeface="幼圆" charset="0"/>
                <a:ea typeface="方正姚体" panose="02010601030101010101" pitchFamily="2" charset="-122"/>
                <a:cs typeface="幼圆" charset="0"/>
              </a:rPr>
              <a:t>              </a:t>
            </a:r>
            <a:r>
              <a:rPr lang="en-US" altLang="zh-CN" sz="2400" b="1" dirty="0" err="1">
                <a:solidFill>
                  <a:schemeClr val="dk1"/>
                </a:solidFill>
                <a:latin typeface="幼圆" charset="0"/>
                <a:ea typeface="方正姚体" panose="02010601030101010101" pitchFamily="2" charset="-122"/>
                <a:cs typeface="幼圆" charset="0"/>
              </a:rPr>
              <a:t>pú</a:t>
            </a:r>
            <a:r>
              <a:rPr lang="en-US" altLang="zh-CN" sz="2400" b="1" dirty="0">
                <a:solidFill>
                  <a:schemeClr val="dk1"/>
                </a:solidFill>
                <a:latin typeface="幼圆" charset="0"/>
                <a:ea typeface="方正姚体" panose="02010601030101010101" pitchFamily="2" charset="-122"/>
                <a:cs typeface="幼圆" charset="0"/>
              </a:rPr>
              <a:t>    </a:t>
            </a:r>
            <a:r>
              <a:rPr lang="en-US" altLang="zh-CN" sz="2400" b="1" dirty="0" err="1">
                <a:solidFill>
                  <a:schemeClr val="dk1"/>
                </a:solidFill>
                <a:latin typeface="幼圆" charset="0"/>
                <a:ea typeface="方正姚体" panose="02010601030101010101" pitchFamily="2" charset="-122"/>
                <a:cs typeface="幼圆" charset="0"/>
              </a:rPr>
              <a:t>táo</a:t>
            </a:r>
            <a:r>
              <a:rPr lang="en-US" altLang="zh-CN" sz="2400" b="1" dirty="0">
                <a:solidFill>
                  <a:schemeClr val="dk1"/>
                </a:solidFill>
                <a:latin typeface="幼圆" charset="0"/>
                <a:ea typeface="方正姚体" panose="02010601030101010101" pitchFamily="2" charset="-122"/>
                <a:cs typeface="幼圆" charset="0"/>
              </a:rPr>
              <a:t>           </a:t>
            </a:r>
            <a:r>
              <a:rPr lang="en-US" altLang="zh-CN" sz="2400" b="1" dirty="0" err="1">
                <a:solidFill>
                  <a:schemeClr val="dk1"/>
                </a:solidFill>
                <a:latin typeface="幼圆" charset="0"/>
                <a:ea typeface="方正姚体" panose="02010601030101010101" pitchFamily="2" charset="-122"/>
                <a:cs typeface="幼圆" charset="0"/>
              </a:rPr>
              <a:t>fēng</a:t>
            </a:r>
            <a:r>
              <a:rPr lang="en-US" altLang="zh-CN" sz="2400" b="1" dirty="0">
                <a:solidFill>
                  <a:schemeClr val="dk1"/>
                </a:solidFill>
                <a:latin typeface="幼圆" charset="0"/>
                <a:ea typeface="方正姚体" panose="02010601030101010101" pitchFamily="2" charset="-122"/>
                <a:cs typeface="幼圆" charset="0"/>
              </a:rPr>
              <a:t>    </a:t>
            </a:r>
            <a:r>
              <a:rPr lang="en-US" altLang="zh-CN" sz="2400" b="1" dirty="0" err="1">
                <a:solidFill>
                  <a:schemeClr val="dk1"/>
                </a:solidFill>
                <a:latin typeface="幼圆" charset="0"/>
                <a:ea typeface="方正姚体" panose="02010601030101010101" pitchFamily="2" charset="-122"/>
                <a:cs typeface="幼圆" charset="0"/>
              </a:rPr>
              <a:t>háo</a:t>
            </a:r>
            <a:r>
              <a:rPr lang="en-US" altLang="zh-CN" sz="2400" b="1" dirty="0">
                <a:solidFill>
                  <a:schemeClr val="dk1"/>
                </a:solidFill>
                <a:latin typeface="幼圆" charset="0"/>
                <a:ea typeface="方正姚体" panose="02010601030101010101" pitchFamily="2" charset="-122"/>
                <a:cs typeface="幼圆" charset="0"/>
              </a:rPr>
              <a:t>  </a:t>
            </a:r>
            <a:r>
              <a:rPr lang="en-US" altLang="zh-CN" sz="2400" b="1" dirty="0" err="1">
                <a:solidFill>
                  <a:schemeClr val="dk1"/>
                </a:solidFill>
                <a:latin typeface="幼圆" charset="0"/>
                <a:ea typeface="方正姚体" panose="02010601030101010101" pitchFamily="2" charset="-122"/>
                <a:cs typeface="幼圆" charset="0"/>
              </a:rPr>
              <a:t>làng</a:t>
            </a:r>
            <a:r>
              <a:rPr lang="en-US" altLang="zh-CN" sz="2400" b="1" dirty="0">
                <a:solidFill>
                  <a:schemeClr val="dk1"/>
                </a:solidFill>
                <a:latin typeface="幼圆" charset="0"/>
                <a:ea typeface="方正姚体" panose="02010601030101010101" pitchFamily="2" charset="-122"/>
                <a:cs typeface="幼圆" charset="0"/>
              </a:rPr>
              <a:t>  </a:t>
            </a:r>
            <a:r>
              <a:rPr lang="en-US" altLang="zh-CN" sz="2400" b="1" dirty="0" err="1">
                <a:solidFill>
                  <a:schemeClr val="dk1"/>
                </a:solidFill>
                <a:latin typeface="幼圆" charset="0"/>
                <a:ea typeface="方正姚体" panose="02010601030101010101" pitchFamily="2" charset="-122"/>
                <a:cs typeface="幼圆" charset="0"/>
              </a:rPr>
              <a:t>hǒu</a:t>
            </a:r>
            <a:r>
              <a:rPr lang="en-US" altLang="zh-CN" sz="2400" b="1" dirty="0">
                <a:solidFill>
                  <a:schemeClr val="dk1"/>
                </a:solidFill>
                <a:latin typeface="幼圆" charset="0"/>
                <a:ea typeface="方正姚体" panose="02010601030101010101" pitchFamily="2" charset="-122"/>
                <a:cs typeface="幼圆" charset="0"/>
              </a:rPr>
              <a:t> </a:t>
            </a:r>
            <a:endParaRPr lang="en-US" altLang="zh-CN" sz="2400" b="1" dirty="0">
              <a:solidFill>
                <a:schemeClr val="dk1"/>
              </a:solidFill>
              <a:latin typeface="幼圆" charset="0"/>
              <a:ea typeface="方正姚体" panose="02010601030101010101" pitchFamily="2" charset="-122"/>
              <a:cs typeface="幼圆" charset="0"/>
            </a:endParaRPr>
          </a:p>
        </p:txBody>
      </p:sp>
      <p:sp>
        <p:nvSpPr>
          <p:cNvPr id="21" name="矩形 1"/>
          <p:cNvSpPr>
            <a:spLocks noChangeArrowheads="1"/>
          </p:cNvSpPr>
          <p:nvPr/>
        </p:nvSpPr>
        <p:spPr bwMode="auto">
          <a:xfrm>
            <a:off x="161925" y="707231"/>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3"/>
          <p:cNvSpPr txBox="1">
            <a:spLocks noChangeArrowheads="1"/>
          </p:cNvSpPr>
          <p:nvPr>
            <p:custDataLst>
              <p:tags r:id="rId10"/>
            </p:custDataLst>
          </p:nvPr>
        </p:nvSpPr>
        <p:spPr bwMode="auto">
          <a:xfrm>
            <a:off x="1106488" y="204470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降</a:t>
            </a:r>
            <a:endParaRPr lang="zh-CN" altLang="en-US" sz="2800" b="1">
              <a:solidFill>
                <a:schemeClr val="dk1"/>
              </a:solidFill>
              <a:latin typeface="幼圆" charset="0"/>
              <a:ea typeface="幼圆" charset="0"/>
              <a:cs typeface="Times New Roman" panose="02020603050405020304" pitchFamily="18" charset="0"/>
            </a:endParaRPr>
          </a:p>
        </p:txBody>
      </p:sp>
      <p:sp>
        <p:nvSpPr>
          <p:cNvPr id="3" name="左大括号 2"/>
          <p:cNvSpPr/>
          <p:nvPr>
            <p:custDataLst>
              <p:tags r:id="rId11"/>
            </p:custDataLst>
          </p:nvPr>
        </p:nvSpPr>
        <p:spPr>
          <a:xfrm>
            <a:off x="1638300" y="1816100"/>
            <a:ext cx="144463" cy="93662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4" name="文本框 3"/>
          <p:cNvSpPr txBox="1">
            <a:spLocks noChangeArrowheads="1"/>
          </p:cNvSpPr>
          <p:nvPr/>
        </p:nvSpPr>
        <p:spPr bwMode="auto">
          <a:xfrm>
            <a:off x="1765300" y="1641475"/>
            <a:ext cx="24844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jiàng</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降价</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5" name="文本框 4"/>
          <p:cNvSpPr txBox="1">
            <a:spLocks noChangeArrowheads="1"/>
          </p:cNvSpPr>
          <p:nvPr/>
        </p:nvSpPr>
        <p:spPr bwMode="auto">
          <a:xfrm>
            <a:off x="1765300" y="2339975"/>
            <a:ext cx="2393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xiáng</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投降</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6" name="TextBox 13"/>
          <p:cNvSpPr txBox="1">
            <a:spLocks noChangeArrowheads="1"/>
          </p:cNvSpPr>
          <p:nvPr>
            <p:custDataLst>
              <p:tags r:id="rId12"/>
            </p:custDataLst>
          </p:nvPr>
        </p:nvSpPr>
        <p:spPr bwMode="auto">
          <a:xfrm>
            <a:off x="4522788" y="206375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空</a:t>
            </a:r>
            <a:endParaRPr lang="zh-CN" altLang="en-US" sz="2800" b="1">
              <a:solidFill>
                <a:schemeClr val="dk1"/>
              </a:solidFill>
              <a:latin typeface="幼圆" charset="0"/>
              <a:ea typeface="幼圆" charset="0"/>
              <a:cs typeface="Times New Roman" panose="02020603050405020304" pitchFamily="18" charset="0"/>
            </a:endParaRPr>
          </a:p>
        </p:txBody>
      </p:sp>
      <p:sp>
        <p:nvSpPr>
          <p:cNvPr id="7" name="左大括号 6"/>
          <p:cNvSpPr/>
          <p:nvPr>
            <p:custDataLst>
              <p:tags r:id="rId13"/>
            </p:custDataLst>
          </p:nvPr>
        </p:nvSpPr>
        <p:spPr>
          <a:xfrm>
            <a:off x="5048250" y="1816100"/>
            <a:ext cx="144463" cy="93662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8" name="文本框 7"/>
          <p:cNvSpPr txBox="1">
            <a:spLocks noChangeArrowheads="1"/>
          </p:cNvSpPr>
          <p:nvPr/>
        </p:nvSpPr>
        <p:spPr bwMode="auto">
          <a:xfrm>
            <a:off x="5219700" y="1641475"/>
            <a:ext cx="17907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kōng</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空气</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9" name="文本框 8"/>
          <p:cNvSpPr txBox="1">
            <a:spLocks noChangeArrowheads="1"/>
          </p:cNvSpPr>
          <p:nvPr/>
        </p:nvSpPr>
        <p:spPr bwMode="auto">
          <a:xfrm>
            <a:off x="5219700" y="2403475"/>
            <a:ext cx="17907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sym typeface="黑体" panose="02010609060101010101" pitchFamily="49" charset="-122"/>
              </a:rPr>
              <a:t>kòng</a:t>
            </a:r>
            <a:r>
              <a:rPr lang="en-US" altLang="zh-CN" sz="2400" b="1" dirty="0">
                <a:solidFill>
                  <a:srgbClr val="000000"/>
                </a:solidFill>
                <a:latin typeface="幼圆" charset="0"/>
                <a:cs typeface="幼圆" charset="0"/>
                <a:sym typeface="黑体" panose="02010609060101010101" pitchFamily="49" charset="-122"/>
              </a:rPr>
              <a:t>(</a:t>
            </a:r>
            <a:r>
              <a:rPr lang="zh-CN" altLang="en-US" sz="2400" b="1" dirty="0">
                <a:solidFill>
                  <a:srgbClr val="000000"/>
                </a:solidFill>
                <a:latin typeface="幼圆" charset="0"/>
                <a:cs typeface="幼圆" charset="0"/>
                <a:sym typeface="黑体" panose="02010609060101010101" pitchFamily="49" charset="-122"/>
              </a:rPr>
              <a:t>空地</a:t>
            </a:r>
            <a:r>
              <a:rPr lang="en-US" altLang="zh-CN" sz="2400" b="1" dirty="0">
                <a:solidFill>
                  <a:srgbClr val="000000"/>
                </a:solidFill>
                <a:latin typeface="幼圆" charset="0"/>
                <a:cs typeface="幼圆" charset="0"/>
                <a:sym typeface="黑体" panose="02010609060101010101" pitchFamily="49" charset="-122"/>
              </a:rPr>
              <a:t>)</a:t>
            </a:r>
            <a:endParaRPr lang="en-US" altLang="zh-CN" sz="2400" b="1" dirty="0">
              <a:solidFill>
                <a:srgbClr val="000000"/>
              </a:solidFill>
              <a:latin typeface="幼圆" charset="0"/>
              <a:cs typeface="幼圆" charset="0"/>
              <a:sym typeface="黑体" panose="02010609060101010101" pitchFamily="49" charset="-122"/>
            </a:endParaRPr>
          </a:p>
        </p:txBody>
      </p:sp>
      <p:sp>
        <p:nvSpPr>
          <p:cNvPr id="10" name="矩形 3"/>
          <p:cNvSpPr>
            <a:spLocks noChangeArrowheads="1"/>
          </p:cNvSpPr>
          <p:nvPr/>
        </p:nvSpPr>
        <p:spPr bwMode="auto">
          <a:xfrm>
            <a:off x="414338" y="839788"/>
            <a:ext cx="36242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cs typeface="宋体" panose="02010600030101010101" pitchFamily="2" charset="-122"/>
              </a:rPr>
              <a:t>四、多音字组词。</a:t>
            </a:r>
            <a:endParaRPr lang="zh-CN" altLang="en-US" sz="2800" b="1">
              <a:solidFill>
                <a:srgbClr val="000000"/>
              </a:solidFill>
              <a:latin typeface="幼圆" charset="0"/>
              <a:ea typeface="幼圆" charset="0"/>
              <a:cs typeface="宋体" panose="02010600030101010101" pitchFamily="2" charset="-122"/>
            </a:endParaRPr>
          </a:p>
        </p:txBody>
      </p:sp>
      <p:sp>
        <p:nvSpPr>
          <p:cNvPr id="11" name="TextBox 13"/>
          <p:cNvSpPr txBox="1">
            <a:spLocks noChangeArrowheads="1"/>
          </p:cNvSpPr>
          <p:nvPr>
            <p:custDataLst>
              <p:tags r:id="rId14"/>
            </p:custDataLst>
          </p:nvPr>
        </p:nvSpPr>
        <p:spPr bwMode="auto">
          <a:xfrm>
            <a:off x="1106488" y="3465513"/>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占</a:t>
            </a:r>
            <a:endParaRPr lang="zh-CN" altLang="en-US" sz="2800" b="1">
              <a:solidFill>
                <a:schemeClr val="dk1"/>
              </a:solidFill>
              <a:latin typeface="幼圆" charset="0"/>
              <a:ea typeface="幼圆" charset="0"/>
              <a:cs typeface="Times New Roman" panose="02020603050405020304" pitchFamily="18" charset="0"/>
            </a:endParaRPr>
          </a:p>
        </p:txBody>
      </p:sp>
      <p:sp>
        <p:nvSpPr>
          <p:cNvPr id="12" name="左大括号 11"/>
          <p:cNvSpPr/>
          <p:nvPr>
            <p:custDataLst>
              <p:tags r:id="rId15"/>
            </p:custDataLst>
          </p:nvPr>
        </p:nvSpPr>
        <p:spPr>
          <a:xfrm>
            <a:off x="1638300" y="3286125"/>
            <a:ext cx="144463" cy="93662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13" name="文本框 99"/>
          <p:cNvSpPr txBox="1">
            <a:spLocks noChangeArrowheads="1"/>
          </p:cNvSpPr>
          <p:nvPr/>
        </p:nvSpPr>
        <p:spPr bwMode="auto">
          <a:xfrm>
            <a:off x="1765300" y="3133725"/>
            <a:ext cx="24844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zhàn</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占据</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14" name="TextBox 13"/>
          <p:cNvSpPr txBox="1">
            <a:spLocks noChangeArrowheads="1"/>
          </p:cNvSpPr>
          <p:nvPr>
            <p:custDataLst>
              <p:tags r:id="rId16"/>
            </p:custDataLst>
          </p:nvPr>
        </p:nvSpPr>
        <p:spPr bwMode="auto">
          <a:xfrm>
            <a:off x="4522788" y="354965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曲</a:t>
            </a:r>
            <a:endParaRPr lang="zh-CN" altLang="en-US" sz="2800" b="1">
              <a:solidFill>
                <a:schemeClr val="dk1"/>
              </a:solidFill>
              <a:latin typeface="幼圆" charset="0"/>
              <a:ea typeface="幼圆" charset="0"/>
              <a:cs typeface="Times New Roman" panose="02020603050405020304" pitchFamily="18" charset="0"/>
            </a:endParaRPr>
          </a:p>
        </p:txBody>
      </p:sp>
      <p:sp>
        <p:nvSpPr>
          <p:cNvPr id="15" name="左大括号 14"/>
          <p:cNvSpPr/>
          <p:nvPr>
            <p:custDataLst>
              <p:tags r:id="rId17"/>
            </p:custDataLst>
          </p:nvPr>
        </p:nvSpPr>
        <p:spPr>
          <a:xfrm>
            <a:off x="5048250" y="3317875"/>
            <a:ext cx="144463" cy="93662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16" name="文本框 5"/>
          <p:cNvSpPr txBox="1">
            <a:spLocks noChangeArrowheads="1"/>
          </p:cNvSpPr>
          <p:nvPr/>
        </p:nvSpPr>
        <p:spPr bwMode="auto">
          <a:xfrm>
            <a:off x="5219700" y="3070225"/>
            <a:ext cx="14557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qū</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弯曲</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17" name="文本框 10"/>
          <p:cNvSpPr txBox="1">
            <a:spLocks noChangeArrowheads="1"/>
          </p:cNvSpPr>
          <p:nvPr/>
        </p:nvSpPr>
        <p:spPr bwMode="auto">
          <a:xfrm>
            <a:off x="5219700" y="3908425"/>
            <a:ext cx="14557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qǔ</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乐曲</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18" name="文本框 3"/>
          <p:cNvSpPr txBox="1">
            <a:spLocks noChangeArrowheads="1"/>
          </p:cNvSpPr>
          <p:nvPr/>
        </p:nvSpPr>
        <p:spPr bwMode="auto">
          <a:xfrm>
            <a:off x="1765300" y="3868738"/>
            <a:ext cx="2393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zhān</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占卜</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sym typeface="黑体" panose="02010609060101010101" pitchFamily="49" charset="-122"/>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3" grpId="0"/>
      <p:bldP spid="16" grpId="0"/>
      <p:bldP spid="17" grpId="0"/>
      <p:bldP spid="18"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组合 1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885825" y="1577975"/>
            <a:ext cx="7974013"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400" b="1" noProof="1">
                <a:solidFill>
                  <a:srgbClr val="000000"/>
                </a:solidFill>
                <a:latin typeface="幼圆" charset="0"/>
                <a:cs typeface="幼圆" charset="0"/>
                <a:sym typeface="+mn-ea"/>
              </a:rPr>
              <a:t>宽阔——          奢华——         完善——    </a:t>
            </a:r>
            <a:endParaRPr lang="zh-CN" altLang="en-US" sz="2400" b="1" noProof="1">
              <a:solidFill>
                <a:srgbClr val="000000"/>
              </a:solidFill>
              <a:latin typeface="幼圆" charset="0"/>
              <a:cs typeface="幼圆" charset="0"/>
              <a:sym typeface="+mn-ea"/>
            </a:endParaRPr>
          </a:p>
          <a:p>
            <a:pPr eaLnBrk="1" hangingPunct="1">
              <a:lnSpc>
                <a:spcPct val="200000"/>
              </a:lnSpc>
            </a:pPr>
            <a:r>
              <a:rPr lang="zh-CN" altLang="en-US" sz="2400" b="1" noProof="1">
                <a:solidFill>
                  <a:srgbClr val="000000"/>
                </a:solidFill>
                <a:latin typeface="幼圆" charset="0"/>
                <a:cs typeface="幼圆" charset="0"/>
                <a:sym typeface="+mn-ea"/>
              </a:rPr>
              <a:t>绝无仅有——               隐藏</a:t>
            </a:r>
            <a:r>
              <a:rPr lang="zh-CN" altLang="zh-CN" sz="2400" b="1" noProof="1">
                <a:solidFill>
                  <a:srgbClr val="000000"/>
                </a:solidFill>
                <a:latin typeface="幼圆" charset="0"/>
                <a:cs typeface="幼圆" charset="0"/>
                <a:sym typeface="+mn-ea"/>
              </a:rPr>
              <a:t>——</a:t>
            </a:r>
            <a:r>
              <a:rPr lang="zh-CN" altLang="en-US" sz="2400" b="1" noProof="1">
                <a:solidFill>
                  <a:srgbClr val="000000"/>
                </a:solidFill>
                <a:latin typeface="幼圆" charset="0"/>
                <a:cs typeface="幼圆" charset="0"/>
                <a:sym typeface="+mn-ea"/>
              </a:rPr>
              <a:t>   </a:t>
            </a:r>
            <a:endParaRPr lang="zh-CN" altLang="en-US" sz="2400" b="1" noProof="1">
              <a:solidFill>
                <a:srgbClr val="000000"/>
              </a:solidFill>
              <a:latin typeface="幼圆" charset="0"/>
              <a:cs typeface="幼圆" charset="0"/>
              <a:sym typeface="+mn-ea"/>
            </a:endParaRPr>
          </a:p>
          <a:p>
            <a:pPr eaLnBrk="1" hangingPunct="1">
              <a:lnSpc>
                <a:spcPct val="200000"/>
              </a:lnSpc>
            </a:pPr>
            <a:r>
              <a:rPr lang="zh-CN" altLang="en-US" sz="2400" b="1" noProof="1">
                <a:solidFill>
                  <a:srgbClr val="000000"/>
                </a:solidFill>
                <a:latin typeface="幼圆" charset="0"/>
                <a:cs typeface="幼圆" charset="0"/>
                <a:sym typeface="+mn-ea"/>
              </a:rPr>
              <a:t>平坦</a:t>
            </a:r>
            <a:r>
              <a:rPr lang="zh-CN" altLang="zh-CN" sz="2400" b="1" noProof="1">
                <a:solidFill>
                  <a:srgbClr val="000000"/>
                </a:solidFill>
                <a:latin typeface="幼圆" charset="0"/>
                <a:cs typeface="幼圆" charset="0"/>
                <a:sym typeface="+mn-ea"/>
              </a:rPr>
              <a:t>——</a:t>
            </a:r>
            <a:r>
              <a:rPr lang="zh-CN" altLang="en-US" sz="2400" b="1">
                <a:solidFill>
                  <a:srgbClr val="000000"/>
                </a:solidFill>
                <a:latin typeface="幼圆" charset="0"/>
                <a:cs typeface="幼圆" charset="0"/>
              </a:rPr>
              <a:t>                   简单</a:t>
            </a:r>
            <a:r>
              <a:rPr lang="en-US" altLang="zh-CN" sz="2400" b="1">
                <a:solidFill>
                  <a:srgbClr val="000000"/>
                </a:solidFill>
                <a:latin typeface="幼圆" charset="0"/>
                <a:cs typeface="幼圆" charset="0"/>
              </a:rPr>
              <a:t>——</a:t>
            </a:r>
            <a:endParaRPr lang="en-US" altLang="zh-CN" sz="2400" b="1">
              <a:solidFill>
                <a:srgbClr val="000000"/>
              </a:solidFill>
              <a:latin typeface="幼圆" charset="0"/>
              <a:cs typeface="幼圆" charset="0"/>
            </a:endParaRPr>
          </a:p>
        </p:txBody>
      </p:sp>
      <p:sp>
        <p:nvSpPr>
          <p:cNvPr id="3" name="文本框 2"/>
          <p:cNvSpPr txBox="1">
            <a:spLocks noChangeArrowheads="1"/>
          </p:cNvSpPr>
          <p:nvPr/>
        </p:nvSpPr>
        <p:spPr bwMode="auto">
          <a:xfrm>
            <a:off x="2160588" y="1798638"/>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ea typeface="幼圆" charset="0"/>
                <a:sym typeface="黑体" panose="02010609060101010101" pitchFamily="49" charset="-122"/>
              </a:rPr>
              <a:t>宽敞</a:t>
            </a:r>
            <a:endParaRPr lang="zh-CN" altLang="en-US" sz="24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930775" y="1798638"/>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000000"/>
                </a:solidFill>
                <a:latin typeface="幼圆" charset="0"/>
                <a:ea typeface="幼圆" charset="0"/>
                <a:sym typeface="黑体" panose="02010609060101010101" pitchFamily="49" charset="-122"/>
              </a:rPr>
              <a:t>豪华</a:t>
            </a:r>
            <a:endParaRPr lang="zh-CN" altLang="en-US" sz="2400" b="1" dirty="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7531100" y="1798638"/>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000000"/>
                </a:solidFill>
                <a:latin typeface="幼圆" charset="0"/>
                <a:ea typeface="幼圆" charset="0"/>
                <a:sym typeface="黑体" panose="02010609060101010101" pitchFamily="49" charset="-122"/>
              </a:rPr>
              <a:t>完备</a:t>
            </a:r>
            <a:endParaRPr lang="zh-CN" altLang="en-US" sz="2400" b="1" dirty="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2855913" y="2540000"/>
            <a:ext cx="140716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ea typeface="幼圆" charset="0"/>
                <a:sym typeface="黑体" panose="02010609060101010101" pitchFamily="49" charset="-122"/>
              </a:rPr>
              <a:t>独一无二</a:t>
            </a:r>
            <a:endParaRPr lang="zh-CN" altLang="en-US" sz="24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343650" y="254000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000000"/>
                </a:solidFill>
                <a:latin typeface="幼圆" charset="0"/>
                <a:ea typeface="幼圆" charset="0"/>
                <a:sym typeface="黑体" panose="02010609060101010101" pitchFamily="49" charset="-122"/>
              </a:rPr>
              <a:t>隐蔽</a:t>
            </a:r>
            <a:endParaRPr lang="zh-CN" altLang="en-US" sz="2400" b="1" dirty="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2241550" y="3248025"/>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noProof="1">
                <a:solidFill>
                  <a:srgbClr val="000000"/>
                </a:solidFill>
                <a:latin typeface="幼圆" charset="0"/>
                <a:ea typeface="幼圆" charset="0"/>
                <a:sym typeface="+mn-ea"/>
              </a:rPr>
              <a:t>平整</a:t>
            </a:r>
            <a:endParaRPr lang="zh-CN" altLang="en-US" sz="2400" b="1" noProof="1">
              <a:solidFill>
                <a:srgbClr val="000000"/>
              </a:solidFill>
              <a:latin typeface="幼圆" charset="0"/>
              <a:ea typeface="幼圆" charset="0"/>
              <a:sym typeface="+mn-ea"/>
            </a:endParaRPr>
          </a:p>
        </p:txBody>
      </p:sp>
      <p:sp>
        <p:nvSpPr>
          <p:cNvPr id="9" name="文本框 8"/>
          <p:cNvSpPr txBox="1">
            <a:spLocks noChangeArrowheads="1"/>
          </p:cNvSpPr>
          <p:nvPr/>
        </p:nvSpPr>
        <p:spPr bwMode="auto">
          <a:xfrm>
            <a:off x="6343650" y="3248025"/>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000000"/>
                </a:solidFill>
                <a:latin typeface="幼圆" charset="0"/>
                <a:ea typeface="幼圆" charset="0"/>
                <a:sym typeface="+mn-ea"/>
              </a:rPr>
              <a:t>简朴</a:t>
            </a:r>
            <a:endParaRPr lang="zh-CN" altLang="en-US" sz="2400" b="1" dirty="0">
              <a:solidFill>
                <a:srgbClr val="000000"/>
              </a:solidFill>
              <a:latin typeface="幼圆" charset="0"/>
              <a:ea typeface="幼圆" charset="0"/>
              <a:sym typeface="+mn-ea"/>
            </a:endParaRPr>
          </a:p>
        </p:txBody>
      </p:sp>
      <p:sp>
        <p:nvSpPr>
          <p:cNvPr id="10" name="矩形 5"/>
          <p:cNvSpPr>
            <a:spLocks noChangeArrowheads="1"/>
          </p:cNvSpPr>
          <p:nvPr/>
        </p:nvSpPr>
        <p:spPr bwMode="auto">
          <a:xfrm>
            <a:off x="250825" y="935038"/>
            <a:ext cx="502602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五、写出下列词语的近义词。</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154113" y="1527175"/>
            <a:ext cx="8131175"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400" b="1" noProof="1">
                <a:solidFill>
                  <a:srgbClr val="000000"/>
                </a:solidFill>
                <a:latin typeface="幼圆" charset="0"/>
                <a:cs typeface="幼圆" charset="0"/>
                <a:sym typeface="+mn-ea"/>
              </a:rPr>
              <a:t>倾斜——               弯曲——   </a:t>
            </a:r>
            <a:endParaRPr lang="zh-CN" altLang="en-US" sz="2400" b="1" noProof="1">
              <a:solidFill>
                <a:srgbClr val="000000"/>
              </a:solidFill>
              <a:latin typeface="幼圆" charset="0"/>
              <a:cs typeface="幼圆" charset="0"/>
              <a:sym typeface="+mn-ea"/>
            </a:endParaRPr>
          </a:p>
          <a:p>
            <a:pPr eaLnBrk="1" hangingPunct="1">
              <a:lnSpc>
                <a:spcPct val="200000"/>
              </a:lnSpc>
            </a:pPr>
            <a:r>
              <a:rPr lang="zh-CN" altLang="en-US" sz="2400" b="1" noProof="1">
                <a:solidFill>
                  <a:srgbClr val="000000"/>
                </a:solidFill>
                <a:latin typeface="幼圆" charset="0"/>
                <a:cs typeface="幼圆" charset="0"/>
                <a:sym typeface="+mn-ea"/>
              </a:rPr>
              <a:t>奢华——               粗糙——</a:t>
            </a:r>
            <a:r>
              <a:rPr lang="zh-CN" altLang="zh-CN" sz="2400" b="1">
                <a:solidFill>
                  <a:srgbClr val="000000"/>
                </a:solidFill>
                <a:latin typeface="幼圆" charset="0"/>
                <a:cs typeface="幼圆" charset="0"/>
              </a:rPr>
              <a:t>     </a:t>
            </a:r>
            <a:endParaRPr lang="zh-CN" altLang="zh-CN" sz="2400" b="1">
              <a:solidFill>
                <a:srgbClr val="000000"/>
              </a:solidFill>
              <a:latin typeface="幼圆" charset="0"/>
              <a:cs typeface="幼圆" charset="0"/>
            </a:endParaRPr>
          </a:p>
          <a:p>
            <a:pPr eaLnBrk="1" hangingPunct="1">
              <a:lnSpc>
                <a:spcPct val="200000"/>
              </a:lnSpc>
            </a:pPr>
            <a:r>
              <a:rPr lang="zh-CN" altLang="zh-CN" sz="2400" b="1">
                <a:solidFill>
                  <a:srgbClr val="000000"/>
                </a:solidFill>
                <a:latin typeface="幼圆" charset="0"/>
                <a:cs typeface="幼圆" charset="0"/>
              </a:rPr>
              <a:t>潮湿——               绝无仅有——       </a:t>
            </a:r>
            <a:endParaRPr lang="zh-CN" altLang="zh-CN" sz="2400" b="1">
              <a:solidFill>
                <a:srgbClr val="000000"/>
              </a:solidFill>
              <a:latin typeface="幼圆" charset="0"/>
              <a:cs typeface="幼圆" charset="0"/>
            </a:endParaRPr>
          </a:p>
        </p:txBody>
      </p:sp>
      <p:sp>
        <p:nvSpPr>
          <p:cNvPr id="3" name="文本框 2"/>
          <p:cNvSpPr txBox="1">
            <a:spLocks noChangeArrowheads="1"/>
          </p:cNvSpPr>
          <p:nvPr/>
        </p:nvSpPr>
        <p:spPr bwMode="auto">
          <a:xfrm>
            <a:off x="2425700" y="175895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ea typeface="幼圆" charset="0"/>
                <a:sym typeface="黑体" panose="02010609060101010101" pitchFamily="49" charset="-122"/>
              </a:rPr>
              <a:t>端正</a:t>
            </a:r>
            <a:endParaRPr lang="zh-CN" altLang="en-US" sz="24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5953125" y="175895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ea typeface="幼圆" charset="0"/>
                <a:sym typeface="黑体" panose="02010609060101010101" pitchFamily="49" charset="-122"/>
              </a:rPr>
              <a:t>笔直</a:t>
            </a:r>
            <a:endParaRPr lang="zh-CN" altLang="en-US" sz="24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2425700" y="248920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noProof="1">
                <a:solidFill>
                  <a:srgbClr val="000000"/>
                </a:solidFill>
                <a:latin typeface="幼圆" charset="0"/>
                <a:ea typeface="幼圆" charset="0"/>
                <a:sym typeface="+mn-ea"/>
              </a:rPr>
              <a:t>朴素</a:t>
            </a:r>
            <a:endParaRPr lang="zh-CN" altLang="en-US" sz="2400" b="1" noProof="1">
              <a:solidFill>
                <a:srgbClr val="000000"/>
              </a:solidFill>
              <a:latin typeface="幼圆" charset="0"/>
              <a:ea typeface="幼圆" charset="0"/>
              <a:sym typeface="+mn-ea"/>
            </a:endParaRPr>
          </a:p>
        </p:txBody>
      </p:sp>
      <p:sp>
        <p:nvSpPr>
          <p:cNvPr id="6" name="文本框 5"/>
          <p:cNvSpPr txBox="1">
            <a:spLocks noChangeArrowheads="1"/>
          </p:cNvSpPr>
          <p:nvPr/>
        </p:nvSpPr>
        <p:spPr bwMode="auto">
          <a:xfrm>
            <a:off x="5953125" y="250190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noProof="1">
                <a:solidFill>
                  <a:srgbClr val="000000"/>
                </a:solidFill>
                <a:latin typeface="幼圆" charset="0"/>
                <a:ea typeface="幼圆" charset="0"/>
                <a:sym typeface="+mn-ea"/>
              </a:rPr>
              <a:t>精细</a:t>
            </a:r>
            <a:endParaRPr lang="zh-CN" altLang="en-US" sz="2400" b="1" noProof="1">
              <a:solidFill>
                <a:srgbClr val="000000"/>
              </a:solidFill>
              <a:latin typeface="幼圆" charset="0"/>
              <a:ea typeface="幼圆" charset="0"/>
              <a:sym typeface="+mn-ea"/>
            </a:endParaRPr>
          </a:p>
        </p:txBody>
      </p:sp>
      <p:sp>
        <p:nvSpPr>
          <p:cNvPr id="7" name="文本框 6"/>
          <p:cNvSpPr txBox="1">
            <a:spLocks noChangeArrowheads="1"/>
          </p:cNvSpPr>
          <p:nvPr/>
        </p:nvSpPr>
        <p:spPr bwMode="auto">
          <a:xfrm>
            <a:off x="2425700" y="3221038"/>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干燥</a:t>
            </a:r>
            <a:endParaRPr lang="zh-CN" altLang="zh-CN" sz="2400" b="1">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6597650" y="3259138"/>
            <a:ext cx="140716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不胜枚举</a:t>
            </a:r>
            <a:endParaRPr lang="zh-CN" altLang="zh-CN" sz="2400" b="1">
              <a:solidFill>
                <a:srgbClr val="000000"/>
              </a:solidFill>
              <a:latin typeface="幼圆" charset="0"/>
              <a:ea typeface="幼圆" charset="0"/>
              <a:sym typeface="+mn-ea"/>
            </a:endParaRPr>
          </a:p>
        </p:txBody>
      </p:sp>
      <p:sp>
        <p:nvSpPr>
          <p:cNvPr id="9" name="矩形 1"/>
          <p:cNvSpPr>
            <a:spLocks noChangeArrowheads="1"/>
          </p:cNvSpPr>
          <p:nvPr/>
        </p:nvSpPr>
        <p:spPr bwMode="auto">
          <a:xfrm>
            <a:off x="501650" y="831850"/>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六、写出下列词语的反义词。</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033463" y="1477963"/>
            <a:ext cx="8466137" cy="526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266700" eaLnBrk="0" hangingPunct="0">
              <a:defRPr>
                <a:solidFill>
                  <a:schemeClr val="tx1"/>
                </a:solidFill>
                <a:latin typeface="Calibri" panose="020F0502020204030204" pitchFamily="34" charset="0"/>
                <a:ea typeface="宋体" panose="02010600030101010101" pitchFamily="2" charset="-122"/>
              </a:defRPr>
            </a:lvl1pPr>
            <a:lvl2pPr marL="742950" indent="-285750" defTabSz="266700" eaLnBrk="0" hangingPunct="0">
              <a:defRPr>
                <a:solidFill>
                  <a:schemeClr val="tx1"/>
                </a:solidFill>
                <a:latin typeface="Calibri" panose="020F0502020204030204" pitchFamily="34" charset="0"/>
                <a:ea typeface="宋体" panose="02010600030101010101" pitchFamily="2" charset="-122"/>
              </a:defRPr>
            </a:lvl2pPr>
            <a:lvl3pPr marL="1143000" indent="-228600" defTabSz="266700" eaLnBrk="0" hangingPunct="0">
              <a:defRPr>
                <a:solidFill>
                  <a:schemeClr val="tx1"/>
                </a:solidFill>
                <a:latin typeface="Calibri" panose="020F0502020204030204" pitchFamily="34" charset="0"/>
                <a:ea typeface="宋体" panose="02010600030101010101" pitchFamily="2" charset="-122"/>
              </a:defRPr>
            </a:lvl3pPr>
            <a:lvl4pPr marL="1600200" indent="-228600" defTabSz="266700" eaLnBrk="0" hangingPunct="0">
              <a:defRPr>
                <a:solidFill>
                  <a:schemeClr val="tx1"/>
                </a:solidFill>
                <a:latin typeface="Calibri" panose="020F0502020204030204" pitchFamily="34" charset="0"/>
                <a:ea typeface="宋体" panose="02010600030101010101" pitchFamily="2" charset="-122"/>
              </a:defRPr>
            </a:lvl4pPr>
            <a:lvl5pPr marL="2057400" indent="-228600" defTabSz="266700" eaLnBrk="0" hangingPunct="0">
              <a:defRPr>
                <a:solidFill>
                  <a:schemeClr val="tx1"/>
                </a:solidFill>
                <a:latin typeface="Calibri" panose="020F0502020204030204" pitchFamily="34" charset="0"/>
                <a:ea typeface="宋体" panose="02010600030101010101" pitchFamily="2" charset="-122"/>
              </a:defRPr>
            </a:lvl5pPr>
            <a:lvl6pPr marL="25146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地选择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地摆动</a:t>
            </a:r>
            <a:endParaRPr lang="zh-CN" altLang="en-US" sz="2800" b="1">
              <a:solidFill>
                <a:srgbClr val="000000"/>
              </a:solidFill>
              <a:latin typeface="幼圆" charset="0"/>
              <a:cs typeface="幼圆" charset="0"/>
            </a:endParaRPr>
          </a:p>
          <a:p>
            <a:pPr eaLnBrk="1" hangingPunct="1">
              <a:lnSpc>
                <a:spcPct val="200000"/>
              </a:lnSpc>
            </a:pP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的隧道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的堤岸</a:t>
            </a:r>
            <a:endParaRPr lang="zh-CN" altLang="en-US" sz="2800" b="1">
              <a:solidFill>
                <a:srgbClr val="000000"/>
              </a:solidFill>
              <a:latin typeface="幼圆" charset="0"/>
              <a:cs typeface="幼圆" charset="0"/>
            </a:endParaRPr>
          </a:p>
          <a:p>
            <a:pPr eaLnBrk="1" hangingPunct="1">
              <a:lnSpc>
                <a:spcPct val="200000"/>
              </a:lnSpc>
            </a:pPr>
            <a:r>
              <a:rPr lang="zh-CN" altLang="en-US"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的工程         </a:t>
            </a:r>
            <a:r>
              <a:rPr lang="en-US"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的住宅        </a:t>
            </a:r>
            <a:endParaRPr lang="zh-CN" altLang="en-US" sz="2800" b="1">
              <a:solidFill>
                <a:srgbClr val="000000"/>
              </a:solidFill>
              <a:latin typeface="幼圆" charset="0"/>
              <a:cs typeface="幼圆" charset="0"/>
            </a:endParaRPr>
          </a:p>
        </p:txBody>
      </p:sp>
      <p:sp>
        <p:nvSpPr>
          <p:cNvPr id="3" name="文本框 2"/>
          <p:cNvSpPr txBox="1">
            <a:spLocks noChangeArrowheads="1"/>
          </p:cNvSpPr>
          <p:nvPr/>
        </p:nvSpPr>
        <p:spPr bwMode="auto">
          <a:xfrm>
            <a:off x="1581150" y="17653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mn-ea"/>
              </a:rPr>
              <a:t>慎重</a:t>
            </a:r>
            <a:endParaRPr lang="zh-CN" altLang="en-US" sz="2800" b="1">
              <a:solidFill>
                <a:srgbClr val="000000"/>
              </a:solidFill>
              <a:latin typeface="幼圆" charset="0"/>
              <a:ea typeface="幼圆" charset="0"/>
              <a:sym typeface="+mn-ea"/>
            </a:endParaRPr>
          </a:p>
        </p:txBody>
      </p:sp>
      <p:sp>
        <p:nvSpPr>
          <p:cNvPr id="4" name="文本框 3"/>
          <p:cNvSpPr txBox="1">
            <a:spLocks noChangeArrowheads="1"/>
          </p:cNvSpPr>
          <p:nvPr/>
        </p:nvSpPr>
        <p:spPr bwMode="auto">
          <a:xfrm>
            <a:off x="4935538" y="17907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mn-ea"/>
              </a:rPr>
              <a:t>轻微</a:t>
            </a:r>
            <a:endParaRPr lang="zh-CN" altLang="en-US" sz="2800" b="1">
              <a:solidFill>
                <a:srgbClr val="000000"/>
              </a:solidFill>
              <a:latin typeface="幼圆" charset="0"/>
              <a:ea typeface="幼圆" charset="0"/>
              <a:sym typeface="+mn-ea"/>
            </a:endParaRPr>
          </a:p>
        </p:txBody>
      </p:sp>
      <p:sp>
        <p:nvSpPr>
          <p:cNvPr id="5" name="文本框 4"/>
          <p:cNvSpPr txBox="1">
            <a:spLocks noChangeArrowheads="1"/>
          </p:cNvSpPr>
          <p:nvPr/>
        </p:nvSpPr>
        <p:spPr bwMode="auto">
          <a:xfrm>
            <a:off x="1581150" y="26177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mn-ea"/>
              </a:rPr>
              <a:t>倾斜</a:t>
            </a:r>
            <a:endParaRPr lang="zh-CN" altLang="en-US" sz="2800" b="1">
              <a:solidFill>
                <a:srgbClr val="000000"/>
              </a:solidFill>
              <a:latin typeface="幼圆" charset="0"/>
              <a:ea typeface="幼圆" charset="0"/>
              <a:sym typeface="+mn-ea"/>
            </a:endParaRPr>
          </a:p>
        </p:txBody>
      </p:sp>
      <p:sp>
        <p:nvSpPr>
          <p:cNvPr id="6" name="文本框 5"/>
          <p:cNvSpPr txBox="1">
            <a:spLocks noChangeArrowheads="1"/>
          </p:cNvSpPr>
          <p:nvPr/>
        </p:nvSpPr>
        <p:spPr bwMode="auto">
          <a:xfrm>
            <a:off x="4935538" y="26431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mn-ea"/>
              </a:rPr>
              <a:t>阳光</a:t>
            </a:r>
            <a:endParaRPr lang="zh-CN" altLang="en-US" sz="2800" b="1">
              <a:solidFill>
                <a:srgbClr val="000000"/>
              </a:solidFill>
              <a:latin typeface="幼圆" charset="0"/>
              <a:ea typeface="幼圆" charset="0"/>
              <a:sym typeface="+mn-ea"/>
            </a:endParaRPr>
          </a:p>
        </p:txBody>
      </p:sp>
      <p:sp>
        <p:nvSpPr>
          <p:cNvPr id="7" name="文本框 6"/>
          <p:cNvSpPr txBox="1">
            <a:spLocks noChangeArrowheads="1"/>
          </p:cNvSpPr>
          <p:nvPr/>
        </p:nvSpPr>
        <p:spPr bwMode="auto">
          <a:xfrm>
            <a:off x="1581150" y="34655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mn-ea"/>
              </a:rPr>
              <a:t>伟大</a:t>
            </a:r>
            <a:endParaRPr lang="zh-CN" altLang="en-US" sz="2800" b="1">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4935538" y="34909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mn-ea"/>
              </a:rPr>
              <a:t>宽敞</a:t>
            </a:r>
            <a:endParaRPr lang="zh-CN" altLang="en-US" sz="2800" b="1">
              <a:solidFill>
                <a:srgbClr val="000000"/>
              </a:solidFill>
              <a:latin typeface="幼圆" charset="0"/>
              <a:ea typeface="幼圆" charset="0"/>
              <a:sym typeface="+mn-ea"/>
            </a:endParaRPr>
          </a:p>
        </p:txBody>
      </p:sp>
      <p:sp>
        <p:nvSpPr>
          <p:cNvPr id="9" name="矩形 1"/>
          <p:cNvSpPr>
            <a:spLocks noChangeArrowheads="1"/>
          </p:cNvSpPr>
          <p:nvPr/>
        </p:nvSpPr>
        <p:spPr bwMode="auto">
          <a:xfrm>
            <a:off x="539750" y="857250"/>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七、词语天地。</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250825" y="906463"/>
            <a:ext cx="864393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accent1"/>
                </a:solidFill>
                <a:latin typeface="幼圆" charset="0"/>
                <a:cs typeface="幼圆" charset="0"/>
              </a:rPr>
              <a:t>1.</a:t>
            </a:r>
            <a:r>
              <a:rPr lang="zh-CN" altLang="en-US" sz="2400" b="1">
                <a:solidFill>
                  <a:schemeClr val="accent1"/>
                </a:solidFill>
                <a:latin typeface="幼圆" charset="0"/>
                <a:cs typeface="幼圆" charset="0"/>
              </a:rPr>
              <a:t>《暮江吟》</a:t>
            </a:r>
            <a:r>
              <a:rPr lang="zh-CN" altLang="zh-CN" sz="2400" b="1">
                <a:solidFill>
                  <a:schemeClr val="accent1"/>
                </a:solidFill>
                <a:latin typeface="幼圆" charset="0"/>
                <a:cs typeface="幼圆" charset="0"/>
              </a:rPr>
              <a:t>的感情基调是沉醉和喜悦，此诗哪个字用的好呢? </a:t>
            </a:r>
            <a:endParaRPr lang="zh-CN" altLang="zh-CN" sz="2400" b="1">
              <a:solidFill>
                <a:schemeClr val="accent1"/>
              </a:solidFill>
              <a:latin typeface="幼圆" charset="0"/>
              <a:cs typeface="幼圆" charset="0"/>
            </a:endParaRPr>
          </a:p>
        </p:txBody>
      </p:sp>
      <p:sp>
        <p:nvSpPr>
          <p:cNvPr id="3" name="文本框 2"/>
          <p:cNvSpPr txBox="1">
            <a:spLocks noChangeArrowheads="1"/>
          </p:cNvSpPr>
          <p:nvPr/>
        </p:nvSpPr>
        <p:spPr bwMode="auto">
          <a:xfrm>
            <a:off x="698500" y="1573213"/>
            <a:ext cx="777240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rPr>
              <a:t>    </a:t>
            </a:r>
            <a:r>
              <a:rPr lang="zh-CN" altLang="zh-CN" sz="2400" b="1" dirty="0">
                <a:solidFill>
                  <a:srgbClr val="000000"/>
                </a:solidFill>
                <a:latin typeface="幼圆" charset="0"/>
                <a:cs typeface="幼圆" charset="0"/>
              </a:rPr>
              <a:t>铺字好。一是切景：铺字形象而又准确的表现了此时残阳斜照的角度和强度。二是切情：照字力度太强，铺字显得平缓，写出了秋天夕阳的柔和，给人以亲切、安闲、温柔之感，表达了作者对此情此景的喜爱和陶醉之情。       </a:t>
            </a:r>
            <a:r>
              <a:rPr lang="en-US" altLang="zh-CN" sz="2400" b="1" dirty="0">
                <a:solidFill>
                  <a:srgbClr val="000000"/>
                </a:solidFill>
                <a:latin typeface="幼圆" charset="0"/>
                <a:cs typeface="幼圆" charset="0"/>
              </a:rPr>
              <a:t>  </a:t>
            </a:r>
            <a:endParaRPr lang="en-US" altLang="zh-CN" sz="2400" b="1"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35013" y="1552575"/>
            <a:ext cx="7634287"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rPr>
              <a:t>   </a:t>
            </a:r>
            <a:r>
              <a:rPr lang="zh-CN" altLang="zh-CN" sz="2400" b="1" dirty="0">
                <a:solidFill>
                  <a:srgbClr val="000000"/>
                </a:solidFill>
                <a:latin typeface="幼圆" charset="0"/>
                <a:cs typeface="幼圆" charset="0"/>
              </a:rPr>
              <a:t>人们观察事物的立足点、立场不同，就会得到不同的结论。人们只有摆脱了主客观的局限，置身庐山之外，高瞻远瞩，才能真正看清庐山的真面目。要认清事物的本质，就必须从各个角度去观察，既要客观，又要全面。</a:t>
            </a:r>
            <a:endParaRPr lang="zh-CN" altLang="zh-CN" sz="2400" b="1" dirty="0">
              <a:solidFill>
                <a:srgbClr val="000000"/>
              </a:solidFill>
              <a:latin typeface="幼圆" charset="0"/>
              <a:cs typeface="幼圆" charset="0"/>
            </a:endParaRPr>
          </a:p>
        </p:txBody>
      </p:sp>
      <p:sp>
        <p:nvSpPr>
          <p:cNvPr id="3" name="文本框 1"/>
          <p:cNvSpPr txBox="1">
            <a:spLocks noChangeArrowheads="1"/>
          </p:cNvSpPr>
          <p:nvPr/>
        </p:nvSpPr>
        <p:spPr bwMode="auto">
          <a:xfrm>
            <a:off x="469900" y="869950"/>
            <a:ext cx="801052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chemeClr val="accent1"/>
                </a:solidFill>
                <a:latin typeface="幼圆" charset="0"/>
                <a:cs typeface="幼圆" charset="0"/>
              </a:rPr>
              <a:t>2.</a:t>
            </a:r>
            <a:r>
              <a:rPr lang="zh-CN" altLang="zh-CN" sz="2400" b="1" dirty="0">
                <a:solidFill>
                  <a:schemeClr val="accent1"/>
                </a:solidFill>
                <a:latin typeface="幼圆" charset="0"/>
                <a:cs typeface="幼圆" charset="0"/>
              </a:rPr>
              <a:t>从《题西林壁》这首诗中得到了什么启发？</a:t>
            </a:r>
            <a:endParaRPr lang="zh-CN" altLang="zh-CN" sz="2400" b="1" dirty="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836613" y="1557338"/>
            <a:ext cx="7380287"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400" b="1" dirty="0">
                <a:solidFill>
                  <a:srgbClr val="000000"/>
                </a:solidFill>
                <a:latin typeface="幼圆" charset="0"/>
                <a:cs typeface="幼圆" charset="0"/>
              </a:rPr>
              <a:t>   运用拟人手法，生动写出了二者为争春发生了“磨擦”，都认为各自占尽了春色，装点了春光，而且谁也不肯相让的情态。这种写法，实在是新颖别致，出人意料。</a:t>
            </a:r>
            <a:endParaRPr lang="zh-CN" altLang="en-US" sz="2400" b="1" dirty="0">
              <a:solidFill>
                <a:srgbClr val="000000"/>
              </a:solidFill>
              <a:latin typeface="幼圆" charset="0"/>
              <a:cs typeface="幼圆" charset="0"/>
            </a:endParaRPr>
          </a:p>
        </p:txBody>
      </p:sp>
      <p:sp>
        <p:nvSpPr>
          <p:cNvPr id="3" name="文本框 6"/>
          <p:cNvSpPr txBox="1">
            <a:spLocks noChangeArrowheads="1"/>
          </p:cNvSpPr>
          <p:nvPr/>
        </p:nvSpPr>
        <p:spPr bwMode="auto">
          <a:xfrm>
            <a:off x="549275" y="935038"/>
            <a:ext cx="691197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accent1"/>
                </a:solidFill>
                <a:latin typeface="幼圆" charset="0"/>
                <a:cs typeface="幼圆" charset="0"/>
              </a:rPr>
              <a:t>3.</a:t>
            </a:r>
            <a:r>
              <a:rPr lang="zh-CN" altLang="en-US" sz="2400" b="1">
                <a:solidFill>
                  <a:schemeClr val="accent1"/>
                </a:solidFill>
                <a:latin typeface="幼圆" charset="0"/>
                <a:cs typeface="幼圆" charset="0"/>
              </a:rPr>
              <a:t>请说说“梅雪争春未肯降”中“争”字的妙处。</a:t>
            </a:r>
            <a:endParaRPr lang="zh-CN" altLang="en-US" sz="2400" b="1">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420688" y="673100"/>
            <a:ext cx="8047037"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rgbClr val="000000"/>
                </a:solidFill>
                <a:latin typeface="幼圆" charset="0"/>
                <a:cs typeface="幼圆" charset="0"/>
              </a:rPr>
              <a:t>4.</a:t>
            </a:r>
            <a:r>
              <a:rPr lang="zh-CN" altLang="zh-CN" sz="2400" b="1">
                <a:solidFill>
                  <a:srgbClr val="000000"/>
                </a:solidFill>
                <a:latin typeface="幼圆" charset="0"/>
                <a:cs typeface="幼圆" charset="0"/>
                <a:sym typeface="黑体" panose="02010609060101010101" pitchFamily="49" charset="-122"/>
              </a:rPr>
              <a:t>《爬山虎的脚》一文，课题是“爬山虎的脚”，为什么课文开始要描写叶子呢，它和脚有什么联系呢？</a:t>
            </a:r>
            <a:endParaRPr lang="zh-CN" altLang="zh-CN" sz="2400" b="1">
              <a:solidFill>
                <a:srgbClr val="000000"/>
              </a:solidFill>
              <a:latin typeface="幼圆" charset="0"/>
              <a:cs typeface="幼圆" charset="0"/>
              <a:sym typeface="黑体" panose="02010609060101010101" pitchFamily="49" charset="-122"/>
            </a:endParaRPr>
          </a:p>
        </p:txBody>
      </p:sp>
      <p:sp>
        <p:nvSpPr>
          <p:cNvPr id="3" name="文本框 7"/>
          <p:cNvSpPr txBox="1">
            <a:spLocks noChangeArrowheads="1"/>
          </p:cNvSpPr>
          <p:nvPr/>
        </p:nvSpPr>
        <p:spPr bwMode="auto">
          <a:xfrm>
            <a:off x="866775" y="1849438"/>
            <a:ext cx="753745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sym typeface="黑体" panose="02010609060101010101" pitchFamily="49" charset="-122"/>
              </a:rPr>
              <a:t>    </a:t>
            </a:r>
            <a:r>
              <a:rPr lang="zh-CN" altLang="zh-CN" sz="2400" b="1" dirty="0">
                <a:solidFill>
                  <a:srgbClr val="000000"/>
                </a:solidFill>
                <a:latin typeface="幼圆" charset="0"/>
                <a:cs typeface="幼圆" charset="0"/>
                <a:sym typeface="黑体" panose="02010609060101010101" pitchFamily="49" charset="-122"/>
              </a:rPr>
              <a:t>由于爬山虎的脚由直变弯，缩短了距离，产生了拉力，使爬山虎的茎紧紧贴在墙上，所以那些叶子铺的均匀，没有重叠，不留一点空虚，因为爬山虎的“脚”的力量才使叶子变得美丽。这也是先写叶子为介绍它的脚而做铺垫。</a:t>
            </a:r>
            <a:endParaRPr lang="zh-CN" altLang="zh-CN" sz="2400" b="1" dirty="0">
              <a:solidFill>
                <a:srgbClr val="000000"/>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4"/>
          <p:cNvSpPr txBox="1">
            <a:spLocks noChangeArrowheads="1"/>
          </p:cNvSpPr>
          <p:nvPr/>
        </p:nvSpPr>
        <p:spPr bwMode="auto">
          <a:xfrm>
            <a:off x="358775" y="712788"/>
            <a:ext cx="84010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accent1"/>
                </a:solidFill>
                <a:latin typeface="幼圆" charset="0"/>
                <a:cs typeface="幼圆" charset="0"/>
              </a:rPr>
              <a:t>5</a:t>
            </a:r>
            <a:r>
              <a:rPr lang="zh-CN" altLang="en-US" sz="2400" b="1">
                <a:solidFill>
                  <a:schemeClr val="accent1"/>
                </a:solidFill>
                <a:latin typeface="幼圆" charset="0"/>
                <a:cs typeface="幼圆" charset="0"/>
              </a:rPr>
              <a:t>.《蟋蟀的住宅》中，</a:t>
            </a:r>
            <a:r>
              <a:rPr lang="zh-CN" altLang="zh-CN" sz="2400" b="1">
                <a:solidFill>
                  <a:schemeClr val="accent1"/>
                </a:solidFill>
                <a:latin typeface="幼圆" charset="0"/>
                <a:cs typeface="幼圆" charset="0"/>
              </a:rPr>
              <a:t>为什么说蟋蟀的住宅是伟大的工程?</a:t>
            </a:r>
            <a:endParaRPr lang="zh-CN" altLang="zh-CN" sz="2400" b="1">
              <a:solidFill>
                <a:schemeClr val="accent1"/>
              </a:solidFill>
              <a:latin typeface="幼圆" charset="0"/>
              <a:cs typeface="幼圆" charset="0"/>
            </a:endParaRPr>
          </a:p>
        </p:txBody>
      </p:sp>
      <p:sp>
        <p:nvSpPr>
          <p:cNvPr id="3" name="文本框 2"/>
          <p:cNvSpPr txBox="1">
            <a:spLocks noChangeArrowheads="1"/>
          </p:cNvSpPr>
          <p:nvPr/>
        </p:nvSpPr>
        <p:spPr bwMode="auto">
          <a:xfrm>
            <a:off x="800100" y="1323975"/>
            <a:ext cx="7683500" cy="3448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en-US" altLang="zh-CN" sz="2400" b="1" dirty="0">
                <a:solidFill>
                  <a:srgbClr val="000000"/>
                </a:solidFill>
                <a:latin typeface="幼圆" charset="0"/>
                <a:cs typeface="幼圆" charset="0"/>
              </a:rPr>
              <a:t>   </a:t>
            </a:r>
            <a:r>
              <a:rPr lang="zh-CN" altLang="en-US" sz="2400" b="1" dirty="0">
                <a:solidFill>
                  <a:srgbClr val="000000"/>
                </a:solidFill>
                <a:latin typeface="幼圆" charset="0"/>
                <a:cs typeface="幼圆" charset="0"/>
              </a:rPr>
              <a:t> 蟋蟀的整个身躯是那么的柔弱，用来施工的工具仅仅是细弱的前足和后腿，与要完成的挖土、搬土块、踏地、推土、铺土、修整等工程相比，这是多么大的反差!另外蟋蟀住宅的选址，住宅内外的设计，如向阳，能排水，大小要适宜，住所要简朴、卫生等。所以对蟋蟀来说，这不能不说是一个伟大的工程，也是人们为之惊讶的超凡举动。</a:t>
            </a:r>
            <a:endParaRPr lang="zh-CN" altLang="en-US" sz="2400" b="1"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514350" rtl="0" eaLnBrk="1" fontAlgn="auto" latinLnBrk="0" hangingPunct="1">
              <a:lnSpc>
                <a:spcPct val="100000"/>
              </a:lnSpc>
              <a:spcBef>
                <a:spcPct val="0"/>
              </a:spcBef>
              <a:buNone/>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1300" dirty="0">
                <a:solidFill>
                  <a:schemeClr val="accent1">
                    <a:lumMod val="75000"/>
                  </a:schemeClr>
                </a:solidFill>
              </a:rPr>
              <a:t>第四单元</a:t>
            </a:r>
            <a:endParaRPr lang="zh-CN" altLang="en-US" sz="1300" dirty="0">
              <a:solidFill>
                <a:schemeClr val="accent1">
                  <a:lumMod val="75000"/>
                </a:schemeClr>
              </a:solidFill>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873125" y="1411288"/>
            <a:ext cx="8453438"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000000"/>
                </a:solidFill>
                <a:latin typeface="幼圆" charset="0"/>
                <a:ea typeface="方正姚体" panose="02010601030101010101" pitchFamily="2" charset="-122"/>
                <a:cs typeface="幼圆" charset="0"/>
              </a:rPr>
              <a:t>fēng   sú              gǔ     gǔ          zhuāng jià         dào   suì</a:t>
            </a:r>
            <a:r>
              <a:rPr lang="en-US" altLang="zh-CN" sz="2400" b="1">
                <a:solidFill>
                  <a:srgbClr val="000000"/>
                </a:solidFill>
                <a:latin typeface="幼圆" charset="0"/>
                <a:cs typeface="幼圆" charset="0"/>
              </a:rPr>
              <a:t>	</a:t>
            </a:r>
            <a:endParaRPr lang="en-US" altLang="zh-CN" sz="2400" b="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885825" y="19256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35288" y="1925638"/>
          <a:ext cx="1439864" cy="731846"/>
        </p:xfrm>
        <a:graphic>
          <a:graphicData uri="http://schemas.openxmlformats.org/drawingml/2006/table">
            <a:tbl>
              <a:tblPr firstRow="1" bandRow="1"/>
              <a:tblGrid>
                <a:gridCol w="359966"/>
                <a:gridCol w="359966"/>
                <a:gridCol w="359966"/>
                <a:gridCol w="359966"/>
              </a:tblGrid>
              <a:tr h="365695">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6142">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79988" y="19256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73125" y="19478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风 俗</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2925763" y="19478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汩 汩</a:t>
            </a:r>
            <a:endParaRPr lang="zh-CN" altLang="en-US" sz="4000" b="1">
              <a:solidFill>
                <a:srgbClr val="000000"/>
              </a:solidFill>
              <a:latin typeface="幼圆" charset="0"/>
              <a:ea typeface="楷体" panose="02010609060101010101" pitchFamily="49" charset="-122"/>
              <a:cs typeface="幼圆" charset="0"/>
            </a:endParaRPr>
          </a:p>
        </p:txBody>
      </p:sp>
      <p:sp>
        <p:nvSpPr>
          <p:cNvPr id="9" name="矩形 8"/>
          <p:cNvSpPr>
            <a:spLocks noChangeArrowheads="1"/>
          </p:cNvSpPr>
          <p:nvPr/>
        </p:nvSpPr>
        <p:spPr bwMode="auto">
          <a:xfrm>
            <a:off x="4951413" y="193198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庄 稼</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0" name="表格 9"/>
          <p:cNvGraphicFramePr>
            <a:graphicFrameLocks noGrp="1"/>
          </p:cNvGraphicFramePr>
          <p:nvPr/>
        </p:nvGraphicFramePr>
        <p:xfrm>
          <a:off x="6788150" y="19097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759575" y="19161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稻 穗</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2" name="表格 11"/>
          <p:cNvGraphicFramePr>
            <a:graphicFrameLocks noGrp="1"/>
          </p:cNvGraphicFramePr>
          <p:nvPr/>
        </p:nvGraphicFramePr>
        <p:xfrm>
          <a:off x="885825" y="3325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332038" y="3325813"/>
          <a:ext cx="1441452" cy="731838"/>
        </p:xfrm>
        <a:graphic>
          <a:graphicData uri="http://schemas.openxmlformats.org/drawingml/2006/table">
            <a:tbl>
              <a:tblPr firstRow="1" bandRow="1"/>
              <a:tblGrid>
                <a:gridCol w="360363"/>
                <a:gridCol w="360363"/>
                <a:gridCol w="360363"/>
                <a:gridCol w="360363"/>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649788" y="33131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873125" y="33480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昂 首</a:t>
            </a:r>
            <a:endParaRPr lang="zh-CN" altLang="en-US" sz="4000" b="1">
              <a:solidFill>
                <a:srgbClr val="000000"/>
              </a:solidFill>
              <a:latin typeface="幼圆" charset="0"/>
              <a:ea typeface="楷体" panose="02010609060101010101" pitchFamily="49" charset="-122"/>
              <a:cs typeface="幼圆" charset="0"/>
            </a:endParaRPr>
          </a:p>
        </p:txBody>
      </p:sp>
      <p:sp>
        <p:nvSpPr>
          <p:cNvPr id="16" name="矩形 15"/>
          <p:cNvSpPr>
            <a:spLocks noChangeArrowheads="1"/>
          </p:cNvSpPr>
          <p:nvPr/>
        </p:nvSpPr>
        <p:spPr bwMode="auto">
          <a:xfrm>
            <a:off x="2322513" y="33480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东 望</a:t>
            </a:r>
            <a:endParaRPr lang="zh-CN" altLang="en-US" sz="4000" b="1">
              <a:solidFill>
                <a:srgbClr val="000000"/>
              </a:solidFill>
              <a:latin typeface="幼圆" charset="0"/>
              <a:ea typeface="楷体" panose="02010609060101010101" pitchFamily="49" charset="-122"/>
              <a:cs typeface="幼圆" charset="0"/>
            </a:endParaRPr>
          </a:p>
        </p:txBody>
      </p:sp>
      <p:sp>
        <p:nvSpPr>
          <p:cNvPr id="17" name="矩形 16"/>
          <p:cNvSpPr>
            <a:spLocks noChangeArrowheads="1"/>
          </p:cNvSpPr>
          <p:nvPr/>
        </p:nvSpPr>
        <p:spPr bwMode="auto">
          <a:xfrm>
            <a:off x="4621213" y="33194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漫 天</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8" name="表格 17"/>
          <p:cNvGraphicFramePr>
            <a:graphicFrameLocks noGrp="1"/>
          </p:cNvGraphicFramePr>
          <p:nvPr/>
        </p:nvGraphicFramePr>
        <p:xfrm>
          <a:off x="6089650" y="3319463"/>
          <a:ext cx="1441452" cy="731838"/>
        </p:xfrm>
        <a:graphic>
          <a:graphicData uri="http://schemas.openxmlformats.org/drawingml/2006/table">
            <a:tbl>
              <a:tblPr firstRow="1" bandRow="1"/>
              <a:tblGrid>
                <a:gridCol w="360363"/>
                <a:gridCol w="360363"/>
                <a:gridCol w="360363"/>
                <a:gridCol w="360363"/>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490" marR="91490"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061075" y="33258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卷 地</a:t>
            </a:r>
            <a:endParaRPr lang="zh-CN" altLang="en-US" sz="4000" b="1">
              <a:solidFill>
                <a:srgbClr val="000000"/>
              </a:solidFill>
              <a:latin typeface="幼圆" charset="0"/>
              <a:ea typeface="楷体" panose="02010609060101010101" pitchFamily="49" charset="-122"/>
              <a:cs typeface="幼圆" charset="0"/>
            </a:endParaRPr>
          </a:p>
        </p:txBody>
      </p:sp>
      <p:sp>
        <p:nvSpPr>
          <p:cNvPr id="20" name="矩形 2"/>
          <p:cNvSpPr>
            <a:spLocks noChangeArrowheads="1"/>
          </p:cNvSpPr>
          <p:nvPr>
            <p:custDataLst>
              <p:tags r:id="rId11"/>
            </p:custDataLst>
          </p:nvPr>
        </p:nvSpPr>
        <p:spPr bwMode="auto">
          <a:xfrm>
            <a:off x="847725" y="2808288"/>
            <a:ext cx="75311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chemeClr val="dk1"/>
                </a:solidFill>
                <a:latin typeface="幼圆" charset="0"/>
                <a:ea typeface="方正姚体" panose="02010601030101010101" pitchFamily="2" charset="-122"/>
                <a:cs typeface="幼圆" charset="0"/>
              </a:rPr>
              <a:t>áng  shǒu  dōng wàng             màn   tiān   juǎn    dì    </a:t>
            </a:r>
            <a:endParaRPr lang="en-US" altLang="zh-CN" sz="2400" b="1">
              <a:solidFill>
                <a:schemeClr val="dk1"/>
              </a:solidFill>
              <a:latin typeface="幼圆" charset="0"/>
              <a:ea typeface="方正姚体" panose="02010601030101010101" pitchFamily="2" charset="-122"/>
              <a:cs typeface="幼圆" charset="0"/>
            </a:endParaRPr>
          </a:p>
        </p:txBody>
      </p:sp>
      <p:sp>
        <p:nvSpPr>
          <p:cNvPr id="21" name="矩形 1"/>
          <p:cNvSpPr>
            <a:spLocks noChangeArrowheads="1"/>
          </p:cNvSpPr>
          <p:nvPr/>
        </p:nvSpPr>
        <p:spPr bwMode="auto">
          <a:xfrm>
            <a:off x="274638" y="700088"/>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1"/>
          <p:cNvSpPr>
            <a:spLocks noChangeArrowheads="1"/>
          </p:cNvSpPr>
          <p:nvPr>
            <p:custDataLst>
              <p:tags r:id="rId10"/>
            </p:custDataLst>
          </p:nvPr>
        </p:nvSpPr>
        <p:spPr bwMode="auto">
          <a:xfrm>
            <a:off x="1054100" y="1344613"/>
            <a:ext cx="7626350"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525" indent="-9525" eaLnBrk="0" hangingPunct="0">
              <a:tabLst>
                <a:tab pos="3052445"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3052445"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3052445"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3052445"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3052445"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3052445"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3052445"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3052445"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3052445"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dirty="0">
                <a:solidFill>
                  <a:schemeClr val="dk1"/>
                </a:solidFill>
                <a:latin typeface="幼圆" charset="0"/>
                <a:cs typeface="幼圆" charset="0"/>
              </a:rPr>
              <a:t>锁</a:t>
            </a:r>
            <a:r>
              <a:rPr lang="zh-CN" altLang="en-US" sz="2800" u="sng" dirty="0">
                <a:solidFill>
                  <a:schemeClr val="dk1"/>
                </a:solidFill>
                <a:latin typeface="幼圆" charset="0"/>
                <a:cs typeface="幼圆" charset="0"/>
              </a:rPr>
              <a:t>链</a:t>
            </a:r>
            <a:r>
              <a:rPr lang="en-US" altLang="zh-CN" sz="2800" dirty="0">
                <a:solidFill>
                  <a:schemeClr val="dk1"/>
                </a:solidFill>
                <a:latin typeface="幼圆" charset="0"/>
                <a:cs typeface="幼圆" charset="0"/>
              </a:rPr>
              <a:t>(             )	</a:t>
            </a:r>
            <a:r>
              <a:rPr lang="zh-CN" altLang="en-US" sz="2800" u="sng" dirty="0">
                <a:solidFill>
                  <a:schemeClr val="dk1"/>
                </a:solidFill>
                <a:latin typeface="幼圆" charset="0"/>
                <a:cs typeface="幼圆" charset="0"/>
              </a:rPr>
              <a:t>躯</a:t>
            </a:r>
            <a:r>
              <a:rPr lang="zh-CN" altLang="en-US" sz="2800" dirty="0">
                <a:solidFill>
                  <a:schemeClr val="dk1"/>
                </a:solidFill>
                <a:latin typeface="幼圆" charset="0"/>
                <a:cs typeface="幼圆" charset="0"/>
              </a:rPr>
              <a:t>干</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dirty="0">
                <a:solidFill>
                  <a:schemeClr val="dk1"/>
                </a:solidFill>
                <a:latin typeface="幼圆" charset="0"/>
                <a:cs typeface="幼圆" charset="0"/>
              </a:rPr>
              <a:t>敬</a:t>
            </a:r>
            <a:r>
              <a:rPr lang="zh-CN" altLang="en-US" sz="2800" u="sng" dirty="0">
                <a:solidFill>
                  <a:schemeClr val="dk1"/>
                </a:solidFill>
                <a:latin typeface="幼圆" charset="0"/>
                <a:cs typeface="幼圆" charset="0"/>
              </a:rPr>
              <a:t>佩</a:t>
            </a:r>
            <a:r>
              <a:rPr lang="en-US" altLang="zh-CN" sz="2800" dirty="0">
                <a:solidFill>
                  <a:schemeClr val="dk1"/>
                </a:solidFill>
                <a:latin typeface="幼圆" charset="0"/>
                <a:cs typeface="幼圆" charset="0"/>
              </a:rPr>
              <a:t>(             )	</a:t>
            </a:r>
            <a:r>
              <a:rPr lang="zh-CN" altLang="en-US" sz="2800" dirty="0">
                <a:solidFill>
                  <a:schemeClr val="dk1"/>
                </a:solidFill>
                <a:latin typeface="幼圆" charset="0"/>
                <a:cs typeface="幼圆" charset="0"/>
              </a:rPr>
              <a:t>血</a:t>
            </a:r>
            <a:r>
              <a:rPr lang="zh-CN" altLang="en-US" sz="2800" u="sng" dirty="0">
                <a:solidFill>
                  <a:schemeClr val="dk1"/>
                </a:solidFill>
                <a:latin typeface="幼圆" charset="0"/>
                <a:cs typeface="幼圆" charset="0"/>
              </a:rPr>
              <a:t>液</a:t>
            </a:r>
            <a:r>
              <a:rPr lang="en-US" altLang="zh-CN"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u="sng" dirty="0">
                <a:solidFill>
                  <a:schemeClr val="dk1"/>
                </a:solidFill>
                <a:latin typeface="幼圆" charset="0"/>
                <a:cs typeface="幼圆" charset="0"/>
              </a:rPr>
              <a:t>坚</a:t>
            </a:r>
            <a:r>
              <a:rPr lang="zh-CN" altLang="en-US" sz="2800" dirty="0">
                <a:solidFill>
                  <a:schemeClr val="dk1"/>
                </a:solidFill>
                <a:latin typeface="幼圆" charset="0"/>
                <a:cs typeface="幼圆" charset="0"/>
              </a:rPr>
              <a:t>定</a:t>
            </a:r>
            <a:r>
              <a:rPr lang="en-US" altLang="zh-CN" sz="2800" dirty="0">
                <a:solidFill>
                  <a:schemeClr val="dk1"/>
                </a:solidFill>
                <a:latin typeface="幼圆" charset="0"/>
                <a:cs typeface="幼圆" charset="0"/>
              </a:rPr>
              <a:t>(             )	</a:t>
            </a:r>
            <a:r>
              <a:rPr lang="zh-CN" altLang="en-US" sz="2800" u="sng" dirty="0">
                <a:solidFill>
                  <a:schemeClr val="dk1"/>
                </a:solidFill>
                <a:latin typeface="幼圆" charset="0"/>
                <a:cs typeface="幼圆" charset="0"/>
              </a:rPr>
              <a:t>惩</a:t>
            </a:r>
            <a:r>
              <a:rPr lang="zh-CN" altLang="en-US" sz="2800" dirty="0">
                <a:solidFill>
                  <a:schemeClr val="dk1"/>
                </a:solidFill>
                <a:latin typeface="幼圆" charset="0"/>
                <a:cs typeface="幼圆" charset="0"/>
              </a:rPr>
              <a:t>罚</a:t>
            </a:r>
            <a:r>
              <a:rPr lang="en-US" altLang="zh-CN"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dirty="0">
                <a:solidFill>
                  <a:schemeClr val="dk1"/>
                </a:solidFill>
                <a:latin typeface="幼圆" charset="0"/>
                <a:cs typeface="幼圆" charset="0"/>
              </a:rPr>
              <a:t>悲</a:t>
            </a:r>
            <a:r>
              <a:rPr lang="zh-CN" altLang="en-US" sz="2800" u="sng" dirty="0">
                <a:solidFill>
                  <a:schemeClr val="dk1"/>
                </a:solidFill>
                <a:latin typeface="幼圆" charset="0"/>
                <a:cs typeface="幼圆" charset="0"/>
              </a:rPr>
              <a:t>惨</a:t>
            </a:r>
            <a:r>
              <a:rPr lang="en-US" altLang="zh-CN" sz="2800" dirty="0">
                <a:solidFill>
                  <a:schemeClr val="dk1"/>
                </a:solidFill>
                <a:latin typeface="幼圆" charset="0"/>
                <a:cs typeface="幼圆" charset="0"/>
              </a:rPr>
              <a:t>(             )	</a:t>
            </a:r>
            <a:r>
              <a:rPr lang="zh-CN" altLang="en-US" sz="2800" u="sng" dirty="0">
                <a:solidFill>
                  <a:schemeClr val="dk1"/>
                </a:solidFill>
                <a:latin typeface="幼圆" charset="0"/>
                <a:cs typeface="幼圆" charset="0"/>
              </a:rPr>
              <a:t>啄</a:t>
            </a:r>
            <a:r>
              <a:rPr lang="zh-CN" altLang="en-US" sz="2800" dirty="0">
                <a:solidFill>
                  <a:schemeClr val="dk1"/>
                </a:solidFill>
                <a:latin typeface="幼圆" charset="0"/>
                <a:cs typeface="幼圆" charset="0"/>
              </a:rPr>
              <a:t>食</a:t>
            </a:r>
            <a:r>
              <a:rPr lang="en-US" altLang="zh-CN"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dirty="0">
                <a:solidFill>
                  <a:schemeClr val="dk1"/>
                </a:solidFill>
                <a:latin typeface="幼圆" charset="0"/>
                <a:cs typeface="幼圆" charset="0"/>
              </a:rPr>
              <a:t>炎</a:t>
            </a:r>
            <a:r>
              <a:rPr lang="zh-CN" altLang="en-US" sz="2800" u="sng" dirty="0">
                <a:solidFill>
                  <a:schemeClr val="dk1"/>
                </a:solidFill>
                <a:latin typeface="幼圆" charset="0"/>
                <a:cs typeface="幼圆" charset="0"/>
              </a:rPr>
              <a:t>帝</a:t>
            </a:r>
            <a:r>
              <a:rPr lang="en-US" altLang="zh-CN" sz="2800" dirty="0">
                <a:solidFill>
                  <a:schemeClr val="dk1"/>
                </a:solidFill>
                <a:latin typeface="幼圆" charset="0"/>
                <a:cs typeface="幼圆" charset="0"/>
              </a:rPr>
              <a:t>(             )	</a:t>
            </a:r>
            <a:r>
              <a:rPr lang="zh-CN" altLang="en-US" sz="2800" dirty="0">
                <a:solidFill>
                  <a:schemeClr val="dk1"/>
                </a:solidFill>
                <a:latin typeface="幼圆" charset="0"/>
                <a:cs typeface="幼圆" charset="0"/>
              </a:rPr>
              <a:t>混</a:t>
            </a:r>
            <a:r>
              <a:rPr lang="zh-CN" altLang="en-US" sz="2800" u="sng" dirty="0">
                <a:solidFill>
                  <a:schemeClr val="dk1"/>
                </a:solidFill>
                <a:latin typeface="幼圆" charset="0"/>
                <a:cs typeface="幼圆" charset="0"/>
              </a:rPr>
              <a:t>沌</a:t>
            </a:r>
            <a:r>
              <a:rPr lang="en-US" altLang="zh-CN" sz="2800" dirty="0">
                <a:solidFill>
                  <a:schemeClr val="dk1"/>
                </a:solidFill>
                <a:latin typeface="幼圆" charset="0"/>
                <a:cs typeface="幼圆" charset="0"/>
              </a:rPr>
              <a:t>(             )</a:t>
            </a:r>
            <a:r>
              <a:rPr lang="zh-CN" altLang="en-US" sz="2400" dirty="0">
                <a:solidFill>
                  <a:schemeClr val="dk1"/>
                </a:solidFill>
                <a:latin typeface="幼圆" charset="0"/>
                <a:cs typeface="幼圆" charset="0"/>
              </a:rPr>
              <a:t>              </a:t>
            </a:r>
            <a:r>
              <a:rPr lang="zh-CN" altLang="en-US" sz="2400" b="1" dirty="0">
                <a:solidFill>
                  <a:schemeClr val="dk1"/>
                </a:solidFill>
                <a:latin typeface="幼圆" charset="0"/>
                <a:cs typeface="幼圆" charset="0"/>
              </a:rPr>
              <a:t> </a:t>
            </a:r>
            <a:endParaRPr lang="zh-CN" altLang="en-US" sz="2400" b="1" dirty="0">
              <a:solidFill>
                <a:schemeClr val="dk1"/>
              </a:solidFill>
              <a:latin typeface="幼圆" charset="0"/>
              <a:cs typeface="幼圆" charset="0"/>
            </a:endParaRPr>
          </a:p>
        </p:txBody>
      </p:sp>
      <p:sp>
        <p:nvSpPr>
          <p:cNvPr id="3" name="文本框 2"/>
          <p:cNvSpPr txBox="1">
            <a:spLocks noChangeArrowheads="1"/>
          </p:cNvSpPr>
          <p:nvPr/>
        </p:nvSpPr>
        <p:spPr bwMode="auto">
          <a:xfrm>
            <a:off x="2205038" y="1477963"/>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liàn</a:t>
            </a:r>
            <a:endParaRPr lang="en-US" altLang="zh-CN" sz="2800" b="1">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5324475" y="1477963"/>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qū</a:t>
            </a:r>
            <a:endParaRPr lang="en-US" altLang="zh-CN" sz="2800" b="1">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2254250" y="2122488"/>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pèi</a:t>
            </a:r>
            <a:endParaRPr lang="en-US" altLang="zh-CN" sz="2800" b="1">
              <a:solidFill>
                <a:srgbClr val="000000"/>
              </a:solidFill>
              <a:latin typeface="幼圆" charset="0"/>
              <a:cs typeface="幼圆" charset="0"/>
              <a:sym typeface="黑体" panose="02010609060101010101" pitchFamily="49" charset="-122"/>
            </a:endParaRPr>
          </a:p>
        </p:txBody>
      </p:sp>
      <p:sp>
        <p:nvSpPr>
          <p:cNvPr id="6" name="文本框 5"/>
          <p:cNvSpPr txBox="1">
            <a:spLocks noChangeArrowheads="1"/>
          </p:cNvSpPr>
          <p:nvPr/>
        </p:nvSpPr>
        <p:spPr bwMode="auto">
          <a:xfrm>
            <a:off x="5343525" y="2122488"/>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yè</a:t>
            </a:r>
            <a:endParaRPr lang="en-US" altLang="zh-CN" sz="2800" b="1">
              <a:solidFill>
                <a:srgbClr val="000000"/>
              </a:solidFill>
              <a:latin typeface="幼圆" charset="0"/>
              <a:cs typeface="幼圆" charset="0"/>
              <a:sym typeface="黑体" panose="02010609060101010101" pitchFamily="49" charset="-122"/>
            </a:endParaRPr>
          </a:p>
        </p:txBody>
      </p:sp>
      <p:sp>
        <p:nvSpPr>
          <p:cNvPr id="7" name="文本框 6"/>
          <p:cNvSpPr txBox="1">
            <a:spLocks noChangeArrowheads="1"/>
          </p:cNvSpPr>
          <p:nvPr/>
        </p:nvSpPr>
        <p:spPr bwMode="auto">
          <a:xfrm>
            <a:off x="2205038" y="2789238"/>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jiān</a:t>
            </a:r>
            <a:endParaRPr lang="en-US" altLang="zh-CN" sz="2800" b="1">
              <a:solidFill>
                <a:srgbClr val="000000"/>
              </a:solidFill>
              <a:latin typeface="幼圆" charset="0"/>
              <a:cs typeface="幼圆" charset="0"/>
              <a:sym typeface="黑体" panose="02010609060101010101" pitchFamily="49" charset="-122"/>
            </a:endParaRPr>
          </a:p>
        </p:txBody>
      </p:sp>
      <p:sp>
        <p:nvSpPr>
          <p:cNvPr id="8" name="文本框 7"/>
          <p:cNvSpPr txBox="1">
            <a:spLocks noChangeArrowheads="1"/>
          </p:cNvSpPr>
          <p:nvPr/>
        </p:nvSpPr>
        <p:spPr bwMode="auto">
          <a:xfrm>
            <a:off x="5054600" y="2752725"/>
            <a:ext cx="10814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chéng</a:t>
            </a:r>
            <a:endParaRPr lang="en-US" altLang="zh-CN" sz="2800" b="1">
              <a:solidFill>
                <a:srgbClr val="000000"/>
              </a:solidFill>
              <a:latin typeface="幼圆" charset="0"/>
              <a:cs typeface="幼圆" charset="0"/>
              <a:sym typeface="黑体" panose="02010609060101010101" pitchFamily="49" charset="-122"/>
            </a:endParaRPr>
          </a:p>
        </p:txBody>
      </p:sp>
      <p:sp>
        <p:nvSpPr>
          <p:cNvPr id="9" name="文本框 8"/>
          <p:cNvSpPr txBox="1">
            <a:spLocks noChangeArrowheads="1"/>
          </p:cNvSpPr>
          <p:nvPr/>
        </p:nvSpPr>
        <p:spPr bwMode="auto">
          <a:xfrm>
            <a:off x="2197100" y="3395663"/>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cǎn</a:t>
            </a:r>
            <a:endParaRPr lang="en-US" altLang="zh-CN" sz="2800" b="1">
              <a:solidFill>
                <a:srgbClr val="000000"/>
              </a:solidFill>
              <a:latin typeface="幼圆" charset="0"/>
              <a:cs typeface="幼圆" charset="0"/>
              <a:sym typeface="黑体" panose="02010609060101010101" pitchFamily="49" charset="-122"/>
            </a:endParaRPr>
          </a:p>
        </p:txBody>
      </p:sp>
      <p:sp>
        <p:nvSpPr>
          <p:cNvPr id="10" name="文本框 9"/>
          <p:cNvSpPr txBox="1">
            <a:spLocks noChangeArrowheads="1"/>
          </p:cNvSpPr>
          <p:nvPr/>
        </p:nvSpPr>
        <p:spPr bwMode="auto">
          <a:xfrm>
            <a:off x="5145088" y="3408363"/>
            <a:ext cx="901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zhuó</a:t>
            </a:r>
            <a:endParaRPr lang="en-US" altLang="zh-CN" sz="2800" b="1">
              <a:solidFill>
                <a:srgbClr val="000000"/>
              </a:solidFill>
              <a:latin typeface="幼圆" charset="0"/>
              <a:cs typeface="幼圆" charset="0"/>
              <a:sym typeface="黑体" panose="02010609060101010101" pitchFamily="49" charset="-122"/>
            </a:endParaRPr>
          </a:p>
        </p:txBody>
      </p:sp>
      <p:sp>
        <p:nvSpPr>
          <p:cNvPr id="11" name="文本框 10"/>
          <p:cNvSpPr txBox="1">
            <a:spLocks noChangeArrowheads="1"/>
          </p:cNvSpPr>
          <p:nvPr/>
        </p:nvSpPr>
        <p:spPr bwMode="auto">
          <a:xfrm>
            <a:off x="2335213" y="4030663"/>
            <a:ext cx="5422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dì</a:t>
            </a:r>
            <a:endParaRPr lang="en-US" altLang="zh-CN" sz="2800" b="1">
              <a:solidFill>
                <a:srgbClr val="000000"/>
              </a:solidFill>
              <a:latin typeface="幼圆" charset="0"/>
              <a:cs typeface="幼圆" charset="0"/>
              <a:sym typeface="黑体" panose="02010609060101010101" pitchFamily="49" charset="-122"/>
            </a:endParaRPr>
          </a:p>
        </p:txBody>
      </p:sp>
      <p:sp>
        <p:nvSpPr>
          <p:cNvPr id="12" name="文本框 11"/>
          <p:cNvSpPr txBox="1">
            <a:spLocks noChangeArrowheads="1"/>
          </p:cNvSpPr>
          <p:nvPr/>
        </p:nvSpPr>
        <p:spPr bwMode="auto">
          <a:xfrm>
            <a:off x="5233988" y="4030663"/>
            <a:ext cx="7219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000000"/>
                </a:solidFill>
                <a:latin typeface="幼圆" charset="0"/>
                <a:cs typeface="幼圆" charset="0"/>
                <a:sym typeface="黑体" panose="02010609060101010101" pitchFamily="49" charset="-122"/>
              </a:rPr>
              <a:t>dùn</a:t>
            </a:r>
            <a:endParaRPr lang="en-US" altLang="zh-CN" sz="2800" b="1">
              <a:solidFill>
                <a:srgbClr val="000000"/>
              </a:solidFill>
              <a:latin typeface="幼圆" charset="0"/>
              <a:cs typeface="幼圆" charset="0"/>
              <a:sym typeface="黑体" panose="02010609060101010101" pitchFamily="49" charset="-122"/>
            </a:endParaRPr>
          </a:p>
        </p:txBody>
      </p:sp>
      <p:sp>
        <p:nvSpPr>
          <p:cNvPr id="13" name="矩形 12"/>
          <p:cNvSpPr>
            <a:spLocks noChangeArrowheads="1"/>
          </p:cNvSpPr>
          <p:nvPr/>
        </p:nvSpPr>
        <p:spPr bwMode="auto">
          <a:xfrm>
            <a:off x="339725" y="814388"/>
            <a:ext cx="5930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chemeClr val="accent1"/>
                </a:solidFill>
                <a:latin typeface="幼圆" charset="0"/>
                <a:cs typeface="幼圆" charset="0"/>
              </a:rPr>
              <a:t>一、给画</a:t>
            </a:r>
            <a:r>
              <a:rPr lang="en-US" altLang="zh-CN" sz="2800" b="1" dirty="0">
                <a:solidFill>
                  <a:schemeClr val="accent1"/>
                </a:solidFill>
                <a:latin typeface="幼圆" charset="0"/>
                <a:cs typeface="幼圆" charset="0"/>
              </a:rPr>
              <a:t>“</a:t>
            </a:r>
            <a:r>
              <a:rPr lang="en-US" altLang="zh-CN" sz="2800" b="1" u="sng" dirty="0">
                <a:solidFill>
                  <a:schemeClr val="accent1"/>
                </a:solidFill>
                <a:latin typeface="幼圆" charset="0"/>
                <a:cs typeface="幼圆" charset="0"/>
              </a:rPr>
              <a:t>  </a:t>
            </a:r>
            <a:r>
              <a:rPr lang="en-US" altLang="zh-CN" sz="2800" b="1" dirty="0">
                <a:solidFill>
                  <a:schemeClr val="accent1"/>
                </a:solidFill>
                <a:latin typeface="幼圆" charset="0"/>
                <a:cs typeface="幼圆" charset="0"/>
              </a:rPr>
              <a:t>”</a:t>
            </a:r>
            <a:r>
              <a:rPr lang="zh-CN" altLang="en-US" sz="2800" b="1" dirty="0">
                <a:solidFill>
                  <a:schemeClr val="accent1"/>
                </a:solidFill>
                <a:latin typeface="幼圆" charset="0"/>
                <a:cs typeface="幼圆" charset="0"/>
              </a:rPr>
              <a:t>字注音。 </a:t>
            </a:r>
            <a:endParaRPr lang="zh-CN" altLang="en-US" sz="2800" b="1" dirty="0">
              <a:solidFill>
                <a:schemeClr val="accent1"/>
              </a:solidFill>
              <a:latin typeface="幼圆" charset="0"/>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组合 2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898525" y="1514475"/>
            <a:ext cx="7739063"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000000"/>
                </a:solidFill>
                <a:latin typeface="幼圆" charset="0"/>
                <a:ea typeface="方正姚体" panose="02010601030101010101" pitchFamily="2" charset="-122"/>
                <a:cs typeface="幼圆" charset="0"/>
              </a:rPr>
              <a:t>liáo  kuò           chuànɡ zào　      xià   jiànɡ      　hēi     àn  </a:t>
            </a:r>
            <a:r>
              <a:rPr lang="en-US" altLang="zh-CN" sz="2400" b="1">
                <a:solidFill>
                  <a:srgbClr val="000000"/>
                </a:solidFill>
                <a:latin typeface="幼圆" charset="0"/>
                <a:cs typeface="幼圆" charset="0"/>
              </a:rPr>
              <a:t>	</a:t>
            </a:r>
            <a:endParaRPr lang="en-US" altLang="zh-CN" sz="2400" b="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885825" y="20050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35288" y="20050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79988" y="20050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73125" y="20177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辽 阔</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2925763" y="20177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创 造</a:t>
            </a:r>
            <a:endParaRPr lang="zh-CN" altLang="en-US" sz="4000" b="1">
              <a:solidFill>
                <a:srgbClr val="000000"/>
              </a:solidFill>
              <a:latin typeface="幼圆" charset="0"/>
              <a:ea typeface="楷体" panose="02010609060101010101" pitchFamily="49" charset="-122"/>
              <a:cs typeface="幼圆" charset="0"/>
            </a:endParaRPr>
          </a:p>
        </p:txBody>
      </p:sp>
      <p:sp>
        <p:nvSpPr>
          <p:cNvPr id="9" name="矩形 8"/>
          <p:cNvSpPr>
            <a:spLocks noChangeArrowheads="1"/>
          </p:cNvSpPr>
          <p:nvPr/>
        </p:nvSpPr>
        <p:spPr bwMode="auto">
          <a:xfrm>
            <a:off x="4951413" y="20177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下 降</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0" name="表格 9"/>
          <p:cNvGraphicFramePr>
            <a:graphicFrameLocks noGrp="1"/>
          </p:cNvGraphicFramePr>
          <p:nvPr/>
        </p:nvGraphicFramePr>
        <p:xfrm>
          <a:off x="6950075" y="20050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921500" y="201771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黑 暗</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2" name="表格 11"/>
          <p:cNvGraphicFramePr>
            <a:graphicFrameLocks noGrp="1"/>
          </p:cNvGraphicFramePr>
          <p:nvPr/>
        </p:nvGraphicFramePr>
        <p:xfrm>
          <a:off x="898525" y="33702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935288" y="33702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992688" y="33702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885825" y="33829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火 焰</a:t>
            </a:r>
            <a:endParaRPr lang="zh-CN" altLang="en-US" sz="4000" b="1">
              <a:solidFill>
                <a:srgbClr val="000000"/>
              </a:solidFill>
              <a:latin typeface="幼圆" charset="0"/>
              <a:ea typeface="楷体" panose="02010609060101010101" pitchFamily="49" charset="-122"/>
              <a:cs typeface="幼圆" charset="0"/>
            </a:endParaRPr>
          </a:p>
        </p:txBody>
      </p:sp>
      <p:sp>
        <p:nvSpPr>
          <p:cNvPr id="16" name="矩形 15"/>
          <p:cNvSpPr>
            <a:spLocks noChangeArrowheads="1"/>
          </p:cNvSpPr>
          <p:nvPr/>
        </p:nvSpPr>
        <p:spPr bwMode="auto">
          <a:xfrm>
            <a:off x="2925763" y="3382963"/>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领 袖</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7" name="表格 16"/>
          <p:cNvGraphicFramePr>
            <a:graphicFrameLocks noGrp="1"/>
          </p:cNvGraphicFramePr>
          <p:nvPr/>
        </p:nvGraphicFramePr>
        <p:xfrm>
          <a:off x="6432550" y="33702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29"/>
          <p:cNvSpPr>
            <a:spLocks noChangeArrowheads="1"/>
          </p:cNvSpPr>
          <p:nvPr/>
        </p:nvSpPr>
        <p:spPr bwMode="auto">
          <a:xfrm>
            <a:off x="4964430" y="3383280"/>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驱 寒</a:t>
            </a:r>
            <a:endParaRPr lang="zh-CN" altLang="en-US" sz="4000" b="1">
              <a:solidFill>
                <a:srgbClr val="000000"/>
              </a:solidFill>
              <a:latin typeface="幼圆" charset="0"/>
              <a:ea typeface="楷体" panose="02010609060101010101" pitchFamily="49" charset="-122"/>
              <a:cs typeface="幼圆" charset="0"/>
            </a:endParaRPr>
          </a:p>
        </p:txBody>
      </p:sp>
      <p:sp>
        <p:nvSpPr>
          <p:cNvPr id="20" name="矩形 31"/>
          <p:cNvSpPr>
            <a:spLocks noChangeArrowheads="1"/>
          </p:cNvSpPr>
          <p:nvPr/>
        </p:nvSpPr>
        <p:spPr bwMode="auto">
          <a:xfrm>
            <a:off x="6403975" y="3383280"/>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取 暖</a:t>
            </a:r>
            <a:endParaRPr lang="zh-CN" altLang="en-US" sz="4000" b="1">
              <a:solidFill>
                <a:srgbClr val="000000"/>
              </a:solidFill>
              <a:latin typeface="幼圆" charset="0"/>
              <a:ea typeface="楷体" panose="02010609060101010101" pitchFamily="49" charset="-122"/>
              <a:cs typeface="幼圆" charset="0"/>
            </a:endParaRPr>
          </a:p>
        </p:txBody>
      </p:sp>
      <p:sp>
        <p:nvSpPr>
          <p:cNvPr id="21" name="矩形 2"/>
          <p:cNvSpPr>
            <a:spLocks noChangeArrowheads="1"/>
          </p:cNvSpPr>
          <p:nvPr>
            <p:custDataLst>
              <p:tags r:id="rId11"/>
            </p:custDataLst>
          </p:nvPr>
        </p:nvSpPr>
        <p:spPr bwMode="auto">
          <a:xfrm>
            <a:off x="885825" y="2895600"/>
            <a:ext cx="7751763"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chemeClr val="dk1"/>
                </a:solidFill>
                <a:latin typeface="幼圆" charset="0"/>
                <a:ea typeface="方正姚体" panose="02010601030101010101" pitchFamily="2" charset="-122"/>
                <a:cs typeface="幼圆" charset="0"/>
              </a:rPr>
              <a:t>huǒ  yàn         lǐnɡ  xiù            qū   hán    qǔ  nuǎn  </a:t>
            </a:r>
            <a:endParaRPr lang="en-US" altLang="zh-CN" sz="2400" b="1">
              <a:solidFill>
                <a:schemeClr val="dk1"/>
              </a:solidFill>
              <a:latin typeface="幼圆" charset="0"/>
              <a:ea typeface="方正姚体" panose="02010601030101010101" pitchFamily="2" charset="-122"/>
              <a:cs typeface="幼圆" charset="0"/>
            </a:endParaRPr>
          </a:p>
        </p:txBody>
      </p:sp>
      <p:sp>
        <p:nvSpPr>
          <p:cNvPr id="22" name="矩形 1"/>
          <p:cNvSpPr>
            <a:spLocks noChangeArrowheads="1"/>
          </p:cNvSpPr>
          <p:nvPr/>
        </p:nvSpPr>
        <p:spPr bwMode="auto">
          <a:xfrm>
            <a:off x="274638" y="700088"/>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912813" y="1385888"/>
            <a:ext cx="8453437"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rgbClr val="000000"/>
                </a:solidFill>
                <a:latin typeface="幼圆" charset="0"/>
                <a:ea typeface="方正姚体" panose="02010601030101010101" pitchFamily="2" charset="-122"/>
                <a:cs typeface="幼圆" charset="0"/>
              </a:rPr>
              <a:t>ɡuān yā           suǒ liàn           qiú  ráo          ɡān zànɡ</a:t>
            </a:r>
            <a:endParaRPr lang="en-US" altLang="zh-CN" sz="2400" b="1">
              <a:solidFill>
                <a:srgbClr val="000000"/>
              </a:solidFill>
              <a:latin typeface="幼圆" charset="0"/>
              <a:ea typeface="方正姚体" panose="02010601030101010101" pitchFamily="2" charset="-122"/>
              <a:cs typeface="幼圆" charset="0"/>
            </a:endParaRPr>
          </a:p>
        </p:txBody>
      </p:sp>
      <p:graphicFrame>
        <p:nvGraphicFramePr>
          <p:cNvPr id="4" name="表格 3"/>
          <p:cNvGraphicFramePr>
            <a:graphicFrameLocks noGrp="1"/>
          </p:cNvGraphicFramePr>
          <p:nvPr/>
        </p:nvGraphicFramePr>
        <p:xfrm>
          <a:off x="952500" y="19637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47988" y="1963738"/>
          <a:ext cx="1439864" cy="731846"/>
        </p:xfrm>
        <a:graphic>
          <a:graphicData uri="http://schemas.openxmlformats.org/drawingml/2006/table">
            <a:tbl>
              <a:tblPr firstRow="1" bandRow="1"/>
              <a:tblGrid>
                <a:gridCol w="359966"/>
                <a:gridCol w="359966"/>
                <a:gridCol w="359966"/>
                <a:gridCol w="359966"/>
              </a:tblGrid>
              <a:tr h="365695">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6142">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692" marB="45692">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53000" y="19637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939800" y="19764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关 押</a:t>
            </a:r>
            <a:endParaRPr lang="zh-CN" altLang="en-US" sz="4000" b="1">
              <a:solidFill>
                <a:srgbClr val="000000"/>
              </a:solidFill>
              <a:latin typeface="幼圆" charset="0"/>
              <a:ea typeface="楷体" panose="02010609060101010101" pitchFamily="49" charset="-122"/>
              <a:cs typeface="幼圆" charset="0"/>
            </a:endParaRPr>
          </a:p>
        </p:txBody>
      </p:sp>
      <p:sp>
        <p:nvSpPr>
          <p:cNvPr id="8" name="矩形 7"/>
          <p:cNvSpPr>
            <a:spLocks noChangeArrowheads="1"/>
          </p:cNvSpPr>
          <p:nvPr/>
        </p:nvSpPr>
        <p:spPr bwMode="auto">
          <a:xfrm>
            <a:off x="2938463" y="19764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锁 链</a:t>
            </a:r>
            <a:endParaRPr lang="zh-CN" altLang="en-US" sz="4000" b="1">
              <a:solidFill>
                <a:srgbClr val="000000"/>
              </a:solidFill>
              <a:latin typeface="幼圆" charset="0"/>
              <a:ea typeface="楷体" panose="02010609060101010101" pitchFamily="49" charset="-122"/>
              <a:cs typeface="幼圆" charset="0"/>
            </a:endParaRPr>
          </a:p>
        </p:txBody>
      </p:sp>
      <p:sp>
        <p:nvSpPr>
          <p:cNvPr id="9" name="矩形 8"/>
          <p:cNvSpPr>
            <a:spLocks noChangeArrowheads="1"/>
          </p:cNvSpPr>
          <p:nvPr/>
        </p:nvSpPr>
        <p:spPr bwMode="auto">
          <a:xfrm>
            <a:off x="4924425" y="19764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求 饶</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0" name="表格 9"/>
          <p:cNvGraphicFramePr>
            <a:graphicFrameLocks noGrp="1"/>
          </p:cNvGraphicFramePr>
          <p:nvPr/>
        </p:nvGraphicFramePr>
        <p:xfrm>
          <a:off x="6869113" y="19637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840538" y="1976438"/>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b="1">
                <a:solidFill>
                  <a:srgbClr val="000000"/>
                </a:solidFill>
                <a:latin typeface="幼圆" charset="0"/>
                <a:ea typeface="楷体" panose="02010609060101010101" pitchFamily="49" charset="-122"/>
                <a:cs typeface="幼圆" charset="0"/>
              </a:rPr>
              <a:t>肝 脏</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2" name="表格 11"/>
          <p:cNvGraphicFramePr>
            <a:graphicFrameLocks noGrp="1"/>
          </p:cNvGraphicFramePr>
          <p:nvPr/>
        </p:nvGraphicFramePr>
        <p:xfrm>
          <a:off x="936625" y="32972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382838" y="32972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589463" y="32972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6" name="矩形 27"/>
          <p:cNvSpPr>
            <a:spLocks noChangeArrowheads="1"/>
          </p:cNvSpPr>
          <p:nvPr/>
        </p:nvSpPr>
        <p:spPr bwMode="auto">
          <a:xfrm>
            <a:off x="923925" y="3310255"/>
            <a:ext cx="146113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defTabSz="914400" eaLnBrk="1" hangingPunct="1"/>
            <a:r>
              <a:rPr lang="zh-CN" altLang="en-US" sz="4000" b="1">
                <a:solidFill>
                  <a:srgbClr val="000000"/>
                </a:solidFill>
                <a:latin typeface="幼圆" charset="0"/>
                <a:ea typeface="楷体" panose="02010609060101010101" pitchFamily="49" charset="-122"/>
                <a:cs typeface="幼圆" charset="0"/>
              </a:rPr>
              <a:t>挽 弓</a:t>
            </a:r>
            <a:endParaRPr lang="zh-CN" altLang="en-US" sz="4000" b="1">
              <a:solidFill>
                <a:srgbClr val="000000"/>
              </a:solidFill>
              <a:latin typeface="幼圆" charset="0"/>
              <a:ea typeface="楷体" panose="02010609060101010101" pitchFamily="49" charset="-122"/>
              <a:cs typeface="幼圆" charset="0"/>
            </a:endParaRPr>
          </a:p>
        </p:txBody>
      </p:sp>
      <p:sp>
        <p:nvSpPr>
          <p:cNvPr id="17" name="矩形 28"/>
          <p:cNvSpPr>
            <a:spLocks noChangeArrowheads="1"/>
          </p:cNvSpPr>
          <p:nvPr/>
        </p:nvSpPr>
        <p:spPr bwMode="auto">
          <a:xfrm>
            <a:off x="2387283" y="3310255"/>
            <a:ext cx="14605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defTabSz="914400" eaLnBrk="1" hangingPunct="1"/>
            <a:r>
              <a:rPr lang="zh-CN" altLang="en-US" sz="4000" b="1">
                <a:solidFill>
                  <a:srgbClr val="000000"/>
                </a:solidFill>
                <a:latin typeface="幼圆" charset="0"/>
                <a:ea typeface="楷体" panose="02010609060101010101" pitchFamily="49" charset="-122"/>
                <a:cs typeface="幼圆" charset="0"/>
              </a:rPr>
              <a:t>搭 箭</a:t>
            </a:r>
            <a:endParaRPr lang="zh-CN" altLang="en-US" sz="4000" b="1">
              <a:solidFill>
                <a:srgbClr val="000000"/>
              </a:solidFill>
              <a:latin typeface="幼圆" charset="0"/>
              <a:ea typeface="楷体" panose="02010609060101010101" pitchFamily="49" charset="-122"/>
              <a:cs typeface="幼圆" charset="0"/>
            </a:endParaRPr>
          </a:p>
        </p:txBody>
      </p:sp>
      <p:graphicFrame>
        <p:nvGraphicFramePr>
          <p:cNvPr id="18" name="表格 17"/>
          <p:cNvGraphicFramePr>
            <a:graphicFrameLocks noGrp="1"/>
          </p:cNvGraphicFramePr>
          <p:nvPr/>
        </p:nvGraphicFramePr>
        <p:xfrm>
          <a:off x="6029325" y="32972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4589463" y="3309938"/>
            <a:ext cx="28797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defTabSz="914400" eaLnBrk="1" hangingPunct="1"/>
            <a:r>
              <a:rPr lang="zh-CN" altLang="en-US" sz="4000" b="1">
                <a:solidFill>
                  <a:srgbClr val="000000"/>
                </a:solidFill>
                <a:latin typeface="幼圆" charset="0"/>
                <a:ea typeface="幼圆" charset="0"/>
              </a:rPr>
              <a:t>金光四射</a:t>
            </a:r>
            <a:endParaRPr lang="zh-CN" altLang="en-US" sz="4000" b="1">
              <a:solidFill>
                <a:srgbClr val="000000"/>
              </a:solidFill>
              <a:latin typeface="幼圆" charset="0"/>
              <a:ea typeface="幼圆" charset="0"/>
            </a:endParaRPr>
          </a:p>
        </p:txBody>
      </p:sp>
      <p:sp>
        <p:nvSpPr>
          <p:cNvPr id="20" name="矩形 2"/>
          <p:cNvSpPr>
            <a:spLocks noChangeArrowheads="1"/>
          </p:cNvSpPr>
          <p:nvPr>
            <p:custDataLst>
              <p:tags r:id="rId11"/>
            </p:custDataLst>
          </p:nvPr>
        </p:nvSpPr>
        <p:spPr bwMode="auto">
          <a:xfrm>
            <a:off x="939800" y="2800350"/>
            <a:ext cx="75311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chemeClr val="dk1"/>
                </a:solidFill>
                <a:latin typeface="幼圆" charset="0"/>
                <a:ea typeface="方正姚体" panose="02010601030101010101" pitchFamily="2" charset="-122"/>
                <a:cs typeface="幼圆" charset="0"/>
              </a:rPr>
              <a:t>wǎn  gōng   dā    jiàn              jīn   guāng   sì     shè    </a:t>
            </a:r>
            <a:endParaRPr lang="en-US" altLang="zh-CN" sz="2400" b="1">
              <a:solidFill>
                <a:schemeClr val="dk1"/>
              </a:solidFill>
              <a:latin typeface="幼圆" charset="0"/>
              <a:ea typeface="方正姚体" panose="02010601030101010101" pitchFamily="2" charset="-122"/>
              <a:cs typeface="幼圆" charset="0"/>
            </a:endParaRPr>
          </a:p>
        </p:txBody>
      </p:sp>
      <p:sp>
        <p:nvSpPr>
          <p:cNvPr id="21" name="矩形 1"/>
          <p:cNvSpPr>
            <a:spLocks noChangeArrowheads="1"/>
          </p:cNvSpPr>
          <p:nvPr/>
        </p:nvSpPr>
        <p:spPr bwMode="auto">
          <a:xfrm>
            <a:off x="274638" y="700088"/>
            <a:ext cx="371633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二、看拼音，写词语。</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9"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1068388" y="1504950"/>
            <a:ext cx="8485187" cy="5262245"/>
          </a:xfrm>
          <a:prstGeom prst="rect">
            <a:avLst/>
          </a:prstGeom>
        </p:spPr>
        <p:txBody>
          <a:bodyPr>
            <a:spAutoFit/>
          </a:bodyPr>
          <a:lstStyle/>
          <a:p>
            <a:pPr marL="450850" indent="-450850">
              <a:lnSpc>
                <a:spcPct val="150000"/>
              </a:lnSpc>
              <a:tabLst>
                <a:tab pos="2595245" algn="l"/>
                <a:tab pos="5109845" algn="l"/>
              </a:tabLst>
              <a:defRPr/>
            </a:pPr>
            <a:r>
              <a:rPr sz="2800" dirty="0">
                <a:solidFill>
                  <a:srgbClr val="000000"/>
                </a:solidFill>
                <a:latin typeface="幼圆" charset="0"/>
                <a:cs typeface="幼圆" charset="0"/>
              </a:rPr>
              <a:t>焰</a:t>
            </a:r>
            <a:r>
              <a:rPr lang="en-US" altLang="zh-CN" sz="2800" dirty="0">
                <a:solidFill>
                  <a:srgbClr val="000000"/>
                </a:solidFill>
                <a:latin typeface="幼圆" charset="0"/>
                <a:cs typeface="幼圆" charset="0"/>
              </a:rPr>
              <a:t>(              )</a:t>
            </a:r>
            <a:r>
              <a:rPr lang="en-US" sz="2800" dirty="0">
                <a:solidFill>
                  <a:srgbClr val="000000"/>
                </a:solidFill>
                <a:latin typeface="幼圆" charset="0"/>
                <a:cs typeface="幼圆" charset="0"/>
              </a:rPr>
              <a:t>	</a:t>
            </a:r>
            <a:r>
              <a:rPr sz="2800" dirty="0">
                <a:solidFill>
                  <a:srgbClr val="000000"/>
                </a:solidFill>
                <a:latin typeface="幼圆" charset="0"/>
                <a:cs typeface="幼圆" charset="0"/>
              </a:rPr>
              <a:t>饶</a:t>
            </a:r>
            <a:r>
              <a:rPr lang="en-US" altLang="zh-CN" sz="2800" dirty="0">
                <a:solidFill>
                  <a:srgbClr val="000000"/>
                </a:solidFill>
                <a:latin typeface="幼圆" charset="0"/>
                <a:cs typeface="幼圆" charset="0"/>
              </a:rPr>
              <a:t>(              )</a:t>
            </a:r>
            <a:r>
              <a:rPr lang="en-US" sz="2800" dirty="0">
                <a:solidFill>
                  <a:srgbClr val="000000"/>
                </a:solidFill>
                <a:latin typeface="幼圆" charset="0"/>
                <a:cs typeface="幼圆" charset="0"/>
              </a:rPr>
              <a:t>	</a:t>
            </a:r>
            <a:r>
              <a:rPr sz="2800" dirty="0">
                <a:solidFill>
                  <a:srgbClr val="000000"/>
                </a:solidFill>
                <a:latin typeface="幼圆" charset="0"/>
                <a:cs typeface="幼圆" charset="0"/>
              </a:rPr>
              <a:t>抗</a:t>
            </a:r>
            <a:r>
              <a:rPr lang="en-US" altLang="zh-CN" sz="2800" dirty="0">
                <a:solidFill>
                  <a:srgbClr val="000000"/>
                </a:solidFill>
                <a:latin typeface="幼圆" charset="0"/>
                <a:cs typeface="幼圆" charset="0"/>
              </a:rPr>
              <a:t>(              )</a:t>
            </a:r>
            <a:r>
              <a:rPr sz="2800" dirty="0">
                <a:solidFill>
                  <a:srgbClr val="000000"/>
                </a:solidFill>
                <a:latin typeface="幼圆" charset="0"/>
                <a:cs typeface="幼圆" charset="0"/>
              </a:rPr>
              <a:t>    </a:t>
            </a:r>
            <a:endParaRPr sz="2800" dirty="0">
              <a:solidFill>
                <a:srgbClr val="000000"/>
              </a:solidFill>
              <a:latin typeface="幼圆" charset="0"/>
              <a:cs typeface="幼圆" charset="0"/>
            </a:endParaRPr>
          </a:p>
          <a:p>
            <a:pPr>
              <a:lnSpc>
                <a:spcPct val="150000"/>
              </a:lnSpc>
              <a:tabLst>
                <a:tab pos="2595245" algn="l"/>
                <a:tab pos="5109845" algn="l"/>
              </a:tabLst>
              <a:defRPr/>
            </a:pPr>
            <a:r>
              <a:rPr sz="2800" dirty="0">
                <a:solidFill>
                  <a:srgbClr val="000000"/>
                </a:solidFill>
                <a:latin typeface="幼圆" charset="0"/>
                <a:cs typeface="幼圆" charset="0"/>
              </a:rPr>
              <a:t>滔</a:t>
            </a:r>
            <a:r>
              <a:rPr lang="en-US" altLang="zh-CN" sz="2800" dirty="0">
                <a:solidFill>
                  <a:srgbClr val="000000"/>
                </a:solidFill>
                <a:latin typeface="幼圆" charset="0"/>
                <a:cs typeface="幼圆" charset="0"/>
              </a:rPr>
              <a:t>(              )</a:t>
            </a:r>
            <a:r>
              <a:rPr lang="en-US" sz="2800" dirty="0">
                <a:solidFill>
                  <a:srgbClr val="000000"/>
                </a:solidFill>
                <a:latin typeface="幼圆" charset="0"/>
                <a:cs typeface="幼圆" charset="0"/>
              </a:rPr>
              <a:t>	</a:t>
            </a:r>
            <a:r>
              <a:rPr sz="2800" dirty="0">
                <a:solidFill>
                  <a:srgbClr val="000000"/>
                </a:solidFill>
                <a:latin typeface="幼圆" charset="0"/>
                <a:cs typeface="幼圆" charset="0"/>
              </a:rPr>
              <a:t>浇</a:t>
            </a:r>
            <a:r>
              <a:rPr lang="en-US" altLang="zh-CN" sz="2800" dirty="0">
                <a:solidFill>
                  <a:srgbClr val="000000"/>
                </a:solidFill>
                <a:latin typeface="幼圆" charset="0"/>
                <a:cs typeface="幼圆" charset="0"/>
              </a:rPr>
              <a:t>(              )</a:t>
            </a:r>
            <a:r>
              <a:rPr lang="en-US" sz="2800" dirty="0">
                <a:solidFill>
                  <a:srgbClr val="000000"/>
                </a:solidFill>
                <a:latin typeface="幼圆" charset="0"/>
                <a:cs typeface="幼圆" charset="0"/>
              </a:rPr>
              <a:t>	</a:t>
            </a:r>
            <a:r>
              <a:rPr sz="2800" dirty="0">
                <a:solidFill>
                  <a:srgbClr val="000000"/>
                </a:solidFill>
                <a:latin typeface="幼圆" charset="0"/>
                <a:cs typeface="幼圆" charset="0"/>
              </a:rPr>
              <a:t>杭</a:t>
            </a:r>
            <a:r>
              <a:rPr lang="en-US" altLang="zh-CN" sz="2800" dirty="0">
                <a:solidFill>
                  <a:srgbClr val="000000"/>
                </a:solidFill>
                <a:latin typeface="幼圆" charset="0"/>
                <a:cs typeface="幼圆" charset="0"/>
              </a:rPr>
              <a:t>(              )</a:t>
            </a:r>
            <a:r>
              <a:rPr sz="2800" dirty="0">
                <a:solidFill>
                  <a:srgbClr val="000000"/>
                </a:solidFill>
                <a:latin typeface="幼圆" charset="0"/>
                <a:cs typeface="幼圆" charset="0"/>
              </a:rPr>
              <a:t>    </a:t>
            </a:r>
            <a:endParaRPr sz="2800" dirty="0">
              <a:solidFill>
                <a:srgbClr val="000000"/>
              </a:solidFill>
              <a:latin typeface="幼圆" charset="0"/>
              <a:cs typeface="幼圆" charset="0"/>
            </a:endParaRPr>
          </a:p>
          <a:p>
            <a:pPr>
              <a:lnSpc>
                <a:spcPct val="150000"/>
              </a:lnSpc>
              <a:tabLst>
                <a:tab pos="2595245" algn="l"/>
                <a:tab pos="5109845" algn="l"/>
              </a:tabLst>
              <a:defRPr/>
            </a:pPr>
            <a:r>
              <a:rPr sz="2800" dirty="0">
                <a:solidFill>
                  <a:srgbClr val="000000"/>
                </a:solidFill>
                <a:latin typeface="幼圆" charset="0"/>
                <a:cs typeface="幼圆" charset="0"/>
              </a:rPr>
              <a:t>琐</a:t>
            </a:r>
            <a:r>
              <a:rPr lang="en-US" altLang="zh-CN" sz="2800" dirty="0">
                <a:solidFill>
                  <a:srgbClr val="000000"/>
                </a:solidFill>
                <a:latin typeface="幼圆" charset="0"/>
                <a:cs typeface="幼圆" charset="0"/>
              </a:rPr>
              <a:t>(              )</a:t>
            </a:r>
            <a:r>
              <a:rPr lang="en-US" sz="2800" dirty="0">
                <a:solidFill>
                  <a:srgbClr val="000000"/>
                </a:solidFill>
                <a:latin typeface="幼圆" charset="0"/>
                <a:cs typeface="幼圆" charset="0"/>
              </a:rPr>
              <a:t>	</a:t>
            </a:r>
            <a:r>
              <a:rPr sz="2800" dirty="0">
                <a:solidFill>
                  <a:srgbClr val="000000"/>
                </a:solidFill>
                <a:latin typeface="幼圆" charset="0"/>
                <a:cs typeface="幼圆" charset="0"/>
              </a:rPr>
              <a:t>桩</a:t>
            </a:r>
            <a:r>
              <a:rPr lang="en-US" altLang="zh-CN" sz="2800" dirty="0">
                <a:solidFill>
                  <a:srgbClr val="000000"/>
                </a:solidFill>
                <a:latin typeface="幼圆" charset="0"/>
                <a:cs typeface="幼圆" charset="0"/>
              </a:rPr>
              <a:t>(              )	</a:t>
            </a:r>
            <a:r>
              <a:rPr lang="zh-CN" sz="2800" dirty="0">
                <a:solidFill>
                  <a:srgbClr val="000000"/>
                </a:solidFill>
                <a:latin typeface="幼圆" charset="0"/>
                <a:cs typeface="幼圆" charset="0"/>
              </a:rPr>
              <a:t>狠</a:t>
            </a:r>
            <a:r>
              <a:rPr lang="en-US" altLang="zh-CN" sz="2800" dirty="0">
                <a:solidFill>
                  <a:srgbClr val="000000"/>
                </a:solidFill>
                <a:latin typeface="幼圆" charset="0"/>
                <a:cs typeface="幼圆" charset="0"/>
              </a:rPr>
              <a:t>(              )</a:t>
            </a:r>
            <a:endParaRPr sz="2800" dirty="0">
              <a:solidFill>
                <a:srgbClr val="000000"/>
              </a:solidFill>
              <a:latin typeface="幼圆" charset="0"/>
              <a:cs typeface="幼圆" charset="0"/>
            </a:endParaRPr>
          </a:p>
          <a:p>
            <a:pPr>
              <a:lnSpc>
                <a:spcPct val="150000"/>
              </a:lnSpc>
              <a:tabLst>
                <a:tab pos="2595245" algn="l"/>
                <a:tab pos="5109845" algn="l"/>
              </a:tabLst>
              <a:defRPr/>
            </a:pPr>
            <a:r>
              <a:rPr sz="2800" dirty="0">
                <a:solidFill>
                  <a:srgbClr val="000000"/>
                </a:solidFill>
                <a:latin typeface="幼圆" charset="0"/>
                <a:cs typeface="幼圆" charset="0"/>
                <a:sym typeface="+mn-ea"/>
              </a:rPr>
              <a:t>锁</a:t>
            </a:r>
            <a:r>
              <a:rPr lang="en-US" altLang="zh-CN" sz="2800" dirty="0">
                <a:solidFill>
                  <a:srgbClr val="000000"/>
                </a:solidFill>
                <a:latin typeface="幼圆" charset="0"/>
                <a:cs typeface="幼圆" charset="0"/>
                <a:sym typeface="+mn-ea"/>
              </a:rPr>
              <a:t>(              )</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脏</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很</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p:txBody>
      </p:sp>
      <p:sp>
        <p:nvSpPr>
          <p:cNvPr id="3" name="文本框 2"/>
          <p:cNvSpPr txBox="1">
            <a:spLocks noChangeArrowheads="1"/>
          </p:cNvSpPr>
          <p:nvPr/>
        </p:nvSpPr>
        <p:spPr bwMode="auto">
          <a:xfrm>
            <a:off x="1766888" y="16637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火焰</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460500" y="2292350"/>
            <a:ext cx="1612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滔滔江水</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4375150" y="16510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求饶</a:t>
            </a:r>
            <a:endParaRPr lang="zh-CN" altLang="en-US" sz="2800" b="1" dirty="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375150" y="22780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浇花</a:t>
            </a:r>
            <a:endParaRPr lang="zh-CN" altLang="en-US" sz="2800" b="1" dirty="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867525" y="16510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抗日</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867525" y="22780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杭州</a:t>
            </a:r>
            <a:endParaRPr lang="zh-CN" altLang="en-US"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66888" y="29511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猥琐</a:t>
            </a:r>
            <a:endParaRPr lang="zh-CN" altLang="en-US"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66888" y="35607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锁链</a:t>
            </a:r>
            <a:endParaRPr lang="zh-CN" altLang="en-US"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4375150" y="2909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一桩</a:t>
            </a:r>
            <a:endParaRPr lang="zh-CN" altLang="en-US" sz="2800" b="1">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375150" y="35623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肝脏</a:t>
            </a:r>
            <a:endParaRPr lang="zh-CN" altLang="en-US" sz="2800" b="1">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6853238" y="29368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狠心</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6853238" y="35623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很好</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50888"/>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3506788" y="1751013"/>
            <a:ext cx="166687"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chemeClr val="dk1"/>
              </a:solidFill>
              <a:latin typeface="幼圆" charset="0"/>
              <a:ea typeface="宋体" panose="02010600030101010101" pitchFamily="2" charset="-122"/>
              <a:cs typeface="幼圆" charset="0"/>
            </a:endParaRPr>
          </a:p>
        </p:txBody>
      </p:sp>
      <p:sp>
        <p:nvSpPr>
          <p:cNvPr id="19" name="左大括号 18"/>
          <p:cNvSpPr/>
          <p:nvPr>
            <p:custDataLst>
              <p:tags r:id="rId11"/>
            </p:custDataLst>
          </p:nvPr>
        </p:nvSpPr>
        <p:spPr>
          <a:xfrm>
            <a:off x="3519488" y="3048000"/>
            <a:ext cx="166687"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chemeClr val="dk1"/>
              </a:solidFill>
              <a:latin typeface="幼圆" charset="0"/>
              <a:ea typeface="宋体" panose="02010600030101010101" pitchFamily="2" charset="-122"/>
              <a:cs typeface="幼圆" charset="0"/>
            </a:endParaRPr>
          </a:p>
        </p:txBody>
      </p:sp>
      <p:sp>
        <p:nvSpPr>
          <p:cNvPr id="20" name="左大括号 19"/>
          <p:cNvSpPr/>
          <p:nvPr>
            <p:custDataLst>
              <p:tags r:id="rId12"/>
            </p:custDataLst>
          </p:nvPr>
        </p:nvSpPr>
        <p:spPr>
          <a:xfrm>
            <a:off x="6042025" y="17764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chemeClr val="dk1"/>
              </a:solidFill>
              <a:latin typeface="幼圆" charset="0"/>
              <a:ea typeface="宋体" panose="02010600030101010101" pitchFamily="2" charset="-122"/>
              <a:cs typeface="幼圆" charset="0"/>
            </a:endParaRPr>
          </a:p>
        </p:txBody>
      </p:sp>
      <p:sp>
        <p:nvSpPr>
          <p:cNvPr id="21" name="左大括号 20"/>
          <p:cNvSpPr/>
          <p:nvPr>
            <p:custDataLst>
              <p:tags r:id="rId13"/>
            </p:custDataLst>
          </p:nvPr>
        </p:nvSpPr>
        <p:spPr>
          <a:xfrm>
            <a:off x="6054725" y="30734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chemeClr val="dk1"/>
              </a:solidFill>
              <a:latin typeface="幼圆" charset="0"/>
              <a:ea typeface="宋体" panose="02010600030101010101" pitchFamily="2" charset="-122"/>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047750" y="1473200"/>
            <a:ext cx="8026400" cy="7847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38480" eaLnBrk="0" hangingPunct="0">
              <a:tabLst>
                <a:tab pos="2595245" algn="l"/>
                <a:tab pos="5109845" algn="l"/>
              </a:tabLst>
              <a:defRPr>
                <a:solidFill>
                  <a:schemeClr val="tx1"/>
                </a:solidFill>
                <a:latin typeface="Calibri" panose="020F0502020204030204" pitchFamily="34" charset="0"/>
                <a:ea typeface="宋体" panose="02010600030101010101" pitchFamily="2" charset="-122"/>
              </a:defRPr>
            </a:lvl1pPr>
            <a:lvl2pPr marL="742950" indent="-285750" defTabSz="538480" eaLnBrk="0" hangingPunct="0">
              <a:tabLst>
                <a:tab pos="2595245" algn="l"/>
                <a:tab pos="5109845" algn="l"/>
              </a:tabLst>
              <a:defRPr>
                <a:solidFill>
                  <a:schemeClr val="tx1"/>
                </a:solidFill>
                <a:latin typeface="Calibri" panose="020F0502020204030204" pitchFamily="34" charset="0"/>
                <a:ea typeface="宋体" panose="02010600030101010101" pitchFamily="2" charset="-122"/>
              </a:defRPr>
            </a:lvl2pPr>
            <a:lvl3pPr marL="1143000" indent="-228600" defTabSz="538480" eaLnBrk="0" hangingPunct="0">
              <a:tabLst>
                <a:tab pos="2595245" algn="l"/>
                <a:tab pos="5109845" algn="l"/>
              </a:tabLst>
              <a:defRPr>
                <a:solidFill>
                  <a:schemeClr val="tx1"/>
                </a:solidFill>
                <a:latin typeface="Calibri" panose="020F0502020204030204" pitchFamily="34" charset="0"/>
                <a:ea typeface="宋体" panose="02010600030101010101" pitchFamily="2" charset="-122"/>
              </a:defRPr>
            </a:lvl3pPr>
            <a:lvl4pPr marL="1600200" indent="-228600" defTabSz="538480" eaLnBrk="0" hangingPunct="0">
              <a:tabLst>
                <a:tab pos="2595245" algn="l"/>
                <a:tab pos="5109845" algn="l"/>
              </a:tabLst>
              <a:defRPr>
                <a:solidFill>
                  <a:schemeClr val="tx1"/>
                </a:solidFill>
                <a:latin typeface="Calibri" panose="020F0502020204030204" pitchFamily="34" charset="0"/>
                <a:ea typeface="宋体" panose="02010600030101010101" pitchFamily="2" charset="-122"/>
              </a:defRPr>
            </a:lvl4pPr>
            <a:lvl5pPr marL="2057400" indent="-228600" defTabSz="538480" eaLnBrk="0" hangingPunct="0">
              <a:tabLst>
                <a:tab pos="2595245" algn="l"/>
                <a:tab pos="5109845" algn="l"/>
              </a:tabLst>
              <a:defRPr>
                <a:solidFill>
                  <a:schemeClr val="tx1"/>
                </a:solidFill>
                <a:latin typeface="Calibri" panose="020F0502020204030204" pitchFamily="34" charset="0"/>
                <a:ea typeface="宋体" panose="02010600030101010101" pitchFamily="2" charset="-122"/>
              </a:defRPr>
            </a:lvl5pPr>
            <a:lvl6pPr marL="2514600" indent="-228600" defTabSz="538480" eaLnBrk="0" fontAlgn="base" hangingPunct="0">
              <a:spcBef>
                <a:spcPct val="0"/>
              </a:spcBef>
              <a:spcAft>
                <a:spcPct val="0"/>
              </a:spcAft>
              <a:tabLst>
                <a:tab pos="2595245" algn="l"/>
                <a:tab pos="5109845" algn="l"/>
              </a:tabLst>
              <a:defRPr>
                <a:solidFill>
                  <a:schemeClr val="tx1"/>
                </a:solidFill>
                <a:latin typeface="Calibri" panose="020F0502020204030204" pitchFamily="34" charset="0"/>
                <a:ea typeface="宋体" panose="02010600030101010101" pitchFamily="2" charset="-122"/>
              </a:defRPr>
            </a:lvl6pPr>
            <a:lvl7pPr marL="2971800" indent="-228600" defTabSz="538480" eaLnBrk="0" fontAlgn="base" hangingPunct="0">
              <a:spcBef>
                <a:spcPct val="0"/>
              </a:spcBef>
              <a:spcAft>
                <a:spcPct val="0"/>
              </a:spcAft>
              <a:tabLst>
                <a:tab pos="2595245" algn="l"/>
                <a:tab pos="5109845" algn="l"/>
              </a:tabLst>
              <a:defRPr>
                <a:solidFill>
                  <a:schemeClr val="tx1"/>
                </a:solidFill>
                <a:latin typeface="Calibri" panose="020F0502020204030204" pitchFamily="34" charset="0"/>
                <a:ea typeface="宋体" panose="02010600030101010101" pitchFamily="2" charset="-122"/>
              </a:defRPr>
            </a:lvl7pPr>
            <a:lvl8pPr marL="3429000" indent="-228600" defTabSz="538480" eaLnBrk="0" fontAlgn="base" hangingPunct="0">
              <a:spcBef>
                <a:spcPct val="0"/>
              </a:spcBef>
              <a:spcAft>
                <a:spcPct val="0"/>
              </a:spcAft>
              <a:tabLst>
                <a:tab pos="2595245" algn="l"/>
                <a:tab pos="5109845" algn="l"/>
              </a:tabLst>
              <a:defRPr>
                <a:solidFill>
                  <a:schemeClr val="tx1"/>
                </a:solidFill>
                <a:latin typeface="Calibri" panose="020F0502020204030204" pitchFamily="34" charset="0"/>
                <a:ea typeface="宋体" panose="02010600030101010101" pitchFamily="2" charset="-122"/>
              </a:defRPr>
            </a:lvl8pPr>
            <a:lvl9pPr marL="3886200" indent="-228600" defTabSz="538480" eaLnBrk="0" fontAlgn="base" hangingPunct="0">
              <a:spcBef>
                <a:spcPct val="0"/>
              </a:spcBef>
              <a:spcAft>
                <a:spcPct val="0"/>
              </a:spcAft>
              <a:tabLst>
                <a:tab pos="2595245" algn="l"/>
                <a:tab pos="5109845"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b="1">
                <a:solidFill>
                  <a:srgbClr val="000000"/>
                </a:solidFill>
                <a:latin typeface="幼圆" charset="0"/>
                <a:cs typeface="幼圆" charset="0"/>
              </a:rPr>
              <a:t>袖</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膝</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sym typeface="+mn-ea"/>
              </a:rPr>
              <a:t>踪</a:t>
            </a:r>
            <a:r>
              <a:rPr lang="en-US" altLang="zh-CN" sz="2800" b="1">
                <a:solidFill>
                  <a:srgbClr val="000000"/>
                </a:solidFill>
                <a:latin typeface="幼圆" charset="0"/>
                <a:cs typeface="幼圆" charset="0"/>
                <a:sym typeface="+mn-ea"/>
              </a:rPr>
              <a:t>(              )</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油</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漆</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宗</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肢</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创</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液</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肌</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枪</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夜</a:t>
            </a:r>
            <a:r>
              <a:rPr lang="en-US" altLang="zh-CN" sz="2800" b="1">
                <a:solidFill>
                  <a:srgbClr val="000000"/>
                </a:solidFill>
                <a:latin typeface="幼圆" charset="0"/>
                <a:cs typeface="幼圆" charset="0"/>
              </a:rPr>
              <a:t>(              )</a:t>
            </a:r>
            <a:endParaRPr lang="en-US" altLang="zh-CN" sz="2800" b="1">
              <a:solidFill>
                <a:srgbClr val="000000"/>
              </a:solidFill>
              <a:latin typeface="幼圆" charset="0"/>
              <a:cs typeface="幼圆" charset="0"/>
            </a:endParaRPr>
          </a:p>
        </p:txBody>
      </p:sp>
      <p:sp>
        <p:nvSpPr>
          <p:cNvPr id="3" name="文本框 2"/>
          <p:cNvSpPr txBox="1">
            <a:spLocks noChangeArrowheads="1"/>
          </p:cNvSpPr>
          <p:nvPr/>
        </p:nvSpPr>
        <p:spPr bwMode="auto">
          <a:xfrm>
            <a:off x="1770063" y="16383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领袖</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70063" y="22383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热油</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4403725" y="16383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膝盖</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403725" y="22526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油漆</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862763" y="16383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跟踪</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862763" y="22383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正宗</a:t>
            </a:r>
            <a:endParaRPr lang="zh-CN" altLang="en-US"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68475" y="29178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四肢</a:t>
            </a:r>
            <a:endParaRPr lang="zh-CN" altLang="en-US"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70063" y="35417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肌肉</a:t>
            </a:r>
            <a:endParaRPr lang="zh-CN" altLang="en-US"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4403725" y="29321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创造</a:t>
            </a:r>
            <a:endParaRPr lang="zh-CN" altLang="en-US" sz="2800" b="1">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403725" y="35147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手枪</a:t>
            </a:r>
            <a:endParaRPr lang="zh-CN" altLang="en-US" sz="2800" b="1">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6862763" y="29051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液体</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6862763" y="35274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深夜</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50888"/>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3506788" y="1724025"/>
            <a:ext cx="166687"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19" name="左大括号 18"/>
          <p:cNvSpPr/>
          <p:nvPr>
            <p:custDataLst>
              <p:tags r:id="rId11"/>
            </p:custDataLst>
          </p:nvPr>
        </p:nvSpPr>
        <p:spPr>
          <a:xfrm>
            <a:off x="3519488" y="3021013"/>
            <a:ext cx="166687" cy="900112"/>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0" name="左大括号 19"/>
          <p:cNvSpPr/>
          <p:nvPr>
            <p:custDataLst>
              <p:tags r:id="rId12"/>
            </p:custDataLst>
          </p:nvPr>
        </p:nvSpPr>
        <p:spPr>
          <a:xfrm>
            <a:off x="6042025" y="1749425"/>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
        <p:nvSpPr>
          <p:cNvPr id="21" name="左大括号 20"/>
          <p:cNvSpPr/>
          <p:nvPr>
            <p:custDataLst>
              <p:tags r:id="rId13"/>
            </p:custDataLst>
          </p:nvPr>
        </p:nvSpPr>
        <p:spPr>
          <a:xfrm>
            <a:off x="6054725" y="3046413"/>
            <a:ext cx="166688" cy="900112"/>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chemeClr val="dk1"/>
              </a:solidFill>
              <a:latin typeface="幼圆" charset="0"/>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0" name="组合 1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3"/>
          <p:cNvSpPr txBox="1">
            <a:spLocks noChangeArrowheads="1"/>
          </p:cNvSpPr>
          <p:nvPr>
            <p:custDataLst>
              <p:tags r:id="rId10"/>
            </p:custDataLst>
          </p:nvPr>
        </p:nvSpPr>
        <p:spPr bwMode="auto">
          <a:xfrm>
            <a:off x="1168400" y="1884363"/>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rPr>
              <a:t>降</a:t>
            </a:r>
            <a:endParaRPr lang="zh-CN" altLang="en-US" sz="2800" b="1">
              <a:solidFill>
                <a:schemeClr val="dk1"/>
              </a:solidFill>
              <a:latin typeface="幼圆" charset="0"/>
              <a:ea typeface="幼圆" charset="0"/>
            </a:endParaRPr>
          </a:p>
        </p:txBody>
      </p:sp>
      <p:sp>
        <p:nvSpPr>
          <p:cNvPr id="3" name="左大括号 2"/>
          <p:cNvSpPr/>
          <p:nvPr>
            <p:custDataLst>
              <p:tags r:id="rId11"/>
            </p:custDataLst>
          </p:nvPr>
        </p:nvSpPr>
        <p:spPr>
          <a:xfrm>
            <a:off x="1706563" y="1719263"/>
            <a:ext cx="166687" cy="950912"/>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4" name="文本框 3"/>
          <p:cNvSpPr txBox="1">
            <a:spLocks noChangeArrowheads="1"/>
          </p:cNvSpPr>
          <p:nvPr/>
        </p:nvSpPr>
        <p:spPr bwMode="auto">
          <a:xfrm>
            <a:off x="1833563" y="1579563"/>
            <a:ext cx="24844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000000"/>
                </a:solidFill>
                <a:latin typeface="幼圆" charset="0"/>
                <a:cs typeface="幼圆" charset="0"/>
              </a:rPr>
              <a:t>j</a:t>
            </a:r>
            <a:r>
              <a:rPr lang="en-US" altLang="zh-CN" sz="2400" b="1" dirty="0" err="1">
                <a:solidFill>
                  <a:srgbClr val="000000"/>
                </a:solidFill>
                <a:latin typeface="幼圆" charset="0"/>
                <a:cs typeface="幼圆" charset="0"/>
              </a:rPr>
              <a:t>iàng</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下降</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5" name="文本框 4"/>
          <p:cNvSpPr txBox="1">
            <a:spLocks noChangeArrowheads="1"/>
          </p:cNvSpPr>
          <p:nvPr/>
        </p:nvSpPr>
        <p:spPr bwMode="auto">
          <a:xfrm>
            <a:off x="1833563" y="2255838"/>
            <a:ext cx="2393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xiáng</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投降</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6" name="TextBox 13"/>
          <p:cNvSpPr txBox="1">
            <a:spLocks noChangeArrowheads="1"/>
          </p:cNvSpPr>
          <p:nvPr>
            <p:custDataLst>
              <p:tags r:id="rId12"/>
            </p:custDataLst>
          </p:nvPr>
        </p:nvSpPr>
        <p:spPr bwMode="auto">
          <a:xfrm>
            <a:off x="4806950" y="1889125"/>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rPr>
              <a:t>倒</a:t>
            </a:r>
            <a:endParaRPr lang="zh-CN" altLang="en-US" sz="2800" b="1">
              <a:solidFill>
                <a:schemeClr val="dk1"/>
              </a:solidFill>
              <a:latin typeface="幼圆" charset="0"/>
              <a:ea typeface="幼圆" charset="0"/>
            </a:endParaRPr>
          </a:p>
        </p:txBody>
      </p:sp>
      <p:sp>
        <p:nvSpPr>
          <p:cNvPr id="7" name="左大括号 6"/>
          <p:cNvSpPr/>
          <p:nvPr>
            <p:custDataLst>
              <p:tags r:id="rId13"/>
            </p:custDataLst>
          </p:nvPr>
        </p:nvSpPr>
        <p:spPr>
          <a:xfrm>
            <a:off x="5332413" y="1657350"/>
            <a:ext cx="166687" cy="950913"/>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8" name="文本框 7"/>
          <p:cNvSpPr txBox="1">
            <a:spLocks noChangeArrowheads="1"/>
          </p:cNvSpPr>
          <p:nvPr/>
        </p:nvSpPr>
        <p:spPr bwMode="auto">
          <a:xfrm>
            <a:off x="5499100" y="1563688"/>
            <a:ext cx="24844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dǎo</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倒下</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9" name="文本框 8"/>
          <p:cNvSpPr txBox="1">
            <a:spLocks noChangeArrowheads="1"/>
          </p:cNvSpPr>
          <p:nvPr/>
        </p:nvSpPr>
        <p:spPr bwMode="auto">
          <a:xfrm>
            <a:off x="5459413" y="2232025"/>
            <a:ext cx="2393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dà</a:t>
            </a:r>
            <a:r>
              <a:rPr lang="zh-CN" altLang="en-US" sz="2400" b="1" dirty="0">
                <a:solidFill>
                  <a:srgbClr val="000000"/>
                </a:solidFill>
                <a:latin typeface="幼圆" charset="0"/>
                <a:cs typeface="幼圆" charset="0"/>
              </a:rPr>
              <a:t>o</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倒车</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10" name="矩形 3"/>
          <p:cNvSpPr>
            <a:spLocks noChangeArrowheads="1"/>
          </p:cNvSpPr>
          <p:nvPr/>
        </p:nvSpPr>
        <p:spPr bwMode="auto">
          <a:xfrm>
            <a:off x="414338" y="839788"/>
            <a:ext cx="36242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cs typeface="宋体" panose="02010600030101010101" pitchFamily="2" charset="-122"/>
              </a:rPr>
              <a:t>四、多音字组词。</a:t>
            </a:r>
            <a:endParaRPr lang="zh-CN" altLang="en-US" sz="2800" b="1">
              <a:solidFill>
                <a:srgbClr val="000000"/>
              </a:solidFill>
              <a:latin typeface="幼圆" charset="0"/>
              <a:ea typeface="幼圆" charset="0"/>
              <a:cs typeface="宋体" panose="02010600030101010101" pitchFamily="2" charset="-122"/>
            </a:endParaRPr>
          </a:p>
        </p:txBody>
      </p:sp>
      <p:sp>
        <p:nvSpPr>
          <p:cNvPr id="11" name="TextBox 13"/>
          <p:cNvSpPr txBox="1">
            <a:spLocks noChangeArrowheads="1"/>
          </p:cNvSpPr>
          <p:nvPr>
            <p:custDataLst>
              <p:tags r:id="rId14"/>
            </p:custDataLst>
          </p:nvPr>
        </p:nvSpPr>
        <p:spPr bwMode="auto">
          <a:xfrm>
            <a:off x="1168400" y="3459163"/>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rPr>
              <a:t>汗</a:t>
            </a:r>
            <a:endParaRPr lang="zh-CN" altLang="en-US" sz="2800" b="1">
              <a:solidFill>
                <a:schemeClr val="dk1"/>
              </a:solidFill>
              <a:latin typeface="幼圆" charset="0"/>
              <a:ea typeface="幼圆" charset="0"/>
            </a:endParaRPr>
          </a:p>
        </p:txBody>
      </p:sp>
      <p:sp>
        <p:nvSpPr>
          <p:cNvPr id="12" name="左大括号 11"/>
          <p:cNvSpPr/>
          <p:nvPr>
            <p:custDataLst>
              <p:tags r:id="rId15"/>
            </p:custDataLst>
          </p:nvPr>
        </p:nvSpPr>
        <p:spPr>
          <a:xfrm>
            <a:off x="1706563" y="3268663"/>
            <a:ext cx="166687" cy="950912"/>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13" name="文本框 99"/>
          <p:cNvSpPr txBox="1">
            <a:spLocks noChangeArrowheads="1"/>
          </p:cNvSpPr>
          <p:nvPr/>
        </p:nvSpPr>
        <p:spPr bwMode="auto">
          <a:xfrm>
            <a:off x="1833563" y="3101975"/>
            <a:ext cx="24844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hàn</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汗水</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14" name="文本框 6"/>
          <p:cNvSpPr txBox="1">
            <a:spLocks noChangeArrowheads="1"/>
          </p:cNvSpPr>
          <p:nvPr/>
        </p:nvSpPr>
        <p:spPr bwMode="auto">
          <a:xfrm>
            <a:off x="1833563" y="3883025"/>
            <a:ext cx="2393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hán</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大汗</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sym typeface="黑体" panose="02010609060101010101" pitchFamily="49" charset="-122"/>
            </a:endParaRPr>
          </a:p>
        </p:txBody>
      </p:sp>
      <p:sp>
        <p:nvSpPr>
          <p:cNvPr id="15" name="TextBox 13"/>
          <p:cNvSpPr txBox="1">
            <a:spLocks noChangeArrowheads="1"/>
          </p:cNvSpPr>
          <p:nvPr>
            <p:custDataLst>
              <p:tags r:id="rId16"/>
            </p:custDataLst>
          </p:nvPr>
        </p:nvSpPr>
        <p:spPr bwMode="auto">
          <a:xfrm>
            <a:off x="4835525" y="3478213"/>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rPr>
              <a:t>扎</a:t>
            </a:r>
            <a:endParaRPr lang="zh-CN" altLang="en-US" sz="2800" b="1">
              <a:solidFill>
                <a:schemeClr val="dk1"/>
              </a:solidFill>
              <a:latin typeface="幼圆" charset="0"/>
              <a:ea typeface="幼圆" charset="0"/>
            </a:endParaRPr>
          </a:p>
        </p:txBody>
      </p:sp>
      <p:sp>
        <p:nvSpPr>
          <p:cNvPr id="16" name="左大括号 15"/>
          <p:cNvSpPr/>
          <p:nvPr>
            <p:custDataLst>
              <p:tags r:id="rId17"/>
            </p:custDataLst>
          </p:nvPr>
        </p:nvSpPr>
        <p:spPr>
          <a:xfrm>
            <a:off x="5360988" y="3035300"/>
            <a:ext cx="166687" cy="1458913"/>
          </a:xfrm>
          <a:prstGeom prst="leftBrace">
            <a:avLst>
              <a:gd name="adj1" fmla="val 0"/>
              <a:gd name="adj2" fmla="val 50000"/>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b="1">
              <a:solidFill>
                <a:schemeClr val="dk1"/>
              </a:solidFill>
              <a:latin typeface="幼圆" charset="0"/>
              <a:ea typeface="宋体" panose="02010600030101010101" pitchFamily="2" charset="-122"/>
              <a:cs typeface="幼圆" charset="0"/>
            </a:endParaRPr>
          </a:p>
        </p:txBody>
      </p:sp>
      <p:sp>
        <p:nvSpPr>
          <p:cNvPr id="17" name="文本框 5"/>
          <p:cNvSpPr txBox="1">
            <a:spLocks noChangeArrowheads="1"/>
          </p:cNvSpPr>
          <p:nvPr/>
        </p:nvSpPr>
        <p:spPr bwMode="auto">
          <a:xfrm>
            <a:off x="5527675" y="2894013"/>
            <a:ext cx="16129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zā</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包扎</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18" name="文本框 10"/>
          <p:cNvSpPr txBox="1">
            <a:spLocks noChangeArrowheads="1"/>
          </p:cNvSpPr>
          <p:nvPr/>
        </p:nvSpPr>
        <p:spPr bwMode="auto">
          <a:xfrm>
            <a:off x="5494338" y="3522663"/>
            <a:ext cx="16462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zhā</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扎针</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
        <p:nvSpPr>
          <p:cNvPr id="19" name="文本框 1"/>
          <p:cNvSpPr txBox="1">
            <a:spLocks noChangeArrowheads="1"/>
          </p:cNvSpPr>
          <p:nvPr/>
        </p:nvSpPr>
        <p:spPr bwMode="auto">
          <a:xfrm>
            <a:off x="5494338" y="4130675"/>
            <a:ext cx="17399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err="1">
                <a:solidFill>
                  <a:srgbClr val="000000"/>
                </a:solidFill>
                <a:latin typeface="幼圆" charset="0"/>
                <a:cs typeface="幼圆" charset="0"/>
              </a:rPr>
              <a:t>zhá</a:t>
            </a:r>
            <a:r>
              <a:rPr lang="en-US" altLang="zh-CN" sz="2400" b="1" dirty="0">
                <a:solidFill>
                  <a:srgbClr val="000000"/>
                </a:solidFill>
                <a:latin typeface="幼圆" charset="0"/>
                <a:cs typeface="幼圆" charset="0"/>
              </a:rPr>
              <a:t>(</a:t>
            </a:r>
            <a:r>
              <a:rPr lang="zh-CN" altLang="en-US" sz="2400" b="1" dirty="0">
                <a:solidFill>
                  <a:srgbClr val="000000"/>
                </a:solidFill>
                <a:latin typeface="幼圆" charset="0"/>
                <a:cs typeface="幼圆" charset="0"/>
              </a:rPr>
              <a:t>挣扎</a:t>
            </a:r>
            <a:r>
              <a:rPr lang="en-US" altLang="zh-CN" sz="2400" b="1" dirty="0">
                <a:solidFill>
                  <a:srgbClr val="000000"/>
                </a:solidFill>
                <a:latin typeface="幼圆" charset="0"/>
                <a:cs typeface="幼圆" charset="0"/>
              </a:rPr>
              <a:t>)</a:t>
            </a:r>
            <a:endParaRPr lang="en-US" altLang="zh-CN" sz="2400" b="1" dirty="0">
              <a:solidFill>
                <a:srgbClr val="000000"/>
              </a:solidFill>
              <a:latin typeface="幼圆" charset="0"/>
              <a:cs typeface="幼圆" charset="0"/>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3" grpId="0"/>
      <p:bldP spid="14" grpId="0"/>
      <p:bldP spid="17" grpId="0"/>
      <p:bldP spid="18" grpId="0"/>
      <p:bldP spid="19"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969963" y="1727200"/>
            <a:ext cx="7281862" cy="353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800" b="1" noProof="1">
                <a:solidFill>
                  <a:srgbClr val="000000"/>
                </a:solidFill>
                <a:latin typeface="幼圆" charset="0"/>
                <a:cs typeface="幼圆" charset="0"/>
                <a:sym typeface="+mn-ea"/>
              </a:rPr>
              <a:t>光明—               上升—              轻而清—</a:t>
            </a:r>
            <a:endParaRPr lang="zh-CN" altLang="en-US" sz="2800" b="1" noProof="1">
              <a:solidFill>
                <a:srgbClr val="000000"/>
              </a:solidFill>
              <a:latin typeface="幼圆" charset="0"/>
              <a:cs typeface="幼圆" charset="0"/>
              <a:sym typeface="+mn-ea"/>
            </a:endParaRPr>
          </a:p>
          <a:p>
            <a:pPr eaLnBrk="1" hangingPunct="1">
              <a:lnSpc>
                <a:spcPct val="200000"/>
              </a:lnSpc>
            </a:pPr>
            <a:r>
              <a:rPr lang="zh-CN" altLang="en-US" sz="2800" b="1" noProof="1">
                <a:solidFill>
                  <a:srgbClr val="000000"/>
                </a:solidFill>
                <a:latin typeface="幼圆" charset="0"/>
                <a:cs typeface="幼圆" charset="0"/>
                <a:sym typeface="+mn-ea"/>
              </a:rPr>
              <a:t>合拢—              驱赶—              饶恕—  </a:t>
            </a:r>
            <a:r>
              <a:rPr lang="zh-CN"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 </a:t>
            </a:r>
            <a:endParaRPr lang="zh-CN" altLang="en-US" sz="2800" b="1">
              <a:solidFill>
                <a:srgbClr val="000000"/>
              </a:solidFill>
              <a:latin typeface="幼圆" charset="0"/>
              <a:cs typeface="幼圆" charset="0"/>
            </a:endParaRPr>
          </a:p>
        </p:txBody>
      </p:sp>
      <p:sp>
        <p:nvSpPr>
          <p:cNvPr id="3" name="文本框 2"/>
          <p:cNvSpPr txBox="1">
            <a:spLocks noChangeArrowheads="1"/>
          </p:cNvSpPr>
          <p:nvPr/>
        </p:nvSpPr>
        <p:spPr bwMode="auto">
          <a:xfrm>
            <a:off x="2003425" y="202723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黑暗</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337050" y="202723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下降</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7069138" y="1893888"/>
            <a:ext cx="125539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rgbClr val="000000"/>
                </a:solidFill>
                <a:latin typeface="幼圆" charset="0"/>
                <a:ea typeface="幼圆" charset="0"/>
                <a:sym typeface="黑体" panose="02010609060101010101" pitchFamily="49" charset="-122"/>
              </a:rPr>
              <a:t>重而浊</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2003425" y="28892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张开</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4371975" y="28638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欢迎</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765925" y="28622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惩罚</a:t>
            </a:r>
            <a:endParaRPr lang="zh-CN" altLang="en-US" sz="2800" b="1">
              <a:solidFill>
                <a:srgbClr val="000000"/>
              </a:solidFill>
              <a:latin typeface="幼圆" charset="0"/>
              <a:ea typeface="幼圆" charset="0"/>
              <a:sym typeface="黑体" panose="02010609060101010101" pitchFamily="49" charset="-122"/>
            </a:endParaRPr>
          </a:p>
        </p:txBody>
      </p:sp>
      <p:sp>
        <p:nvSpPr>
          <p:cNvPr id="9" name="矩形 1"/>
          <p:cNvSpPr>
            <a:spLocks noChangeArrowheads="1"/>
          </p:cNvSpPr>
          <p:nvPr/>
        </p:nvSpPr>
        <p:spPr bwMode="auto">
          <a:xfrm>
            <a:off x="555625" y="954088"/>
            <a:ext cx="51323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rgbClr val="000000"/>
                </a:solidFill>
                <a:latin typeface="幼圆" charset="0"/>
                <a:ea typeface="幼圆" charset="0"/>
                <a:cs typeface="宋体" panose="02010600030101010101" pitchFamily="2" charset="-122"/>
              </a:rPr>
              <a:t>五、写出下列词语的反义词。</a:t>
            </a:r>
            <a:endParaRPr lang="zh-CN" altLang="en-US" sz="2800" b="1">
              <a:solidFill>
                <a:srgbClr val="000000"/>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160463" y="1527175"/>
            <a:ext cx="559435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309880" eaLnBrk="0" hangingPunct="0">
              <a:tabLst>
                <a:tab pos="2959100" algn="l"/>
              </a:tabLst>
              <a:defRPr>
                <a:solidFill>
                  <a:schemeClr val="tx1"/>
                </a:solidFill>
                <a:latin typeface="Calibri" panose="020F0502020204030204" pitchFamily="34" charset="0"/>
                <a:ea typeface="宋体" panose="02010600030101010101" pitchFamily="2" charset="-122"/>
              </a:defRPr>
            </a:lvl1pPr>
            <a:lvl2pPr marL="742950" indent="-285750" defTabSz="309880" eaLnBrk="0" hangingPunct="0">
              <a:tabLst>
                <a:tab pos="2959100" algn="l"/>
              </a:tabLst>
              <a:defRPr>
                <a:solidFill>
                  <a:schemeClr val="tx1"/>
                </a:solidFill>
                <a:latin typeface="Calibri" panose="020F0502020204030204" pitchFamily="34" charset="0"/>
                <a:ea typeface="宋体" panose="02010600030101010101" pitchFamily="2" charset="-122"/>
              </a:defRPr>
            </a:lvl2pPr>
            <a:lvl3pPr marL="1143000" indent="-228600" defTabSz="309880" eaLnBrk="0" hangingPunct="0">
              <a:tabLst>
                <a:tab pos="2959100" algn="l"/>
              </a:tabLst>
              <a:defRPr>
                <a:solidFill>
                  <a:schemeClr val="tx1"/>
                </a:solidFill>
                <a:latin typeface="Calibri" panose="020F0502020204030204" pitchFamily="34" charset="0"/>
                <a:ea typeface="宋体" panose="02010600030101010101" pitchFamily="2" charset="-122"/>
              </a:defRPr>
            </a:lvl3pPr>
            <a:lvl4pPr marL="1600200" indent="-228600" defTabSz="309880" eaLnBrk="0" hangingPunct="0">
              <a:tabLst>
                <a:tab pos="2959100" algn="l"/>
              </a:tabLst>
              <a:defRPr>
                <a:solidFill>
                  <a:schemeClr val="tx1"/>
                </a:solidFill>
                <a:latin typeface="Calibri" panose="020F0502020204030204" pitchFamily="34" charset="0"/>
                <a:ea typeface="宋体" panose="02010600030101010101" pitchFamily="2" charset="-122"/>
              </a:defRPr>
            </a:lvl4pPr>
            <a:lvl5pPr marL="2057400" indent="-228600" defTabSz="309880" eaLnBrk="0" hangingPunct="0">
              <a:tabLst>
                <a:tab pos="2959100" algn="l"/>
              </a:tabLst>
              <a:defRPr>
                <a:solidFill>
                  <a:schemeClr val="tx1"/>
                </a:solidFill>
                <a:latin typeface="Calibri" panose="020F0502020204030204" pitchFamily="34" charset="0"/>
                <a:ea typeface="宋体" panose="02010600030101010101" pitchFamily="2" charset="-122"/>
              </a:defRPr>
            </a:lvl5pPr>
            <a:lvl6pPr marL="2514600" indent="-228600" defTabSz="30988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6pPr>
            <a:lvl7pPr marL="2971800" indent="-228600" defTabSz="30988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7pPr>
            <a:lvl8pPr marL="3429000" indent="-228600" defTabSz="30988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8pPr>
            <a:lvl9pPr marL="3886200" indent="-228600" defTabSz="30988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800" b="1" noProof="1">
                <a:solidFill>
                  <a:srgbClr val="000000"/>
                </a:solidFill>
                <a:latin typeface="幼圆" charset="0"/>
                <a:cs typeface="幼圆" charset="0"/>
                <a:sym typeface="+mn-ea"/>
              </a:rPr>
              <a:t>混沌</a:t>
            </a:r>
            <a:r>
              <a:rPr lang="zh-CN" altLang="zh-CN" sz="2800" b="1" noProof="1">
                <a:solidFill>
                  <a:srgbClr val="000000"/>
                </a:solidFill>
                <a:latin typeface="幼圆" charset="0"/>
                <a:cs typeface="幼圆" charset="0"/>
                <a:sym typeface="+mn-ea"/>
              </a:rPr>
              <a:t>—	</a:t>
            </a:r>
            <a:r>
              <a:rPr lang="zh-CN" altLang="en-US" sz="2800" b="1" noProof="1">
                <a:solidFill>
                  <a:srgbClr val="000000"/>
                </a:solidFill>
                <a:latin typeface="幼圆" charset="0"/>
                <a:cs typeface="幼圆" charset="0"/>
                <a:sym typeface="+mn-ea"/>
              </a:rPr>
              <a:t>驱赶</a:t>
            </a:r>
            <a:r>
              <a:rPr lang="zh-CN" altLang="zh-CN" sz="2800" b="1" noProof="1">
                <a:solidFill>
                  <a:srgbClr val="000000"/>
                </a:solidFill>
                <a:latin typeface="幼圆" charset="0"/>
                <a:cs typeface="幼圆" charset="0"/>
                <a:sym typeface="+mn-ea"/>
              </a:rPr>
              <a:t>—</a:t>
            </a:r>
            <a:r>
              <a:rPr lang="zh-CN" altLang="en-US" sz="2800" b="1" noProof="1">
                <a:solidFill>
                  <a:srgbClr val="000000"/>
                </a:solidFill>
                <a:latin typeface="幼圆" charset="0"/>
                <a:cs typeface="幼圆" charset="0"/>
                <a:sym typeface="+mn-ea"/>
              </a:rPr>
              <a:t>  </a:t>
            </a:r>
            <a:endParaRPr lang="zh-CN" altLang="en-US" sz="2800" b="1" noProof="1">
              <a:solidFill>
                <a:srgbClr val="000000"/>
              </a:solidFill>
              <a:latin typeface="幼圆" charset="0"/>
              <a:cs typeface="幼圆" charset="0"/>
              <a:sym typeface="+mn-ea"/>
            </a:endParaRPr>
          </a:p>
          <a:p>
            <a:pPr eaLnBrk="1" hangingPunct="1">
              <a:lnSpc>
                <a:spcPct val="200000"/>
              </a:lnSpc>
            </a:pPr>
            <a:r>
              <a:rPr lang="zh-CN" altLang="en-US" sz="2800" b="1" noProof="1">
                <a:solidFill>
                  <a:srgbClr val="000000"/>
                </a:solidFill>
                <a:latin typeface="幼圆" charset="0"/>
                <a:cs typeface="幼圆" charset="0"/>
                <a:sym typeface="+mn-ea"/>
              </a:rPr>
              <a:t>饶恕</a:t>
            </a:r>
            <a:r>
              <a:rPr lang="zh-CN" altLang="zh-CN" sz="2800" b="1" noProof="1">
                <a:solidFill>
                  <a:srgbClr val="000000"/>
                </a:solidFill>
                <a:latin typeface="幼圆" charset="0"/>
                <a:cs typeface="幼圆" charset="0"/>
                <a:sym typeface="+mn-ea"/>
              </a:rPr>
              <a:t>—	</a:t>
            </a:r>
            <a:r>
              <a:rPr lang="zh-CN" altLang="en-US" sz="2800" b="1" noProof="1">
                <a:solidFill>
                  <a:srgbClr val="000000"/>
                </a:solidFill>
                <a:latin typeface="幼圆" charset="0"/>
                <a:cs typeface="幼圆" charset="0"/>
                <a:sym typeface="+mn-ea"/>
              </a:rPr>
              <a:t>奔流不息</a:t>
            </a:r>
            <a:r>
              <a:rPr lang="zh-CN" altLang="zh-CN" sz="2800" b="1" noProof="1">
                <a:solidFill>
                  <a:srgbClr val="000000"/>
                </a:solidFill>
                <a:latin typeface="幼圆" charset="0"/>
                <a:cs typeface="幼圆" charset="0"/>
                <a:sym typeface="+mn-ea"/>
              </a:rPr>
              <a:t>—</a:t>
            </a:r>
            <a:endParaRPr lang="zh-CN" altLang="zh-CN" sz="2800" b="1" noProof="1">
              <a:solidFill>
                <a:srgbClr val="000000"/>
              </a:solidFill>
              <a:latin typeface="幼圆" charset="0"/>
              <a:cs typeface="幼圆" charset="0"/>
              <a:sym typeface="+mn-ea"/>
            </a:endParaRPr>
          </a:p>
          <a:p>
            <a:pPr eaLnBrk="1" hangingPunct="1">
              <a:lnSpc>
                <a:spcPct val="200000"/>
              </a:lnSpc>
            </a:pPr>
            <a:r>
              <a:rPr lang="zh-CN" altLang="en-US" sz="2800" b="1" noProof="1">
                <a:solidFill>
                  <a:srgbClr val="000000"/>
                </a:solidFill>
                <a:latin typeface="幼圆" charset="0"/>
                <a:cs typeface="幼圆" charset="0"/>
                <a:sym typeface="+mn-ea"/>
              </a:rPr>
              <a:t>茂盛</a:t>
            </a:r>
            <a:r>
              <a:rPr lang="zh-CN" altLang="zh-CN" sz="2800" b="1" noProof="1">
                <a:solidFill>
                  <a:srgbClr val="000000"/>
                </a:solidFill>
                <a:latin typeface="幼圆" charset="0"/>
                <a:cs typeface="幼圆" charset="0"/>
                <a:sym typeface="+mn-ea"/>
              </a:rPr>
              <a:t>—	</a:t>
            </a:r>
            <a:r>
              <a:rPr lang="zh-CN" altLang="en-US" sz="2800" b="1" noProof="1">
                <a:solidFill>
                  <a:srgbClr val="000000"/>
                </a:solidFill>
                <a:latin typeface="幼圆" charset="0"/>
                <a:cs typeface="幼圆" charset="0"/>
                <a:sym typeface="+mn-ea"/>
              </a:rPr>
              <a:t>精疲力竭</a:t>
            </a:r>
            <a:r>
              <a:rPr lang="zh-CN" altLang="zh-CN" sz="2800" b="1" noProof="1">
                <a:solidFill>
                  <a:srgbClr val="000000"/>
                </a:solidFill>
                <a:latin typeface="幼圆" charset="0"/>
                <a:cs typeface="幼圆" charset="0"/>
                <a:sym typeface="+mn-ea"/>
              </a:rPr>
              <a:t>—</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p:txBody>
      </p:sp>
      <p:sp>
        <p:nvSpPr>
          <p:cNvPr id="3" name="文本框 2"/>
          <p:cNvSpPr txBox="1">
            <a:spLocks noChangeArrowheads="1"/>
          </p:cNvSpPr>
          <p:nvPr/>
        </p:nvSpPr>
        <p:spPr bwMode="auto">
          <a:xfrm>
            <a:off x="2197100" y="18335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浑浊</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5224463" y="18335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驱散</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2197100" y="26781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宽恕</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5940425" y="2692400"/>
            <a:ext cx="1612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川流不息</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2178050" y="35036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繁茂</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5972175" y="3517900"/>
            <a:ext cx="1612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疲惫不堪</a:t>
            </a:r>
            <a:endParaRPr lang="zh-CN" altLang="en-US" sz="2800" b="1">
              <a:solidFill>
                <a:srgbClr val="000000"/>
              </a:solidFill>
              <a:latin typeface="幼圆" charset="0"/>
              <a:ea typeface="幼圆" charset="0"/>
              <a:sym typeface="黑体" panose="02010609060101010101" pitchFamily="49" charset="-122"/>
            </a:endParaRPr>
          </a:p>
        </p:txBody>
      </p:sp>
      <p:sp>
        <p:nvSpPr>
          <p:cNvPr id="9" name="矩形 1"/>
          <p:cNvSpPr>
            <a:spLocks noChangeArrowheads="1"/>
          </p:cNvSpPr>
          <p:nvPr/>
        </p:nvSpPr>
        <p:spPr bwMode="auto">
          <a:xfrm>
            <a:off x="508000" y="796925"/>
            <a:ext cx="45593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六、写出下列词语的近义词。</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149350" y="1470025"/>
            <a:ext cx="726694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0850" indent="-450850" eaLnBrk="0" hangingPunct="0">
              <a:tabLst>
                <a:tab pos="3858895"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3858895"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3858895"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3858895"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3858895"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3858895"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3858895"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3858895"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3858895"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400" b="1">
                <a:solidFill>
                  <a:srgbClr val="000000"/>
                </a:solidFill>
                <a:latin typeface="幼圆" charset="0"/>
                <a:cs typeface="幼圆" charset="0"/>
              </a:rPr>
              <a:t>隆隆的</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 </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拿</a:t>
            </a:r>
            <a:r>
              <a:rPr lang="en-US" altLang="zh-CN" sz="2400" b="1">
                <a:solidFill>
                  <a:srgbClr val="000000"/>
                </a:solidFill>
                <a:latin typeface="幼圆" charset="0"/>
                <a:cs typeface="幼圆" charset="0"/>
              </a:rPr>
              <a:t>  (         )</a:t>
            </a:r>
            <a:r>
              <a:rPr lang="zh-CN" altLang="zh-CN" sz="2400" b="1">
                <a:solidFill>
                  <a:srgbClr val="000000"/>
                </a:solidFill>
                <a:latin typeface="幼圆" charset="0"/>
                <a:cs typeface="幼圆" charset="0"/>
              </a:rPr>
              <a:t>     </a:t>
            </a:r>
            <a:endParaRPr lang="zh-CN" altLang="zh-CN" sz="2400" b="1">
              <a:solidFill>
                <a:srgbClr val="000000"/>
              </a:solidFill>
              <a:latin typeface="幼圆" charset="0"/>
              <a:cs typeface="幼圆" charset="0"/>
            </a:endParaRPr>
          </a:p>
          <a:p>
            <a:pPr eaLnBrk="1" hangingPunct="1">
              <a:lnSpc>
                <a:spcPct val="150000"/>
              </a:lnSpc>
            </a:pPr>
            <a:r>
              <a:rPr lang="zh-CN" altLang="zh-CN" sz="2400" b="1">
                <a:solidFill>
                  <a:srgbClr val="000000"/>
                </a:solidFill>
                <a:latin typeface="幼圆" charset="0"/>
                <a:cs typeface="幼圆" charset="0"/>
              </a:rPr>
              <a:t>茂盛的</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 </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驱赶</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     </a:t>
            </a:r>
            <a:endParaRPr lang="zh-CN" altLang="zh-CN" sz="2400" b="1">
              <a:solidFill>
                <a:srgbClr val="000000"/>
              </a:solidFill>
              <a:latin typeface="幼圆" charset="0"/>
              <a:cs typeface="幼圆" charset="0"/>
            </a:endParaRPr>
          </a:p>
          <a:p>
            <a:pPr eaLnBrk="1" hangingPunct="1">
              <a:lnSpc>
                <a:spcPct val="150000"/>
              </a:lnSpc>
            </a:pPr>
            <a:r>
              <a:rPr lang="zh-CN" altLang="zh-CN" sz="2400" b="1">
                <a:solidFill>
                  <a:srgbClr val="000000"/>
                </a:solidFill>
                <a:latin typeface="幼圆" charset="0"/>
                <a:cs typeface="幼圆" charset="0"/>
              </a:rPr>
              <a:t>辽阔的</a:t>
            </a:r>
            <a:r>
              <a:rPr lang="en-US" altLang="zh-CN" sz="2400" b="1">
                <a:solidFill>
                  <a:srgbClr val="000000"/>
                </a:solidFill>
                <a:latin typeface="幼圆" charset="0"/>
                <a:cs typeface="幼圆" charset="0"/>
              </a:rPr>
              <a:t>(         )	</a:t>
            </a:r>
            <a:r>
              <a:rPr lang="zh-CN" altLang="zh-CN" sz="2400" b="1">
                <a:solidFill>
                  <a:srgbClr val="000000"/>
                </a:solidFill>
                <a:latin typeface="幼圆" charset="0"/>
                <a:cs typeface="幼圆" charset="0"/>
              </a:rPr>
              <a:t>违抗</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     </a:t>
            </a:r>
            <a:endParaRPr lang="zh-CN" altLang="zh-CN" sz="2400" b="1">
              <a:solidFill>
                <a:srgbClr val="000000"/>
              </a:solidFill>
              <a:latin typeface="幼圆" charset="0"/>
              <a:cs typeface="幼圆" charset="0"/>
            </a:endParaRPr>
          </a:p>
          <a:p>
            <a:pPr eaLnBrk="1" hangingPunct="1">
              <a:lnSpc>
                <a:spcPct val="150000"/>
              </a:lnSpc>
            </a:pPr>
            <a:r>
              <a:rPr lang="zh-CN" altLang="zh-CN" sz="2400" b="1">
                <a:solidFill>
                  <a:srgbClr val="000000"/>
                </a:solidFill>
                <a:latin typeface="幼圆" charset="0"/>
                <a:cs typeface="幼圆" charset="0"/>
              </a:rPr>
              <a:t>奔流不息的</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 </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砸碎</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rPr>
              <a:t>      </a:t>
            </a:r>
            <a:endParaRPr lang="zh-CN" altLang="zh-CN" sz="2400" b="1">
              <a:solidFill>
                <a:srgbClr val="000000"/>
              </a:solidFill>
              <a:latin typeface="幼圆" charset="0"/>
              <a:cs typeface="幼圆" charset="0"/>
            </a:endParaRPr>
          </a:p>
          <a:p>
            <a:pPr eaLnBrk="1" hangingPunct="1">
              <a:lnSpc>
                <a:spcPct val="150000"/>
              </a:lnSpc>
            </a:pPr>
            <a:r>
              <a:rPr lang="zh-CN" altLang="zh-CN" sz="2400" b="1">
                <a:solidFill>
                  <a:srgbClr val="000000"/>
                </a:solidFill>
                <a:latin typeface="幼圆" charset="0"/>
                <a:cs typeface="幼圆" charset="0"/>
              </a:rPr>
              <a:t>飘动的</a:t>
            </a:r>
            <a:r>
              <a:rPr lang="en-US" altLang="zh-CN" sz="2400" b="1">
                <a:solidFill>
                  <a:srgbClr val="000000"/>
                </a:solidFill>
                <a:latin typeface="幼圆" charset="0"/>
                <a:cs typeface="幼圆" charset="0"/>
              </a:rPr>
              <a:t>(         )	</a:t>
            </a:r>
            <a:r>
              <a:rPr lang="zh-CN" altLang="zh-CN" sz="2400" b="1">
                <a:solidFill>
                  <a:srgbClr val="000000"/>
                </a:solidFill>
                <a:latin typeface="幼圆" charset="0"/>
                <a:cs typeface="幼圆" charset="0"/>
                <a:sym typeface="黑体" panose="02010609060101010101" pitchFamily="49" charset="-122"/>
              </a:rPr>
              <a:t>啄食</a:t>
            </a:r>
            <a:r>
              <a:rPr lang="en-US" altLang="zh-CN" sz="2400" b="1">
                <a:solidFill>
                  <a:srgbClr val="000000"/>
                </a:solidFill>
                <a:latin typeface="幼圆" charset="0"/>
                <a:cs typeface="幼圆" charset="0"/>
              </a:rPr>
              <a:t>(         )</a:t>
            </a:r>
            <a:r>
              <a:rPr lang="zh-CN" altLang="zh-CN" sz="2400" b="1">
                <a:solidFill>
                  <a:srgbClr val="000000"/>
                </a:solidFill>
                <a:latin typeface="幼圆" charset="0"/>
                <a:cs typeface="幼圆" charset="0"/>
                <a:sym typeface="黑体" panose="02010609060101010101" pitchFamily="49" charset="-122"/>
              </a:rPr>
              <a:t>      </a:t>
            </a:r>
            <a:r>
              <a:rPr lang="zh-CN" altLang="en-US" sz="2400" b="1">
                <a:solidFill>
                  <a:srgbClr val="000000"/>
                </a:solidFill>
                <a:latin typeface="幼圆" charset="0"/>
                <a:cs typeface="幼圆" charset="0"/>
              </a:rPr>
              <a:t>  </a:t>
            </a:r>
            <a:endParaRPr lang="zh-CN" altLang="en-US" sz="2400" b="1">
              <a:solidFill>
                <a:srgbClr val="000000"/>
              </a:solidFill>
              <a:latin typeface="幼圆" charset="0"/>
              <a:cs typeface="幼圆" charset="0"/>
            </a:endParaRPr>
          </a:p>
        </p:txBody>
      </p:sp>
      <p:sp>
        <p:nvSpPr>
          <p:cNvPr id="3" name="文本框 2"/>
          <p:cNvSpPr txBox="1">
            <a:spLocks noChangeArrowheads="1"/>
          </p:cNvSpPr>
          <p:nvPr/>
        </p:nvSpPr>
        <p:spPr bwMode="auto">
          <a:xfrm>
            <a:off x="2296478" y="2157730"/>
            <a:ext cx="140716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花草树木</a:t>
            </a:r>
            <a:endParaRPr lang="zh-CN" altLang="zh-CN" sz="2400" b="1">
              <a:solidFill>
                <a:srgbClr val="000000"/>
              </a:solidFill>
              <a:latin typeface="幼圆" charset="0"/>
              <a:ea typeface="幼圆" charset="0"/>
              <a:sym typeface="+mn-ea"/>
            </a:endParaRPr>
          </a:p>
        </p:txBody>
      </p:sp>
      <p:sp>
        <p:nvSpPr>
          <p:cNvPr id="4" name="文本框 3"/>
          <p:cNvSpPr txBox="1">
            <a:spLocks noChangeArrowheads="1"/>
          </p:cNvSpPr>
          <p:nvPr/>
        </p:nvSpPr>
        <p:spPr bwMode="auto">
          <a:xfrm>
            <a:off x="2778125" y="273685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大地</a:t>
            </a:r>
            <a:endParaRPr lang="zh-CN" altLang="zh-CN" sz="2400" b="1">
              <a:solidFill>
                <a:srgbClr val="000000"/>
              </a:solidFill>
              <a:latin typeface="幼圆" charset="0"/>
              <a:ea typeface="幼圆" charset="0"/>
              <a:sym typeface="+mn-ea"/>
            </a:endParaRPr>
          </a:p>
        </p:txBody>
      </p:sp>
      <p:sp>
        <p:nvSpPr>
          <p:cNvPr id="5" name="文本框 4"/>
          <p:cNvSpPr txBox="1">
            <a:spLocks noChangeArrowheads="1"/>
          </p:cNvSpPr>
          <p:nvPr/>
        </p:nvSpPr>
        <p:spPr bwMode="auto">
          <a:xfrm>
            <a:off x="3302000" y="327025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江河</a:t>
            </a:r>
            <a:endParaRPr lang="zh-CN" altLang="zh-CN" sz="2400" b="1">
              <a:solidFill>
                <a:srgbClr val="000000"/>
              </a:solidFill>
              <a:latin typeface="幼圆" charset="0"/>
              <a:ea typeface="幼圆" charset="0"/>
              <a:sym typeface="+mn-ea"/>
            </a:endParaRPr>
          </a:p>
        </p:txBody>
      </p:sp>
      <p:sp>
        <p:nvSpPr>
          <p:cNvPr id="6" name="文本框 5"/>
          <p:cNvSpPr txBox="1">
            <a:spLocks noChangeArrowheads="1"/>
          </p:cNvSpPr>
          <p:nvPr/>
        </p:nvSpPr>
        <p:spPr bwMode="auto">
          <a:xfrm>
            <a:off x="2851150" y="3814763"/>
            <a:ext cx="488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云</a:t>
            </a:r>
            <a:endParaRPr lang="zh-CN" altLang="zh-CN" sz="2400" b="1">
              <a:solidFill>
                <a:srgbClr val="000000"/>
              </a:solidFill>
              <a:latin typeface="幼圆" charset="0"/>
              <a:ea typeface="幼圆" charset="0"/>
              <a:sym typeface="+mn-ea"/>
            </a:endParaRPr>
          </a:p>
        </p:txBody>
      </p:sp>
      <p:sp>
        <p:nvSpPr>
          <p:cNvPr id="7" name="文本框 6"/>
          <p:cNvSpPr txBox="1">
            <a:spLocks noChangeArrowheads="1"/>
          </p:cNvSpPr>
          <p:nvPr/>
        </p:nvSpPr>
        <p:spPr bwMode="auto">
          <a:xfrm>
            <a:off x="2606675" y="157861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雷声</a:t>
            </a:r>
            <a:endParaRPr lang="zh-CN" altLang="zh-CN" sz="2400" b="1">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6253163" y="323850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锁链</a:t>
            </a:r>
            <a:endParaRPr lang="zh-CN" altLang="zh-CN" sz="2400" b="1">
              <a:solidFill>
                <a:srgbClr val="000000"/>
              </a:solidFill>
              <a:latin typeface="幼圆" charset="0"/>
              <a:ea typeface="幼圆" charset="0"/>
              <a:sym typeface="+mn-ea"/>
            </a:endParaRPr>
          </a:p>
        </p:txBody>
      </p:sp>
      <p:sp>
        <p:nvSpPr>
          <p:cNvPr id="9" name="文本框 8"/>
          <p:cNvSpPr txBox="1">
            <a:spLocks noChangeArrowheads="1"/>
          </p:cNvSpPr>
          <p:nvPr/>
        </p:nvSpPr>
        <p:spPr bwMode="auto">
          <a:xfrm>
            <a:off x="6253163" y="2689225"/>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命令</a:t>
            </a:r>
            <a:endParaRPr lang="zh-CN" altLang="zh-CN" sz="2400" b="1">
              <a:solidFill>
                <a:srgbClr val="000000"/>
              </a:solidFill>
              <a:latin typeface="幼圆" charset="0"/>
              <a:ea typeface="幼圆" charset="0"/>
              <a:sym typeface="+mn-ea"/>
            </a:endParaRPr>
          </a:p>
        </p:txBody>
      </p:sp>
      <p:sp>
        <p:nvSpPr>
          <p:cNvPr id="10" name="文本框 9"/>
          <p:cNvSpPr txBox="1">
            <a:spLocks noChangeArrowheads="1"/>
          </p:cNvSpPr>
          <p:nvPr/>
        </p:nvSpPr>
        <p:spPr bwMode="auto">
          <a:xfrm>
            <a:off x="6253163" y="3787775"/>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肝脏</a:t>
            </a:r>
            <a:endParaRPr lang="zh-CN" altLang="zh-CN" sz="2400" b="1">
              <a:solidFill>
                <a:srgbClr val="000000"/>
              </a:solidFill>
              <a:latin typeface="幼圆" charset="0"/>
              <a:ea typeface="幼圆" charset="0"/>
              <a:sym typeface="+mn-ea"/>
            </a:endParaRPr>
          </a:p>
        </p:txBody>
      </p:sp>
      <p:sp>
        <p:nvSpPr>
          <p:cNvPr id="11" name="文本框 10"/>
          <p:cNvSpPr txBox="1">
            <a:spLocks noChangeArrowheads="1"/>
          </p:cNvSpPr>
          <p:nvPr/>
        </p:nvSpPr>
        <p:spPr bwMode="auto">
          <a:xfrm>
            <a:off x="6253163" y="1590675"/>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火种</a:t>
            </a:r>
            <a:endParaRPr lang="zh-CN" altLang="zh-CN" sz="2400" b="1">
              <a:solidFill>
                <a:srgbClr val="000000"/>
              </a:solidFill>
              <a:latin typeface="幼圆" charset="0"/>
              <a:ea typeface="幼圆" charset="0"/>
              <a:sym typeface="+mn-ea"/>
            </a:endParaRPr>
          </a:p>
        </p:txBody>
      </p:sp>
      <p:sp>
        <p:nvSpPr>
          <p:cNvPr id="12" name="文本框 11"/>
          <p:cNvSpPr txBox="1">
            <a:spLocks noChangeArrowheads="1"/>
          </p:cNvSpPr>
          <p:nvPr/>
        </p:nvSpPr>
        <p:spPr bwMode="auto">
          <a:xfrm>
            <a:off x="6253163" y="2139950"/>
            <a:ext cx="795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b="1">
                <a:solidFill>
                  <a:srgbClr val="000000"/>
                </a:solidFill>
                <a:latin typeface="幼圆" charset="0"/>
                <a:ea typeface="幼圆" charset="0"/>
                <a:sym typeface="+mn-ea"/>
              </a:rPr>
              <a:t>猛兽</a:t>
            </a:r>
            <a:endParaRPr lang="zh-CN" altLang="zh-CN" sz="2400" b="1">
              <a:solidFill>
                <a:srgbClr val="000000"/>
              </a:solidFill>
              <a:latin typeface="幼圆" charset="0"/>
              <a:ea typeface="幼圆" charset="0"/>
              <a:sym typeface="+mn-ea"/>
            </a:endParaRPr>
          </a:p>
        </p:txBody>
      </p:sp>
      <p:sp>
        <p:nvSpPr>
          <p:cNvPr id="13" name="矩形 1"/>
          <p:cNvSpPr>
            <a:spLocks noChangeArrowheads="1"/>
          </p:cNvSpPr>
          <p:nvPr/>
        </p:nvSpPr>
        <p:spPr bwMode="auto">
          <a:xfrm>
            <a:off x="485775" y="762000"/>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七、词语天地。</a:t>
            </a:r>
            <a:endParaRPr lang="zh-CN" altLang="en-US" sz="2800" b="1">
              <a:solidFill>
                <a:schemeClr val="accent1"/>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698500" y="1055688"/>
            <a:ext cx="21336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400" b="1" dirty="0">
                <a:solidFill>
                  <a:schemeClr val="dk1"/>
                </a:solidFill>
                <a:latin typeface="幼圆" charset="0"/>
                <a:cs typeface="幼圆" charset="0"/>
              </a:rPr>
              <a:t>A</a:t>
            </a:r>
            <a:r>
              <a:rPr lang="en-US" altLang="zh-CN" sz="2400" b="1" dirty="0">
                <a:solidFill>
                  <a:schemeClr val="dk1"/>
                </a:solidFill>
                <a:latin typeface="幼圆" charset="0"/>
                <a:cs typeface="幼圆" charset="0"/>
              </a:rPr>
              <a:t>A</a:t>
            </a:r>
            <a:r>
              <a:rPr lang="zh-CN" altLang="en-US" sz="2400" b="1" dirty="0">
                <a:solidFill>
                  <a:schemeClr val="dk1"/>
                </a:solidFill>
                <a:latin typeface="幼圆" charset="0"/>
                <a:cs typeface="幼圆" charset="0"/>
              </a:rPr>
              <a:t>B</a:t>
            </a:r>
            <a:r>
              <a:rPr lang="en-US" altLang="zh-CN" sz="2400" b="1" dirty="0">
                <a:solidFill>
                  <a:schemeClr val="dk1"/>
                </a:solidFill>
                <a:latin typeface="幼圆" charset="0"/>
                <a:cs typeface="幼圆" charset="0"/>
              </a:rPr>
              <a:t>C</a:t>
            </a:r>
            <a:r>
              <a:rPr lang="zh-CN" altLang="en-US" sz="2400" b="1" dirty="0">
                <a:solidFill>
                  <a:schemeClr val="dk1"/>
                </a:solidFill>
                <a:latin typeface="幼圆" charset="0"/>
                <a:cs typeface="幼圆" charset="0"/>
              </a:rPr>
              <a:t>式词语：</a:t>
            </a:r>
            <a:endParaRPr lang="zh-CN" altLang="en-US" sz="2400" b="1" dirty="0">
              <a:solidFill>
                <a:schemeClr val="dk1"/>
              </a:solidFill>
              <a:latin typeface="幼圆" charset="0"/>
              <a:cs typeface="幼圆" charset="0"/>
            </a:endParaRPr>
          </a:p>
          <a:p>
            <a:pPr eaLnBrk="1" hangingPunct="1">
              <a:lnSpc>
                <a:spcPct val="200000"/>
              </a:lnSpc>
            </a:pPr>
            <a:r>
              <a:rPr lang="zh-CN" altLang="en-US" sz="2400" b="1" dirty="0">
                <a:solidFill>
                  <a:schemeClr val="dk1"/>
                </a:solidFill>
                <a:latin typeface="幼圆" charset="0"/>
                <a:cs typeface="幼圆" charset="0"/>
                <a:sym typeface="+mn-ea"/>
              </a:rPr>
              <a:t>AABB式词语：</a:t>
            </a:r>
            <a:endParaRPr lang="zh-CN" altLang="en-US" sz="2400" b="1" dirty="0">
              <a:solidFill>
                <a:schemeClr val="dk1"/>
              </a:solidFill>
              <a:latin typeface="幼圆" charset="0"/>
              <a:cs typeface="幼圆" charset="0"/>
            </a:endParaRPr>
          </a:p>
          <a:p>
            <a:pPr eaLnBrk="1" hangingPunct="1">
              <a:lnSpc>
                <a:spcPct val="200000"/>
              </a:lnSpc>
            </a:pPr>
            <a:r>
              <a:rPr lang="en-US" altLang="zh-CN" sz="2400" b="1" dirty="0">
                <a:solidFill>
                  <a:schemeClr val="dk1"/>
                </a:solidFill>
                <a:latin typeface="幼圆" charset="0"/>
                <a:cs typeface="幼圆" charset="0"/>
              </a:rPr>
              <a:t>ABB</a:t>
            </a:r>
            <a:r>
              <a:rPr lang="zh-CN" altLang="en-US" sz="2400" b="1" dirty="0">
                <a:solidFill>
                  <a:schemeClr val="dk1"/>
                </a:solidFill>
                <a:latin typeface="幼圆" charset="0"/>
                <a:cs typeface="幼圆" charset="0"/>
              </a:rPr>
              <a:t>式词语：</a:t>
            </a:r>
            <a:endParaRPr lang="zh-CN" altLang="en-US" sz="2400" b="1" dirty="0">
              <a:solidFill>
                <a:schemeClr val="dk1"/>
              </a:solidFill>
              <a:latin typeface="幼圆" charset="0"/>
              <a:cs typeface="幼圆" charset="0"/>
            </a:endParaRPr>
          </a:p>
          <a:p>
            <a:pPr eaLnBrk="1" hangingPunct="1">
              <a:lnSpc>
                <a:spcPct val="200000"/>
              </a:lnSpc>
            </a:pPr>
            <a:r>
              <a:rPr lang="zh-CN" altLang="en-US" sz="2400" b="1" dirty="0">
                <a:solidFill>
                  <a:schemeClr val="dk1"/>
                </a:solidFill>
                <a:latin typeface="幼圆" charset="0"/>
                <a:cs typeface="幼圆" charset="0"/>
              </a:rPr>
              <a:t>含有近义词：  </a:t>
            </a:r>
            <a:endParaRPr lang="zh-CN" altLang="en-US" sz="2400" b="1" dirty="0">
              <a:solidFill>
                <a:schemeClr val="dk1"/>
              </a:solidFill>
              <a:latin typeface="幼圆" charset="0"/>
              <a:cs typeface="幼圆" charset="0"/>
            </a:endParaRPr>
          </a:p>
        </p:txBody>
      </p:sp>
      <p:sp>
        <p:nvSpPr>
          <p:cNvPr id="3" name="文本框 2"/>
          <p:cNvSpPr txBox="1">
            <a:spLocks noChangeArrowheads="1"/>
          </p:cNvSpPr>
          <p:nvPr/>
        </p:nvSpPr>
        <p:spPr bwMode="auto">
          <a:xfrm>
            <a:off x="2684463" y="1323975"/>
            <a:ext cx="5238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cs typeface="幼圆" charset="0"/>
                <a:sym typeface="黑体" panose="02010609060101010101" pitchFamily="49" charset="-122"/>
              </a:rPr>
              <a:t>缓缓上升   慢慢下降   </a:t>
            </a:r>
            <a:r>
              <a:rPr lang="zh-CN" altLang="en-US" sz="2400" b="1">
                <a:solidFill>
                  <a:srgbClr val="000000"/>
                </a:solidFill>
                <a:latin typeface="幼圆" charset="0"/>
                <a:cs typeface="幼圆" charset="0"/>
              </a:rPr>
              <a:t>熊熊大火</a:t>
            </a:r>
            <a:r>
              <a:rPr lang="zh-CN" altLang="en-US" sz="2400" b="1">
                <a:solidFill>
                  <a:srgbClr val="000000"/>
                </a:solidFill>
                <a:latin typeface="幼圆" charset="0"/>
                <a:cs typeface="幼圆" charset="0"/>
                <a:sym typeface="黑体" panose="02010609060101010101" pitchFamily="49" charset="-122"/>
              </a:rPr>
              <a:t>   </a:t>
            </a:r>
            <a:endParaRPr lang="zh-CN" altLang="en-US" sz="2400" b="1">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2549525" y="2779713"/>
            <a:ext cx="232664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cs typeface="幼圆" charset="0"/>
                <a:sym typeface="黑体" panose="02010609060101010101" pitchFamily="49" charset="-122"/>
              </a:rPr>
              <a:t>轰隆隆  黑乎乎</a:t>
            </a:r>
            <a:endParaRPr lang="zh-CN" altLang="en-US" sz="2400" b="1">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2684463" y="2017713"/>
            <a:ext cx="217551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cs typeface="幼圆" charset="0"/>
              </a:rPr>
              <a:t>零零星星     </a:t>
            </a:r>
            <a:endParaRPr lang="zh-CN" altLang="en-US" sz="2400" b="1">
              <a:solidFill>
                <a:srgbClr val="000000"/>
              </a:solidFill>
              <a:latin typeface="幼圆" charset="0"/>
              <a:cs typeface="幼圆" charset="0"/>
            </a:endParaRPr>
          </a:p>
        </p:txBody>
      </p:sp>
      <p:sp>
        <p:nvSpPr>
          <p:cNvPr id="6" name="文本框 5"/>
          <p:cNvSpPr txBox="1">
            <a:spLocks noChangeArrowheads="1"/>
          </p:cNvSpPr>
          <p:nvPr/>
        </p:nvSpPr>
        <p:spPr bwMode="auto">
          <a:xfrm>
            <a:off x="2470150" y="4129088"/>
            <a:ext cx="140716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400" b="1">
                <a:solidFill>
                  <a:srgbClr val="000000"/>
                </a:solidFill>
                <a:latin typeface="幼圆" charset="0"/>
                <a:ea typeface="幼圆" charset="0"/>
              </a:rPr>
              <a:t>驱寒取暖</a:t>
            </a:r>
            <a:endParaRPr lang="zh-CN" altLang="en-US" sz="2400" b="1">
              <a:solidFill>
                <a:srgbClr val="000000"/>
              </a:solidFill>
              <a:latin typeface="幼圆" charset="0"/>
              <a:ea typeface="幼圆" charset="0"/>
            </a:endParaRPr>
          </a:p>
        </p:txBody>
      </p:sp>
      <p:sp>
        <p:nvSpPr>
          <p:cNvPr id="7" name="文本框 6"/>
          <p:cNvSpPr txBox="1">
            <a:spLocks noChangeArrowheads="1"/>
          </p:cNvSpPr>
          <p:nvPr/>
        </p:nvSpPr>
        <p:spPr bwMode="auto">
          <a:xfrm>
            <a:off x="2482850" y="3502025"/>
            <a:ext cx="477774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000000"/>
                </a:solidFill>
                <a:latin typeface="幼圆" charset="0"/>
                <a:cs typeface="幼圆" charset="0"/>
              </a:rPr>
              <a:t>挽弓搭箭   风吹雨淋   欢声笑语</a:t>
            </a:r>
            <a:endParaRPr lang="zh-CN" altLang="en-US" sz="2400" b="1">
              <a:solidFill>
                <a:srgbClr val="000000"/>
              </a:solidFill>
              <a:latin typeface="幼圆" charset="0"/>
              <a:cs typeface="幼圆" charset="0"/>
            </a:endParaRPr>
          </a:p>
        </p:txBody>
      </p:sp>
      <p:sp>
        <p:nvSpPr>
          <p:cNvPr id="8" name="矩形 1"/>
          <p:cNvSpPr>
            <a:spLocks noChangeArrowheads="1"/>
          </p:cNvSpPr>
          <p:nvPr/>
        </p:nvSpPr>
        <p:spPr bwMode="auto">
          <a:xfrm>
            <a:off x="349250" y="565150"/>
            <a:ext cx="50434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dirty="0">
                <a:solidFill>
                  <a:schemeClr val="accent1"/>
                </a:solidFill>
                <a:latin typeface="幼圆" charset="0"/>
                <a:ea typeface="幼圆" charset="0"/>
                <a:cs typeface="宋体" panose="02010600030101010101" pitchFamily="2" charset="-122"/>
              </a:rPr>
              <a:t>八、词语归类。</a:t>
            </a:r>
            <a:endParaRPr lang="zh-CN" altLang="en-US" sz="2800" b="1" dirty="0">
              <a:solidFill>
                <a:schemeClr val="accent1"/>
              </a:solidFill>
              <a:latin typeface="幼圆" charset="0"/>
              <a:ea typeface="幼圆" charset="0"/>
              <a:cs typeface="宋体" panose="02010600030101010101" pitchFamily="2"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976313" y="1520825"/>
            <a:ext cx="8485187" cy="5262245"/>
          </a:xfrm>
          <a:prstGeom prst="rect">
            <a:avLst/>
          </a:prstGeom>
        </p:spPr>
        <p:txBody>
          <a:bodyPr>
            <a:spAutoFit/>
          </a:bodyPr>
          <a:lstStyle/>
          <a:p>
            <a:pPr marL="450850" indent="-450850">
              <a:lnSpc>
                <a:spcPct val="150000"/>
              </a:lnSpc>
              <a:defRPr/>
            </a:pPr>
            <a:r>
              <a:rPr lang="zh-CN" altLang="en-US" sz="2800" b="1" dirty="0">
                <a:solidFill>
                  <a:srgbClr val="000000"/>
                </a:solidFill>
                <a:latin typeface="幼圆" charset="0"/>
                <a:cs typeface="幼圆" charset="0"/>
              </a:rPr>
              <a:t>吃</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提</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崩</a:t>
            </a:r>
            <a:r>
              <a:rPr lang="en-US" altLang="zh-CN" sz="2800" b="1" dirty="0">
                <a:solidFill>
                  <a:srgbClr val="000000"/>
                </a:solidFill>
                <a:latin typeface="幼圆" charset="0"/>
                <a:cs typeface="幼圆" charset="0"/>
              </a:rPr>
              <a:t>(               )     </a:t>
            </a:r>
            <a:endParaRPr lang="en-US" altLang="zh-CN" sz="2800" b="1" dirty="0">
              <a:solidFill>
                <a:srgbClr val="000000"/>
              </a:solidFill>
              <a:latin typeface="幼圆" charset="0"/>
              <a:cs typeface="幼圆" charset="0"/>
            </a:endParaRPr>
          </a:p>
          <a:p>
            <a:pPr>
              <a:lnSpc>
                <a:spcPct val="150000"/>
              </a:lnSpc>
              <a:defRPr/>
            </a:pPr>
            <a:r>
              <a:rPr lang="zh-CN" altLang="en-US" sz="2800" b="1" dirty="0">
                <a:solidFill>
                  <a:srgbClr val="000000"/>
                </a:solidFill>
                <a:latin typeface="幼圆" charset="0"/>
                <a:cs typeface="幼圆" charset="0"/>
              </a:rPr>
              <a:t>屹</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堤</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蹦</a:t>
            </a:r>
            <a:r>
              <a:rPr lang="en-US" altLang="zh-CN" sz="2800" b="1" dirty="0">
                <a:solidFill>
                  <a:srgbClr val="000000"/>
                </a:solidFill>
                <a:latin typeface="幼圆" charset="0"/>
                <a:cs typeface="幼圆" charset="0"/>
              </a:rPr>
              <a:t>(               )</a:t>
            </a:r>
            <a:endParaRPr lang="en-US" altLang="zh-CN" sz="2800" b="1" dirty="0">
              <a:solidFill>
                <a:srgbClr val="000000"/>
              </a:solidFill>
              <a:latin typeface="幼圆" charset="0"/>
              <a:cs typeface="幼圆" charset="0"/>
            </a:endParaRPr>
          </a:p>
          <a:p>
            <a:pPr>
              <a:lnSpc>
                <a:spcPct val="150000"/>
              </a:lnSpc>
              <a:defRPr/>
            </a:pPr>
            <a:r>
              <a:rPr lang="zh-CN" altLang="en-US" sz="2800" b="1" dirty="0">
                <a:solidFill>
                  <a:srgbClr val="000000"/>
                </a:solidFill>
                <a:latin typeface="幼圆" charset="0"/>
                <a:cs typeface="幼圆" charset="0"/>
              </a:rPr>
              <a:t>潮</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震</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据</a:t>
            </a:r>
            <a:r>
              <a:rPr lang="en-US" altLang="zh-CN" sz="2800" b="1" dirty="0">
                <a:solidFill>
                  <a:srgbClr val="000000"/>
                </a:solidFill>
                <a:latin typeface="幼圆" charset="0"/>
                <a:cs typeface="幼圆" charset="0"/>
              </a:rPr>
              <a:t>(               )</a:t>
            </a:r>
            <a:endParaRPr lang="en-US" altLang="zh-CN" sz="2800" b="1" dirty="0">
              <a:solidFill>
                <a:srgbClr val="000000"/>
              </a:solidFill>
              <a:latin typeface="幼圆" charset="0"/>
              <a:cs typeface="幼圆" charset="0"/>
            </a:endParaRPr>
          </a:p>
          <a:p>
            <a:pPr>
              <a:lnSpc>
                <a:spcPct val="150000"/>
              </a:lnSpc>
              <a:defRPr/>
            </a:pPr>
            <a:r>
              <a:rPr lang="zh-CN" altLang="en-US" sz="2800" b="1" dirty="0">
                <a:solidFill>
                  <a:srgbClr val="000000"/>
                </a:solidFill>
                <a:latin typeface="幼圆" charset="0"/>
                <a:cs typeface="幼圆" charset="0"/>
              </a:rPr>
              <a:t>嘲</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振</a:t>
            </a:r>
            <a:r>
              <a:rPr lang="en-US" altLang="zh-CN" sz="2800" b="1" dirty="0">
                <a:solidFill>
                  <a:srgbClr val="000000"/>
                </a:solidFill>
                <a:latin typeface="幼圆" charset="0"/>
                <a:cs typeface="幼圆" charset="0"/>
              </a:rPr>
              <a:t>(               )       </a:t>
            </a:r>
            <a:r>
              <a:rPr lang="zh-CN" altLang="en-US" sz="2800" b="1" dirty="0">
                <a:solidFill>
                  <a:srgbClr val="000000"/>
                </a:solidFill>
                <a:latin typeface="幼圆" charset="0"/>
                <a:cs typeface="幼圆" charset="0"/>
              </a:rPr>
              <a:t>距</a:t>
            </a:r>
            <a:r>
              <a:rPr lang="en-US" altLang="zh-CN" sz="2800" b="1" dirty="0">
                <a:solidFill>
                  <a:srgbClr val="000000"/>
                </a:solidFill>
                <a:latin typeface="幼圆" charset="0"/>
                <a:cs typeface="幼圆" charset="0"/>
              </a:rPr>
              <a:t>(               ) </a:t>
            </a:r>
            <a:endParaRPr lang="en-US" altLang="zh-CN" sz="2800" b="1" dirty="0">
              <a:solidFill>
                <a:srgbClr val="000000"/>
              </a:solidFill>
              <a:latin typeface="幼圆" charset="0"/>
              <a:cs typeface="幼圆" charset="0"/>
            </a:endParaRPr>
          </a:p>
        </p:txBody>
      </p:sp>
      <p:sp>
        <p:nvSpPr>
          <p:cNvPr id="3" name="文本框 2"/>
          <p:cNvSpPr txBox="1">
            <a:spLocks noChangeArrowheads="1"/>
          </p:cNvSpPr>
          <p:nvPr/>
        </p:nvSpPr>
        <p:spPr bwMode="auto">
          <a:xfrm>
            <a:off x="1714500" y="16732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吃饭</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14500" y="22748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屹立</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4213225" y="16986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提问</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213225" y="23002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堤岸</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467475" y="1685925"/>
            <a:ext cx="1612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天崩地裂</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827838" y="23002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蹦跳</a:t>
            </a:r>
            <a:endParaRPr lang="zh-CN" altLang="en-US"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01800" y="29495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观潮</a:t>
            </a:r>
            <a:endParaRPr lang="zh-CN" altLang="en-US"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01800" y="35671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嘲笑</a:t>
            </a:r>
            <a:endParaRPr lang="zh-CN" altLang="en-US"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4213225" y="29622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地震</a:t>
            </a:r>
            <a:endParaRPr lang="zh-CN" altLang="en-US" sz="2800" b="1">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213225" y="35798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振奋</a:t>
            </a:r>
            <a:endParaRPr lang="zh-CN" altLang="en-US" sz="2800" b="1">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6827838" y="297497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据说</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6827838" y="35925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距离</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50888"/>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3425825" y="17891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1"/>
            </p:custDataLst>
          </p:nvPr>
        </p:nvSpPr>
        <p:spPr>
          <a:xfrm>
            <a:off x="3438525" y="30861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2"/>
            </p:custDataLst>
          </p:nvPr>
        </p:nvSpPr>
        <p:spPr>
          <a:xfrm>
            <a:off x="5973763" y="1814513"/>
            <a:ext cx="166687"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3"/>
            </p:custDataLst>
          </p:nvPr>
        </p:nvSpPr>
        <p:spPr>
          <a:xfrm>
            <a:off x="5986463" y="3111500"/>
            <a:ext cx="166687"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solidFill>
                <a:srgbClr val="FF0000"/>
              </a:solidFill>
              <a:latin typeface="幼圆" charset="0"/>
              <a:ea typeface="宋体" panose="02010600030101010101" pitchFamily="2" charset="-122"/>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425450" y="650875"/>
            <a:ext cx="8099425" cy="89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8605" indent="-268605"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en-US" altLang="zh-CN" sz="2000" b="1">
                <a:solidFill>
                  <a:srgbClr val="000000"/>
                </a:solidFill>
                <a:latin typeface="幼圆" charset="0"/>
                <a:cs typeface="幼圆" charset="0"/>
              </a:rPr>
              <a:t>1.</a:t>
            </a:r>
            <a:r>
              <a:rPr lang="zh-CN" altLang="en-US" sz="2000" b="1">
                <a:solidFill>
                  <a:srgbClr val="000000"/>
                </a:solidFill>
                <a:latin typeface="幼圆" charset="0"/>
                <a:cs typeface="幼圆" charset="0"/>
              </a:rPr>
              <a:t>《盘古开天地》一</a:t>
            </a:r>
            <a:r>
              <a:rPr lang="zh-CN" altLang="zh-CN" sz="2000" b="1">
                <a:solidFill>
                  <a:srgbClr val="000000"/>
                </a:solidFill>
                <a:latin typeface="幼圆" charset="0"/>
                <a:cs typeface="幼圆" charset="0"/>
              </a:rPr>
              <a:t>文盘古用自己的整个身体创造了宇宙，他身体的各个部分分别变成了什么?  </a:t>
            </a:r>
            <a:endParaRPr lang="zh-CN" altLang="zh-CN" sz="2000" b="1">
              <a:solidFill>
                <a:srgbClr val="000000"/>
              </a:solidFill>
              <a:latin typeface="幼圆" charset="0"/>
              <a:cs typeface="幼圆" charset="0"/>
            </a:endParaRPr>
          </a:p>
        </p:txBody>
      </p:sp>
      <p:sp>
        <p:nvSpPr>
          <p:cNvPr id="3" name="文本框 2"/>
          <p:cNvSpPr txBox="1">
            <a:spLocks noChangeArrowheads="1"/>
          </p:cNvSpPr>
          <p:nvPr/>
        </p:nvSpPr>
        <p:spPr bwMode="auto">
          <a:xfrm>
            <a:off x="1277938" y="1511300"/>
            <a:ext cx="7021512" cy="3291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zh-CN" sz="2000" b="1" dirty="0">
                <a:solidFill>
                  <a:srgbClr val="000000"/>
                </a:solidFill>
                <a:latin typeface="幼圆" charset="0"/>
                <a:cs typeface="幼圆" charset="0"/>
              </a:rPr>
              <a:t>他呼出的气息，变成了四季的风和飘动的云。  </a:t>
            </a:r>
            <a:endParaRPr lang="zh-CN" altLang="zh-CN" sz="2000" b="1" dirty="0">
              <a:solidFill>
                <a:srgbClr val="000000"/>
              </a:solidFill>
              <a:latin typeface="幼圆" charset="0"/>
              <a:cs typeface="幼圆" charset="0"/>
            </a:endParaRPr>
          </a:p>
          <a:p>
            <a:pPr eaLnBrk="1" hangingPunct="1">
              <a:lnSpc>
                <a:spcPct val="130000"/>
              </a:lnSpc>
            </a:pPr>
            <a:r>
              <a:rPr lang="zh-CN" altLang="zh-CN" sz="2000" b="1" dirty="0">
                <a:solidFill>
                  <a:srgbClr val="000000"/>
                </a:solidFill>
                <a:latin typeface="幼圆" charset="0"/>
                <a:cs typeface="幼圆" charset="0"/>
              </a:rPr>
              <a:t>他发出的声音，化作了隆隆的雷声。  </a:t>
            </a:r>
            <a:endParaRPr lang="zh-CN" altLang="zh-CN" sz="2000" b="1" dirty="0">
              <a:solidFill>
                <a:srgbClr val="000000"/>
              </a:solidFill>
              <a:latin typeface="幼圆" charset="0"/>
              <a:cs typeface="幼圆" charset="0"/>
            </a:endParaRPr>
          </a:p>
          <a:p>
            <a:pPr eaLnBrk="1" hangingPunct="1">
              <a:lnSpc>
                <a:spcPct val="130000"/>
              </a:lnSpc>
            </a:pPr>
            <a:r>
              <a:rPr lang="zh-CN" altLang="zh-CN" sz="2000" b="1" dirty="0">
                <a:solidFill>
                  <a:srgbClr val="000000"/>
                </a:solidFill>
                <a:latin typeface="幼圆" charset="0"/>
                <a:cs typeface="幼圆" charset="0"/>
              </a:rPr>
              <a:t>他的双眼</a:t>
            </a:r>
            <a:r>
              <a:rPr lang="zh-CN" altLang="en-US" sz="2000" b="1" dirty="0">
                <a:solidFill>
                  <a:srgbClr val="000000"/>
                </a:solidFill>
                <a:latin typeface="幼圆" charset="0"/>
                <a:cs typeface="幼圆" charset="0"/>
              </a:rPr>
              <a:t>，</a:t>
            </a:r>
            <a:r>
              <a:rPr lang="zh-CN" altLang="zh-CN" sz="2000" b="1" dirty="0">
                <a:solidFill>
                  <a:srgbClr val="000000"/>
                </a:solidFill>
                <a:latin typeface="幼圆" charset="0"/>
                <a:cs typeface="幼圆" charset="0"/>
              </a:rPr>
              <a:t>变成了太阳和月亮。  </a:t>
            </a:r>
            <a:endParaRPr lang="zh-CN" altLang="zh-CN" sz="2000" b="1" dirty="0">
              <a:solidFill>
                <a:srgbClr val="000000"/>
              </a:solidFill>
              <a:latin typeface="幼圆" charset="0"/>
              <a:cs typeface="幼圆" charset="0"/>
            </a:endParaRPr>
          </a:p>
          <a:p>
            <a:pPr eaLnBrk="1" hangingPunct="1">
              <a:lnSpc>
                <a:spcPct val="130000"/>
              </a:lnSpc>
            </a:pPr>
            <a:r>
              <a:rPr lang="zh-CN" altLang="zh-CN" sz="2000" b="1" dirty="0">
                <a:solidFill>
                  <a:srgbClr val="000000"/>
                </a:solidFill>
                <a:latin typeface="幼圆" charset="0"/>
                <a:cs typeface="幼圆" charset="0"/>
              </a:rPr>
              <a:t>他的四肢，变成了大地上东、西、南、北四极。  </a:t>
            </a:r>
            <a:endParaRPr lang="zh-CN" altLang="zh-CN" sz="2000" b="1" dirty="0">
              <a:solidFill>
                <a:srgbClr val="000000"/>
              </a:solidFill>
              <a:latin typeface="幼圆" charset="0"/>
              <a:cs typeface="幼圆" charset="0"/>
            </a:endParaRPr>
          </a:p>
          <a:p>
            <a:pPr eaLnBrk="1" hangingPunct="1">
              <a:lnSpc>
                <a:spcPct val="130000"/>
              </a:lnSpc>
            </a:pPr>
            <a:r>
              <a:rPr lang="zh-CN" altLang="zh-CN" sz="2000" b="1" dirty="0">
                <a:solidFill>
                  <a:srgbClr val="000000"/>
                </a:solidFill>
                <a:latin typeface="幼圆" charset="0"/>
                <a:cs typeface="幼圆" charset="0"/>
              </a:rPr>
              <a:t>他的肌肤，变成了辽阔的大地。  </a:t>
            </a:r>
            <a:endParaRPr lang="zh-CN" altLang="zh-CN" sz="2000" b="1" dirty="0">
              <a:solidFill>
                <a:srgbClr val="000000"/>
              </a:solidFill>
              <a:latin typeface="幼圆" charset="0"/>
              <a:cs typeface="幼圆" charset="0"/>
            </a:endParaRPr>
          </a:p>
          <a:p>
            <a:pPr eaLnBrk="1" hangingPunct="1">
              <a:lnSpc>
                <a:spcPct val="130000"/>
              </a:lnSpc>
            </a:pPr>
            <a:r>
              <a:rPr lang="zh-CN" altLang="zh-CN" sz="2000" b="1" dirty="0">
                <a:solidFill>
                  <a:srgbClr val="000000"/>
                </a:solidFill>
                <a:latin typeface="幼圆" charset="0"/>
                <a:cs typeface="幼圆" charset="0"/>
              </a:rPr>
              <a:t>他的血液，变成了奔流不息的江河。  </a:t>
            </a:r>
            <a:endParaRPr lang="zh-CN" altLang="zh-CN" sz="2000" b="1" dirty="0">
              <a:solidFill>
                <a:srgbClr val="000000"/>
              </a:solidFill>
              <a:latin typeface="幼圆" charset="0"/>
              <a:cs typeface="幼圆" charset="0"/>
            </a:endParaRPr>
          </a:p>
          <a:p>
            <a:pPr eaLnBrk="1" hangingPunct="1">
              <a:lnSpc>
                <a:spcPct val="130000"/>
              </a:lnSpc>
            </a:pPr>
            <a:r>
              <a:rPr lang="zh-CN" altLang="zh-CN" sz="2000" b="1" dirty="0">
                <a:solidFill>
                  <a:srgbClr val="000000"/>
                </a:solidFill>
                <a:latin typeface="幼圆" charset="0"/>
                <a:cs typeface="幼圆" charset="0"/>
              </a:rPr>
              <a:t>他的汗毛，变成了茂盛的花草树木。  </a:t>
            </a:r>
            <a:endParaRPr lang="zh-CN" altLang="zh-CN" sz="2000" b="1" dirty="0">
              <a:solidFill>
                <a:srgbClr val="000000"/>
              </a:solidFill>
              <a:latin typeface="幼圆" charset="0"/>
              <a:cs typeface="幼圆" charset="0"/>
            </a:endParaRPr>
          </a:p>
          <a:p>
            <a:pPr eaLnBrk="1" hangingPunct="1">
              <a:lnSpc>
                <a:spcPct val="130000"/>
              </a:lnSpc>
            </a:pPr>
            <a:r>
              <a:rPr lang="zh-CN" altLang="zh-CN" sz="2000" b="1" dirty="0">
                <a:solidFill>
                  <a:srgbClr val="000000"/>
                </a:solidFill>
                <a:latin typeface="幼圆" charset="0"/>
                <a:cs typeface="幼圆" charset="0"/>
              </a:rPr>
              <a:t>他的汗水，变成了滋润万物的雨露。</a:t>
            </a:r>
            <a:endParaRPr lang="zh-CN" altLang="zh-CN" sz="2000" b="1"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976313" y="2173288"/>
            <a:ext cx="7307262"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rPr>
              <a:t>   </a:t>
            </a:r>
            <a:r>
              <a:rPr lang="zh-CN" altLang="zh-CN" sz="2400" b="1" dirty="0">
                <a:solidFill>
                  <a:srgbClr val="000000"/>
                </a:solidFill>
                <a:latin typeface="幼圆" charset="0"/>
                <a:cs typeface="幼圆" charset="0"/>
              </a:rPr>
              <a:t> 精卫“</a:t>
            </a:r>
            <a:r>
              <a:rPr lang="zh-CN" altLang="en-US" sz="2400" b="1" dirty="0">
                <a:solidFill>
                  <a:srgbClr val="000000"/>
                </a:solidFill>
                <a:latin typeface="幼圆" charset="0"/>
                <a:cs typeface="幼圆" charset="0"/>
              </a:rPr>
              <a:t>常</a:t>
            </a:r>
            <a:r>
              <a:rPr lang="zh-CN" altLang="zh-CN" sz="2400" b="1" dirty="0">
                <a:solidFill>
                  <a:srgbClr val="000000"/>
                </a:solidFill>
                <a:latin typeface="幼圆" charset="0"/>
                <a:cs typeface="幼圆" charset="0"/>
              </a:rPr>
              <a:t>衔西山之木石，以堙于东海”的原因是精卫曾经淹死在东海，化为鸟后，</a:t>
            </a:r>
            <a:r>
              <a:rPr lang="zh-CN" altLang="en-US" sz="2400" b="1" dirty="0">
                <a:solidFill>
                  <a:srgbClr val="000000"/>
                </a:solidFill>
                <a:latin typeface="幼圆" charset="0"/>
                <a:cs typeface="幼圆" charset="0"/>
              </a:rPr>
              <a:t>誓</a:t>
            </a:r>
            <a:r>
              <a:rPr lang="zh-CN" altLang="zh-CN" sz="2400" b="1" dirty="0">
                <a:solidFill>
                  <a:srgbClr val="000000"/>
                </a:solidFill>
                <a:latin typeface="幼圆" charset="0"/>
                <a:cs typeface="幼圆" charset="0"/>
              </a:rPr>
              <a:t>填东海</a:t>
            </a:r>
            <a:r>
              <a:rPr lang="zh-CN" altLang="en-US" sz="2400" b="1" dirty="0">
                <a:solidFill>
                  <a:srgbClr val="000000"/>
                </a:solidFill>
                <a:latin typeface="幼圆" charset="0"/>
                <a:cs typeface="幼圆" charset="0"/>
              </a:rPr>
              <a:t>。</a:t>
            </a:r>
            <a:endParaRPr lang="zh-CN" altLang="en-US" sz="2400" b="1" dirty="0">
              <a:solidFill>
                <a:srgbClr val="000000"/>
              </a:solidFill>
              <a:latin typeface="幼圆" charset="0"/>
              <a:cs typeface="幼圆" charset="0"/>
            </a:endParaRPr>
          </a:p>
        </p:txBody>
      </p:sp>
      <p:sp>
        <p:nvSpPr>
          <p:cNvPr id="3" name="文本框 1"/>
          <p:cNvSpPr txBox="1">
            <a:spLocks noChangeArrowheads="1"/>
          </p:cNvSpPr>
          <p:nvPr/>
        </p:nvSpPr>
        <p:spPr bwMode="auto">
          <a:xfrm>
            <a:off x="455613" y="833438"/>
            <a:ext cx="801052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3855" indent="-363855"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rgbClr val="000000"/>
                </a:solidFill>
                <a:latin typeface="幼圆" charset="0"/>
                <a:cs typeface="幼圆" charset="0"/>
              </a:rPr>
              <a:t>2.</a:t>
            </a:r>
            <a:r>
              <a:rPr lang="zh-CN" altLang="en-US" sz="2400" b="1">
                <a:solidFill>
                  <a:srgbClr val="000000"/>
                </a:solidFill>
                <a:latin typeface="幼圆" charset="0"/>
                <a:cs typeface="幼圆" charset="0"/>
              </a:rPr>
              <a:t>《精卫填海》中，</a:t>
            </a:r>
            <a:r>
              <a:rPr lang="zh-CN" altLang="zh-CN" sz="2400" b="1">
                <a:solidFill>
                  <a:srgbClr val="000000"/>
                </a:solidFill>
                <a:latin typeface="幼圆" charset="0"/>
                <a:cs typeface="幼圆" charset="0"/>
              </a:rPr>
              <a:t>精卫</a:t>
            </a:r>
            <a:r>
              <a:rPr lang="zh-CN" altLang="en-US" sz="2400" b="1">
                <a:solidFill>
                  <a:srgbClr val="000000"/>
                </a:solidFill>
                <a:latin typeface="幼圆" charset="0"/>
                <a:cs typeface="幼圆" charset="0"/>
              </a:rPr>
              <a:t>“常</a:t>
            </a:r>
            <a:r>
              <a:rPr lang="zh-CN" altLang="zh-CN" sz="2400" b="1">
                <a:solidFill>
                  <a:srgbClr val="000000"/>
                </a:solidFill>
                <a:latin typeface="幼圆" charset="0"/>
                <a:cs typeface="幼圆" charset="0"/>
              </a:rPr>
              <a:t>衔西山之木石，以堙于东海</a:t>
            </a:r>
            <a:r>
              <a:rPr lang="zh-CN" altLang="en-US" sz="2400" b="1">
                <a:solidFill>
                  <a:srgbClr val="000000"/>
                </a:solidFill>
                <a:latin typeface="幼圆" charset="0"/>
                <a:cs typeface="幼圆" charset="0"/>
              </a:rPr>
              <a:t>”</a:t>
            </a:r>
            <a:r>
              <a:rPr lang="zh-CN" altLang="zh-CN" sz="2400" b="1">
                <a:solidFill>
                  <a:srgbClr val="000000"/>
                </a:solidFill>
                <a:latin typeface="幼圆" charset="0"/>
                <a:cs typeface="幼圆" charset="0"/>
              </a:rPr>
              <a:t>的原因是什么？</a:t>
            </a:r>
            <a:endParaRPr lang="zh-CN" altLang="zh-CN" sz="2400" b="1">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95338" y="1520825"/>
            <a:ext cx="768985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3848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400" b="1" dirty="0">
                <a:solidFill>
                  <a:srgbClr val="000000"/>
                </a:solidFill>
                <a:latin typeface="幼圆" charset="0"/>
                <a:ea typeface="幼圆" charset="0"/>
              </a:rPr>
              <a:t>本文就是写普罗米修斯为了解除人类没有火种的困苦，不惜触犯天规，勇敢地盗取天火，从而给人类带来光明和智慧，并与宙斯进行不屈不挠斗争的动人传说。颂扬了普罗米修斯不畏强暴，为民造福不惜牺牲一切的伟大精神。</a:t>
            </a:r>
            <a:endParaRPr lang="zh-CN" altLang="en-US" sz="2400" b="1" dirty="0">
              <a:solidFill>
                <a:srgbClr val="000000"/>
              </a:solidFill>
              <a:latin typeface="幼圆" charset="0"/>
              <a:ea typeface="幼圆" charset="0"/>
            </a:endParaRPr>
          </a:p>
        </p:txBody>
      </p:sp>
      <p:sp>
        <p:nvSpPr>
          <p:cNvPr id="3" name="文本框 4"/>
          <p:cNvSpPr txBox="1">
            <a:spLocks noChangeArrowheads="1"/>
          </p:cNvSpPr>
          <p:nvPr/>
        </p:nvSpPr>
        <p:spPr bwMode="auto">
          <a:xfrm>
            <a:off x="374650" y="854075"/>
            <a:ext cx="84010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a:solidFill>
                  <a:schemeClr val="accent1"/>
                </a:solidFill>
                <a:latin typeface="幼圆" charset="0"/>
                <a:cs typeface="幼圆" charset="0"/>
              </a:rPr>
              <a:t>3</a:t>
            </a:r>
            <a:r>
              <a:rPr lang="zh-CN" altLang="en-US" sz="2400" b="1">
                <a:solidFill>
                  <a:schemeClr val="accent1"/>
                </a:solidFill>
                <a:latin typeface="幼圆" charset="0"/>
                <a:cs typeface="幼圆" charset="0"/>
              </a:rPr>
              <a:t>.《普罗米修斯》一文的主题思想是什么？</a:t>
            </a:r>
            <a:endParaRPr lang="zh-CN" altLang="en-US" sz="2400" b="1">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547688" y="955675"/>
            <a:ext cx="8047037"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chemeClr val="accent1"/>
                </a:solidFill>
                <a:latin typeface="幼圆" charset="0"/>
                <a:cs typeface="幼圆" charset="0"/>
              </a:rPr>
              <a:t>4.</a:t>
            </a:r>
            <a:r>
              <a:rPr lang="zh-CN" altLang="zh-CN" sz="2400" b="1" dirty="0">
                <a:solidFill>
                  <a:schemeClr val="accent1"/>
                </a:solidFill>
                <a:latin typeface="幼圆" charset="0"/>
                <a:cs typeface="幼圆" charset="0"/>
                <a:sym typeface="黑体" panose="02010609060101010101" pitchFamily="49" charset="-122"/>
              </a:rPr>
              <a:t>《女娲补天》讲了一个怎样的故事？</a:t>
            </a:r>
            <a:endParaRPr lang="zh-CN" altLang="zh-CN" sz="2400" b="1" dirty="0">
              <a:solidFill>
                <a:schemeClr val="accent1"/>
              </a:solidFill>
              <a:latin typeface="幼圆" charset="0"/>
              <a:cs typeface="幼圆" charset="0"/>
              <a:sym typeface="黑体" panose="02010609060101010101" pitchFamily="49" charset="-122"/>
            </a:endParaRPr>
          </a:p>
        </p:txBody>
      </p:sp>
      <p:sp>
        <p:nvSpPr>
          <p:cNvPr id="3" name="文本框 7"/>
          <p:cNvSpPr txBox="1">
            <a:spLocks noChangeArrowheads="1"/>
          </p:cNvSpPr>
          <p:nvPr/>
        </p:nvSpPr>
        <p:spPr bwMode="auto">
          <a:xfrm>
            <a:off x="927100" y="1716088"/>
            <a:ext cx="742315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b="1" dirty="0">
                <a:solidFill>
                  <a:srgbClr val="000000"/>
                </a:solidFill>
                <a:latin typeface="幼圆" charset="0"/>
                <a:cs typeface="幼圆" charset="0"/>
                <a:sym typeface="黑体" panose="02010609060101010101" pitchFamily="49" charset="-122"/>
              </a:rPr>
              <a:t>   </a:t>
            </a:r>
            <a:r>
              <a:rPr lang="zh-CN" altLang="zh-CN" sz="2400" b="1" dirty="0">
                <a:solidFill>
                  <a:srgbClr val="000000"/>
                </a:solidFill>
                <a:latin typeface="幼圆" charset="0"/>
                <a:cs typeface="幼圆" charset="0"/>
                <a:sym typeface="黑体" panose="02010609060101010101" pitchFamily="49" charset="-122"/>
              </a:rPr>
              <a:t>《女娲补天》讲的是古时候女娲为了拯救处于水深火热中的人们，冒着生命危险补天的故事。赞扬了女娲勇敢、善良</a:t>
            </a:r>
            <a:r>
              <a:rPr lang="zh-CN" altLang="en-US" sz="2400" b="1" dirty="0">
                <a:solidFill>
                  <a:srgbClr val="000000"/>
                </a:solidFill>
                <a:latin typeface="幼圆" charset="0"/>
                <a:cs typeface="幼圆" charset="0"/>
                <a:sym typeface="黑体" panose="02010609060101010101" pitchFamily="49" charset="-122"/>
              </a:rPr>
              <a:t>、</a:t>
            </a:r>
            <a:r>
              <a:rPr lang="zh-CN" altLang="zh-CN" sz="2400" b="1" dirty="0">
                <a:solidFill>
                  <a:srgbClr val="000000"/>
                </a:solidFill>
                <a:latin typeface="幼圆" charset="0"/>
                <a:cs typeface="幼圆" charset="0"/>
                <a:sym typeface="黑体" panose="02010609060101010101" pitchFamily="49" charset="-122"/>
              </a:rPr>
              <a:t>不怕危险、甘于奉献的精神。</a:t>
            </a:r>
            <a:endParaRPr lang="zh-CN" altLang="zh-CN" sz="2400" b="1" dirty="0">
              <a:solidFill>
                <a:srgbClr val="000000"/>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000125" y="1477963"/>
            <a:ext cx="7273925" cy="7847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b="1">
                <a:solidFill>
                  <a:srgbClr val="000000"/>
                </a:solidFill>
                <a:latin typeface="幼圆" charset="0"/>
                <a:cs typeface="幼圆" charset="0"/>
              </a:rPr>
              <a:t>俗</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填</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眠</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欲</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镇</a:t>
            </a:r>
            <a:r>
              <a:rPr lang="en-US" altLang="zh-CN" sz="2800" b="1">
                <a:solidFill>
                  <a:srgbClr val="000000"/>
                </a:solidFill>
                <a:latin typeface="幼圆" charset="0"/>
                <a:cs typeface="幼圆" charset="0"/>
              </a:rPr>
              <a:t>(               )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抿</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淘</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罗</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苇</a:t>
            </a:r>
            <a:r>
              <a:rPr lang="en-US"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a:p>
            <a:pPr eaLnBrk="1" hangingPunct="1">
              <a:lnSpc>
                <a:spcPct val="150000"/>
              </a:lnSpc>
            </a:pPr>
            <a:r>
              <a:rPr lang="zh-CN" altLang="zh-CN" sz="2800" b="1">
                <a:solidFill>
                  <a:srgbClr val="000000"/>
                </a:solidFill>
                <a:latin typeface="幼圆" charset="0"/>
                <a:cs typeface="幼圆" charset="0"/>
              </a:rPr>
              <a:t>萄</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萝</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纬</a:t>
            </a:r>
            <a:r>
              <a:rPr lang="en-US" altLang="zh-CN" sz="2800" b="1">
                <a:solidFill>
                  <a:srgbClr val="000000"/>
                </a:solidFill>
                <a:latin typeface="幼圆" charset="0"/>
                <a:cs typeface="幼圆" charset="0"/>
              </a:rPr>
              <a:t>(               )</a:t>
            </a:r>
            <a:r>
              <a:rPr lang="zh-CN" altLang="zh-CN" sz="2800" b="1">
                <a:solidFill>
                  <a:srgbClr val="000000"/>
                </a:solidFill>
                <a:latin typeface="幼圆" charset="0"/>
                <a:cs typeface="幼圆" charset="0"/>
              </a:rPr>
              <a:t>   </a:t>
            </a:r>
            <a:endParaRPr lang="zh-CN" altLang="zh-CN" sz="2800" b="1">
              <a:solidFill>
                <a:srgbClr val="000000"/>
              </a:solidFill>
              <a:latin typeface="幼圆" charset="0"/>
              <a:cs typeface="幼圆" charset="0"/>
            </a:endParaRPr>
          </a:p>
        </p:txBody>
      </p:sp>
      <p:sp>
        <p:nvSpPr>
          <p:cNvPr id="3" name="文本框 2"/>
          <p:cNvSpPr txBox="1">
            <a:spLocks noChangeArrowheads="1"/>
          </p:cNvSpPr>
          <p:nvPr/>
        </p:nvSpPr>
        <p:spPr bwMode="auto">
          <a:xfrm>
            <a:off x="1727200" y="16319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俗语</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27200" y="22653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欲望</a:t>
            </a:r>
            <a:endParaRPr lang="zh-CN" altLang="en-US" sz="2800" b="1">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4267200" y="16446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填空</a:t>
            </a:r>
            <a:endParaRPr lang="zh-CN" altLang="en-US" sz="2800" b="1">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268788" y="22780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小镇</a:t>
            </a:r>
            <a:endParaRPr lang="zh-CN" altLang="en-US" sz="2800" b="1">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821488" y="165735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冬眠</a:t>
            </a:r>
            <a:endParaRPr lang="zh-CN" altLang="en-US" sz="2800" b="1">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821488" y="229076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抿嘴</a:t>
            </a:r>
            <a:endParaRPr lang="zh-CN" altLang="en-US" sz="2800" b="1">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27200" y="29225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淘气</a:t>
            </a:r>
            <a:endParaRPr lang="zh-CN" altLang="en-US" sz="2800" b="1">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27200" y="35401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葡萄</a:t>
            </a:r>
            <a:endParaRPr lang="zh-CN" altLang="en-US" sz="2800" b="1">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4267200" y="29352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张罗</a:t>
            </a:r>
            <a:endParaRPr lang="zh-CN" altLang="en-US" sz="2800" b="1">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267200" y="35528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菠萝</a:t>
            </a:r>
            <a:endParaRPr lang="zh-CN" altLang="en-US" sz="2800" b="1">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6821488" y="2935288"/>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芦苇</a:t>
            </a:r>
            <a:endParaRPr lang="zh-CN" altLang="en-US" sz="2800" b="1">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6821488" y="3552825"/>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经纬</a:t>
            </a:r>
            <a:endParaRPr lang="zh-CN" altLang="en-US" sz="2800" b="1">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07975" y="750888"/>
            <a:ext cx="36941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chemeClr val="accent1"/>
                </a:solidFill>
                <a:latin typeface="幼圆" charset="0"/>
                <a:ea typeface="幼圆" charset="0"/>
                <a:cs typeface="宋体" panose="02010600030101010101" pitchFamily="2" charset="-122"/>
              </a:rPr>
              <a:t>三、形近字组词。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8" name="左大括号 17"/>
          <p:cNvSpPr/>
          <p:nvPr>
            <p:custDataLst>
              <p:tags r:id="rId10"/>
            </p:custDataLst>
          </p:nvPr>
        </p:nvSpPr>
        <p:spPr>
          <a:xfrm>
            <a:off x="3425825" y="17510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1"/>
            </p:custDataLst>
          </p:nvPr>
        </p:nvSpPr>
        <p:spPr>
          <a:xfrm>
            <a:off x="3438525" y="30480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2"/>
            </p:custDataLst>
          </p:nvPr>
        </p:nvSpPr>
        <p:spPr>
          <a:xfrm>
            <a:off x="5961063" y="1776413"/>
            <a:ext cx="166687"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3"/>
            </p:custDataLst>
          </p:nvPr>
        </p:nvSpPr>
        <p:spPr>
          <a:xfrm>
            <a:off x="5973763" y="3073400"/>
            <a:ext cx="166687"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3"/>
          <p:cNvSpPr txBox="1">
            <a:spLocks noChangeArrowheads="1"/>
          </p:cNvSpPr>
          <p:nvPr>
            <p:custDataLst>
              <p:tags r:id="rId10"/>
            </p:custDataLst>
          </p:nvPr>
        </p:nvSpPr>
        <p:spPr bwMode="auto">
          <a:xfrm>
            <a:off x="1016000" y="1952625"/>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尽</a:t>
            </a:r>
            <a:endParaRPr lang="zh-CN" altLang="en-US" sz="2800" b="1">
              <a:solidFill>
                <a:schemeClr val="dk1"/>
              </a:solidFill>
              <a:latin typeface="幼圆" charset="0"/>
              <a:ea typeface="幼圆" charset="0"/>
              <a:cs typeface="Times New Roman" panose="02020603050405020304" pitchFamily="18" charset="0"/>
            </a:endParaRPr>
          </a:p>
        </p:txBody>
      </p:sp>
      <p:sp>
        <p:nvSpPr>
          <p:cNvPr id="3" name="左大括号 2"/>
          <p:cNvSpPr/>
          <p:nvPr>
            <p:custDataLst>
              <p:tags r:id="rId11"/>
            </p:custDataLst>
          </p:nvPr>
        </p:nvSpPr>
        <p:spPr>
          <a:xfrm>
            <a:off x="1520825" y="1720850"/>
            <a:ext cx="166688" cy="950913"/>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4" name="文本框 3"/>
          <p:cNvSpPr txBox="1">
            <a:spLocks noChangeArrowheads="1"/>
          </p:cNvSpPr>
          <p:nvPr/>
        </p:nvSpPr>
        <p:spPr bwMode="auto">
          <a:xfrm>
            <a:off x="1622425" y="1638300"/>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jǐn</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尽量</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5" name="文本框 4"/>
          <p:cNvSpPr txBox="1">
            <a:spLocks noChangeArrowheads="1"/>
          </p:cNvSpPr>
          <p:nvPr/>
        </p:nvSpPr>
        <p:spPr bwMode="auto">
          <a:xfrm>
            <a:off x="1612900" y="2222500"/>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jìn</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尽力</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6" name="TextBox 13"/>
          <p:cNvSpPr txBox="1">
            <a:spLocks noChangeArrowheads="1"/>
          </p:cNvSpPr>
          <p:nvPr>
            <p:custDataLst>
              <p:tags r:id="rId12"/>
            </p:custDataLst>
          </p:nvPr>
        </p:nvSpPr>
        <p:spPr bwMode="auto">
          <a:xfrm>
            <a:off x="4510088" y="1971675"/>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号</a:t>
            </a:r>
            <a:endParaRPr lang="zh-CN" altLang="en-US" sz="2800" b="1">
              <a:solidFill>
                <a:schemeClr val="dk1"/>
              </a:solidFill>
              <a:latin typeface="幼圆" charset="0"/>
              <a:ea typeface="幼圆" charset="0"/>
              <a:cs typeface="Times New Roman" panose="02020603050405020304" pitchFamily="18" charset="0"/>
            </a:endParaRPr>
          </a:p>
        </p:txBody>
      </p:sp>
      <p:sp>
        <p:nvSpPr>
          <p:cNvPr id="7" name="左大括号 6"/>
          <p:cNvSpPr/>
          <p:nvPr>
            <p:custDataLst>
              <p:tags r:id="rId13"/>
            </p:custDataLst>
          </p:nvPr>
        </p:nvSpPr>
        <p:spPr>
          <a:xfrm>
            <a:off x="5014913" y="1739900"/>
            <a:ext cx="166687" cy="950913"/>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8" name="文本框 7"/>
          <p:cNvSpPr txBox="1">
            <a:spLocks noChangeArrowheads="1"/>
          </p:cNvSpPr>
          <p:nvPr/>
        </p:nvSpPr>
        <p:spPr bwMode="auto">
          <a:xfrm>
            <a:off x="5100638" y="1676400"/>
            <a:ext cx="24844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cs typeface="幼圆" charset="0"/>
              </a:rPr>
              <a:t>há</a:t>
            </a:r>
            <a:r>
              <a:rPr lang="zh-CN" altLang="en-US" sz="2800" b="1" dirty="0">
                <a:solidFill>
                  <a:srgbClr val="000000"/>
                </a:solidFill>
                <a:latin typeface="幼圆" charset="0"/>
                <a:cs typeface="幼圆" charset="0"/>
              </a:rPr>
              <a:t>o</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风号浪吼</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9" name="文本框 8"/>
          <p:cNvSpPr txBox="1">
            <a:spLocks noChangeArrowheads="1"/>
          </p:cNvSpPr>
          <p:nvPr/>
        </p:nvSpPr>
        <p:spPr bwMode="auto">
          <a:xfrm>
            <a:off x="5106988" y="2266950"/>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cs typeface="幼圆" charset="0"/>
              </a:rPr>
              <a:t>hà</a:t>
            </a:r>
            <a:r>
              <a:rPr lang="zh-CN" altLang="en-US" sz="2800" b="1" dirty="0">
                <a:solidFill>
                  <a:srgbClr val="000000"/>
                </a:solidFill>
                <a:latin typeface="幼圆" charset="0"/>
                <a:cs typeface="幼圆" charset="0"/>
              </a:rPr>
              <a:t>o</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小号</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10" name="矩形 3"/>
          <p:cNvSpPr>
            <a:spLocks noChangeArrowheads="1"/>
          </p:cNvSpPr>
          <p:nvPr/>
        </p:nvSpPr>
        <p:spPr bwMode="auto">
          <a:xfrm>
            <a:off x="414338" y="839788"/>
            <a:ext cx="36242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accent1"/>
                </a:solidFill>
                <a:latin typeface="幼圆" charset="0"/>
                <a:ea typeface="幼圆" charset="0"/>
                <a:cs typeface="宋体" panose="02010600030101010101" pitchFamily="2" charset="-122"/>
              </a:rPr>
              <a:t>四、多音字组词。</a:t>
            </a:r>
            <a:endParaRPr lang="zh-CN" altLang="en-US" sz="2800" b="1">
              <a:solidFill>
                <a:schemeClr val="accent1"/>
              </a:solidFill>
              <a:latin typeface="幼圆" charset="0"/>
              <a:ea typeface="幼圆" charset="0"/>
              <a:cs typeface="宋体" panose="02010600030101010101" pitchFamily="2" charset="-122"/>
            </a:endParaRPr>
          </a:p>
        </p:txBody>
      </p:sp>
      <p:sp>
        <p:nvSpPr>
          <p:cNvPr id="11" name="TextBox 13"/>
          <p:cNvSpPr txBox="1">
            <a:spLocks noChangeArrowheads="1"/>
          </p:cNvSpPr>
          <p:nvPr>
            <p:custDataLst>
              <p:tags r:id="rId14"/>
            </p:custDataLst>
          </p:nvPr>
        </p:nvSpPr>
        <p:spPr bwMode="auto">
          <a:xfrm>
            <a:off x="995363" y="319405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笼</a:t>
            </a:r>
            <a:endParaRPr lang="zh-CN" altLang="en-US" sz="2800" b="1">
              <a:solidFill>
                <a:schemeClr val="dk1"/>
              </a:solidFill>
              <a:latin typeface="幼圆" charset="0"/>
              <a:ea typeface="幼圆" charset="0"/>
              <a:cs typeface="Times New Roman" panose="02020603050405020304" pitchFamily="18" charset="0"/>
            </a:endParaRPr>
          </a:p>
        </p:txBody>
      </p:sp>
      <p:sp>
        <p:nvSpPr>
          <p:cNvPr id="12" name="左大括号 11"/>
          <p:cNvSpPr/>
          <p:nvPr>
            <p:custDataLst>
              <p:tags r:id="rId15"/>
            </p:custDataLst>
          </p:nvPr>
        </p:nvSpPr>
        <p:spPr>
          <a:xfrm>
            <a:off x="1520825" y="2962275"/>
            <a:ext cx="166688" cy="950913"/>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13" name="文本框 99"/>
          <p:cNvSpPr txBox="1">
            <a:spLocks noChangeArrowheads="1"/>
          </p:cNvSpPr>
          <p:nvPr/>
        </p:nvSpPr>
        <p:spPr bwMode="auto">
          <a:xfrm>
            <a:off x="1628775" y="2847975"/>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rgbClr val="000000"/>
                </a:solidFill>
                <a:latin typeface="幼圆" charset="0"/>
                <a:cs typeface="幼圆" charset="0"/>
              </a:rPr>
              <a:t>l</a:t>
            </a:r>
            <a:r>
              <a:rPr lang="zh-CN" altLang="en-US" sz="2800" b="1" dirty="0">
                <a:solidFill>
                  <a:srgbClr val="000000"/>
                </a:solidFill>
                <a:latin typeface="幼圆" charset="0"/>
                <a:cs typeface="幼圆" charset="0"/>
              </a:rPr>
              <a:t>ǒ</a:t>
            </a:r>
            <a:r>
              <a:rPr lang="en-US" altLang="zh-CN" sz="2800" b="1" dirty="0">
                <a:solidFill>
                  <a:srgbClr val="000000"/>
                </a:solidFill>
                <a:latin typeface="幼圆" charset="0"/>
                <a:cs typeface="幼圆" charset="0"/>
              </a:rPr>
              <a:t>ng(</a:t>
            </a:r>
            <a:r>
              <a:rPr lang="zh-CN" altLang="en-US" sz="2800" b="1" dirty="0">
                <a:solidFill>
                  <a:srgbClr val="000000"/>
                </a:solidFill>
                <a:latin typeface="幼圆" charset="0"/>
                <a:cs typeface="幼圆" charset="0"/>
              </a:rPr>
              <a:t>笼罩</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14" name="文本框 6"/>
          <p:cNvSpPr txBox="1">
            <a:spLocks noChangeArrowheads="1"/>
          </p:cNvSpPr>
          <p:nvPr/>
        </p:nvSpPr>
        <p:spPr bwMode="auto">
          <a:xfrm>
            <a:off x="1612900" y="3470275"/>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err="1">
                <a:solidFill>
                  <a:srgbClr val="000000"/>
                </a:solidFill>
                <a:latin typeface="幼圆" charset="0"/>
                <a:cs typeface="幼圆" charset="0"/>
              </a:rPr>
              <a:t>lóng</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鸡笼</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sym typeface="黑体" panose="02010609060101010101" pitchFamily="49" charset="-122"/>
            </a:endParaRPr>
          </a:p>
        </p:txBody>
      </p:sp>
      <p:sp>
        <p:nvSpPr>
          <p:cNvPr id="15" name="TextBox 13"/>
          <p:cNvSpPr txBox="1">
            <a:spLocks noChangeArrowheads="1"/>
          </p:cNvSpPr>
          <p:nvPr>
            <p:custDataLst>
              <p:tags r:id="rId16"/>
            </p:custDataLst>
          </p:nvPr>
        </p:nvSpPr>
        <p:spPr bwMode="auto">
          <a:xfrm>
            <a:off x="4489450" y="3213100"/>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chemeClr val="dk1"/>
                </a:solidFill>
                <a:latin typeface="幼圆" charset="0"/>
                <a:ea typeface="幼圆" charset="0"/>
                <a:cs typeface="Times New Roman" panose="02020603050405020304" pitchFamily="18" charset="0"/>
              </a:rPr>
              <a:t>卷</a:t>
            </a:r>
            <a:endParaRPr lang="zh-CN" altLang="en-US" sz="2800" b="1">
              <a:solidFill>
                <a:schemeClr val="dk1"/>
              </a:solidFill>
              <a:latin typeface="幼圆" charset="0"/>
              <a:ea typeface="幼圆" charset="0"/>
              <a:cs typeface="Times New Roman" panose="02020603050405020304" pitchFamily="18" charset="0"/>
            </a:endParaRPr>
          </a:p>
        </p:txBody>
      </p:sp>
      <p:sp>
        <p:nvSpPr>
          <p:cNvPr id="16" name="左大括号 15"/>
          <p:cNvSpPr/>
          <p:nvPr>
            <p:custDataLst>
              <p:tags r:id="rId17"/>
            </p:custDataLst>
          </p:nvPr>
        </p:nvSpPr>
        <p:spPr>
          <a:xfrm>
            <a:off x="5014913" y="2981325"/>
            <a:ext cx="166687" cy="950913"/>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b="1">
              <a:solidFill>
                <a:schemeClr val="dk1"/>
              </a:solidFill>
              <a:latin typeface="幼圆" charset="0"/>
              <a:ea typeface="宋体" panose="02010600030101010101" pitchFamily="2" charset="-122"/>
              <a:cs typeface="幼圆" charset="0"/>
            </a:endParaRPr>
          </a:p>
        </p:txBody>
      </p:sp>
      <p:sp>
        <p:nvSpPr>
          <p:cNvPr id="17" name="文本框 5"/>
          <p:cNvSpPr txBox="1">
            <a:spLocks noChangeArrowheads="1"/>
          </p:cNvSpPr>
          <p:nvPr/>
        </p:nvSpPr>
        <p:spPr bwMode="auto">
          <a:xfrm>
            <a:off x="5121275" y="2886075"/>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juàn</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画卷</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
        <p:nvSpPr>
          <p:cNvPr id="18" name="文本框 10"/>
          <p:cNvSpPr txBox="1">
            <a:spLocks noChangeArrowheads="1"/>
          </p:cNvSpPr>
          <p:nvPr/>
        </p:nvSpPr>
        <p:spPr bwMode="auto">
          <a:xfrm>
            <a:off x="5097463" y="3541713"/>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cs typeface="幼圆" charset="0"/>
              </a:rPr>
              <a:t>juǎn</a:t>
            </a:r>
            <a:r>
              <a:rPr lang="en-US" altLang="zh-CN" sz="2800" b="1" dirty="0">
                <a:solidFill>
                  <a:srgbClr val="000000"/>
                </a:solidFill>
                <a:latin typeface="幼圆" charset="0"/>
                <a:cs typeface="幼圆" charset="0"/>
              </a:rPr>
              <a:t>(</a:t>
            </a:r>
            <a:r>
              <a:rPr lang="zh-CN" altLang="en-US" sz="2800" b="1" dirty="0">
                <a:solidFill>
                  <a:srgbClr val="000000"/>
                </a:solidFill>
                <a:latin typeface="幼圆" charset="0"/>
                <a:cs typeface="幼圆" charset="0"/>
              </a:rPr>
              <a:t>卷尺</a:t>
            </a:r>
            <a:r>
              <a:rPr lang="en-US" altLang="zh-CN" sz="2800" b="1" dirty="0">
                <a:solidFill>
                  <a:srgbClr val="000000"/>
                </a:solidFill>
                <a:latin typeface="幼圆" charset="0"/>
                <a:cs typeface="幼圆" charset="0"/>
              </a:rPr>
              <a:t>)</a:t>
            </a:r>
            <a:endParaRPr lang="en-US" altLang="zh-CN" sz="2800" b="1" dirty="0">
              <a:solidFill>
                <a:srgbClr val="000000"/>
              </a:solidFill>
              <a:latin typeface="幼圆" charset="0"/>
              <a:cs typeface="幼圆" charset="0"/>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3" grpId="0"/>
      <p:bldP spid="14"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760413" y="1673225"/>
            <a:ext cx="7281862" cy="353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800" b="1" noProof="1">
                <a:solidFill>
                  <a:srgbClr val="000000"/>
                </a:solidFill>
                <a:latin typeface="幼圆" charset="0"/>
                <a:cs typeface="幼圆" charset="0"/>
                <a:sym typeface="+mn-ea"/>
              </a:rPr>
              <a:t>笼罩—                  恢复—                  屹立—</a:t>
            </a:r>
            <a:endParaRPr lang="zh-CN" altLang="en-US" sz="2800" b="1" noProof="1">
              <a:solidFill>
                <a:srgbClr val="000000"/>
              </a:solidFill>
              <a:latin typeface="幼圆" charset="0"/>
              <a:cs typeface="幼圆" charset="0"/>
              <a:sym typeface="+mn-ea"/>
            </a:endParaRPr>
          </a:p>
          <a:p>
            <a:pPr eaLnBrk="1" hangingPunct="1">
              <a:lnSpc>
                <a:spcPct val="200000"/>
              </a:lnSpc>
            </a:pPr>
            <a:r>
              <a:rPr lang="zh-CN" altLang="en-US" sz="2800" b="1" noProof="1">
                <a:solidFill>
                  <a:srgbClr val="000000"/>
                </a:solidFill>
                <a:latin typeface="幼圆" charset="0"/>
                <a:cs typeface="幼圆" charset="0"/>
                <a:sym typeface="+mn-ea"/>
              </a:rPr>
              <a:t>颤动—                  依旧—                宽阔—  </a:t>
            </a:r>
            <a:r>
              <a:rPr lang="zh-CN" altLang="zh-CN" sz="2800" b="1">
                <a:solidFill>
                  <a:srgbClr val="000000"/>
                </a:solidFill>
                <a:latin typeface="幼圆" charset="0"/>
                <a:cs typeface="幼圆" charset="0"/>
              </a:rPr>
              <a:t>    </a:t>
            </a:r>
            <a:r>
              <a:rPr lang="zh-CN" altLang="en-US" sz="2800" b="1">
                <a:solidFill>
                  <a:srgbClr val="000000"/>
                </a:solidFill>
                <a:latin typeface="幼圆" charset="0"/>
                <a:cs typeface="幼圆" charset="0"/>
              </a:rPr>
              <a:t> </a:t>
            </a:r>
            <a:endParaRPr lang="zh-CN" altLang="en-US" sz="2800" b="1">
              <a:solidFill>
                <a:srgbClr val="000000"/>
              </a:solidFill>
              <a:latin typeface="幼圆" charset="0"/>
              <a:cs typeface="幼圆" charset="0"/>
            </a:endParaRPr>
          </a:p>
        </p:txBody>
      </p:sp>
      <p:sp>
        <p:nvSpPr>
          <p:cNvPr id="3" name="文本框 2"/>
          <p:cNvSpPr txBox="1">
            <a:spLocks noChangeArrowheads="1"/>
          </p:cNvSpPr>
          <p:nvPr/>
        </p:nvSpPr>
        <p:spPr bwMode="auto">
          <a:xfrm>
            <a:off x="1828800" y="19939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000000"/>
                </a:solidFill>
                <a:latin typeface="幼圆" charset="0"/>
                <a:ea typeface="幼圆" charset="0"/>
                <a:sym typeface="黑体" panose="02010609060101010101" pitchFamily="49" charset="-122"/>
              </a:rPr>
              <a:t>覆盖</a:t>
            </a:r>
            <a:endParaRPr lang="zh-CN" altLang="en-US" sz="2800" b="1">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556125" y="1993900"/>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000000"/>
                </a:solidFill>
                <a:latin typeface="幼圆" charset="0"/>
                <a:ea typeface="幼圆" charset="0"/>
                <a:sym typeface="黑体" panose="02010609060101010101" pitchFamily="49" charset="-122"/>
              </a:rPr>
              <a:t>复原</a:t>
            </a:r>
            <a:endParaRPr lang="zh-CN" altLang="en-US" sz="2800" b="1" dirty="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7186613" y="1809750"/>
            <a:ext cx="89789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dirty="0">
                <a:solidFill>
                  <a:srgbClr val="000000"/>
                </a:solidFill>
                <a:latin typeface="幼圆" charset="0"/>
                <a:ea typeface="幼圆" charset="0"/>
                <a:sym typeface="黑体" panose="02010609060101010101" pitchFamily="49" charset="-122"/>
              </a:rPr>
              <a:t>矗立</a:t>
            </a:r>
            <a:endParaRPr lang="zh-CN" altLang="en-US" sz="2800" b="1" dirty="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1828800" y="28686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noProof="1">
                <a:solidFill>
                  <a:srgbClr val="000000"/>
                </a:solidFill>
                <a:latin typeface="幼圆" charset="0"/>
                <a:ea typeface="幼圆" charset="0"/>
                <a:sym typeface="+mn-ea"/>
              </a:rPr>
              <a:t>颤抖</a:t>
            </a:r>
            <a:endParaRPr lang="zh-CN" altLang="en-US" sz="2800" b="1" noProof="1">
              <a:solidFill>
                <a:srgbClr val="000000"/>
              </a:solidFill>
              <a:latin typeface="幼圆" charset="0"/>
              <a:ea typeface="幼圆" charset="0"/>
              <a:sym typeface="+mn-ea"/>
            </a:endParaRPr>
          </a:p>
        </p:txBody>
      </p:sp>
      <p:sp>
        <p:nvSpPr>
          <p:cNvPr id="7" name="文本框 6"/>
          <p:cNvSpPr txBox="1">
            <a:spLocks noChangeArrowheads="1"/>
          </p:cNvSpPr>
          <p:nvPr/>
        </p:nvSpPr>
        <p:spPr bwMode="auto">
          <a:xfrm>
            <a:off x="4556125" y="28686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noProof="1">
                <a:solidFill>
                  <a:srgbClr val="000000"/>
                </a:solidFill>
                <a:latin typeface="幼圆" charset="0"/>
                <a:ea typeface="幼圆" charset="0"/>
                <a:sym typeface="+mn-ea"/>
              </a:rPr>
              <a:t>照旧</a:t>
            </a:r>
            <a:endParaRPr lang="zh-CN" altLang="en-US" sz="2800" b="1" noProof="1">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7135813" y="2843213"/>
            <a:ext cx="8978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noProof="1">
                <a:solidFill>
                  <a:srgbClr val="000000"/>
                </a:solidFill>
                <a:latin typeface="幼圆" charset="0"/>
                <a:ea typeface="幼圆" charset="0"/>
                <a:sym typeface="+mn-ea"/>
              </a:rPr>
              <a:t>宽广</a:t>
            </a:r>
            <a:endParaRPr lang="zh-CN" altLang="en-US" sz="2800" b="1" noProof="1">
              <a:solidFill>
                <a:srgbClr val="000000"/>
              </a:solidFill>
              <a:latin typeface="幼圆" charset="0"/>
              <a:ea typeface="幼圆" charset="0"/>
              <a:sym typeface="+mn-ea"/>
            </a:endParaRPr>
          </a:p>
        </p:txBody>
      </p:sp>
      <p:sp>
        <p:nvSpPr>
          <p:cNvPr id="9" name="矩形 5"/>
          <p:cNvSpPr>
            <a:spLocks noChangeArrowheads="1"/>
          </p:cNvSpPr>
          <p:nvPr/>
        </p:nvSpPr>
        <p:spPr bwMode="auto">
          <a:xfrm>
            <a:off x="352425" y="935038"/>
            <a:ext cx="502602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b="1">
                <a:solidFill>
                  <a:srgbClr val="000000"/>
                </a:solidFill>
                <a:latin typeface="幼圆" charset="0"/>
                <a:ea typeface="幼圆" charset="0"/>
                <a:cs typeface="宋体" panose="02010600030101010101" pitchFamily="2" charset="-122"/>
              </a:rPr>
              <a:t>五、写出下列词语的近义词。</a:t>
            </a:r>
            <a:endParaRPr lang="zh-CN" altLang="en-US" sz="2800" b="1">
              <a:solidFill>
                <a:srgbClr val="000000"/>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233.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4.xml><?xml version="1.0" encoding="utf-8"?>
<p:tagLst xmlns:p="http://schemas.openxmlformats.org/presentationml/2006/main">
  <p:tag name="KSO_WM_SLIDE_BK_DARK_LIGHT" val="2"/>
  <p:tag name="KSO_WM_SLIDE_BACKGROUND_TYPE" val="general"/>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6.xml><?xml version="1.0" encoding="utf-8"?>
<p:tagLst xmlns:p="http://schemas.openxmlformats.org/presentationml/2006/main">
  <p:tag name="KSO_WM_SLIDE_BK_DARK_LIGHT" val="2"/>
  <p:tag name="KSO_WM_SLIDE_BACKGROUND_TYPE" val="general"/>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8.xml><?xml version="1.0" encoding="utf-8"?>
<p:tagLst xmlns:p="http://schemas.openxmlformats.org/presentationml/2006/main">
  <p:tag name="KSO_WM_SLIDE_BK_DARK_LIGHT" val="2"/>
  <p:tag name="KSO_WM_SLIDE_BACKGROUND_TYPE" val="general"/>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7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1.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2.xml><?xml version="1.0" encoding="utf-8"?>
<p:tagLst xmlns:p="http://schemas.openxmlformats.org/presentationml/2006/main">
  <p:tag name="KSO_WM_SLIDE_BK_DARK_LIGHT" val="2"/>
  <p:tag name="KSO_WM_SLIDE_BACKGROUND_TYPE" val="general"/>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9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9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9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96.xml><?xml version="1.0" encoding="utf-8"?>
<p:tagLst xmlns:p="http://schemas.openxmlformats.org/presentationml/2006/main">
  <p:tag name="KSO_WM_SLIDE_BK_DARK_LIGHT" val="2"/>
  <p:tag name="KSO_WM_SLIDE_BACKGROUND_TYPE" val="general"/>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4.xml><?xml version="1.0" encoding="utf-8"?>
<p:tagLst xmlns:p="http://schemas.openxmlformats.org/presentationml/2006/main">
  <p:tag name="KSO_WM_SLIDE_BK_DARK_LIGHT" val="2"/>
  <p:tag name="KSO_WM_SLIDE_BACKGROUND_TYPE" val="general"/>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4.xml><?xml version="1.0" encoding="utf-8"?>
<p:tagLst xmlns:p="http://schemas.openxmlformats.org/presentationml/2006/main">
  <p:tag name="KSO_WM_SLIDE_BK_DARK_LIGHT" val="2"/>
  <p:tag name="KSO_WM_SLIDE_BACKGROUND_TYPE" val="general"/>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SLIDE_BK_DARK_LIGHT" val="2"/>
  <p:tag name="KSO_WM_SLIDE_BACKGROUND_TYPE" val="general"/>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KSO_WM_SLIDE_BK_DARK_LIGHT" val="2"/>
  <p:tag name="KSO_WM_SLIDE_BACKGROUND_TYPE" val="general"/>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SLIDE_BK_DARK_LIGHT" val="2"/>
  <p:tag name="KSO_WM_SLIDE_BACKGROUND_TYPE" val="general"/>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8.xml><?xml version="1.0" encoding="utf-8"?>
<p:tagLst xmlns:p="http://schemas.openxmlformats.org/presentationml/2006/main">
  <p:tag name="KSO_WM_SLIDE_BK_DARK_LIGHT" val="2"/>
  <p:tag name="KSO_WM_SLIDE_BACKGROUND_TYPE" val="general"/>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8.xml><?xml version="1.0" encoding="utf-8"?>
<p:tagLst xmlns:p="http://schemas.openxmlformats.org/presentationml/2006/main">
  <p:tag name="KSO_WM_SLIDE_BK_DARK_LIGHT" val="2"/>
  <p:tag name="KSO_WM_SLIDE_BACKGROUND_TYPE" val="general"/>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8.xml><?xml version="1.0" encoding="utf-8"?>
<p:tagLst xmlns:p="http://schemas.openxmlformats.org/presentationml/2006/main">
  <p:tag name="KSO_WM_SLIDE_BK_DARK_LIGHT" val="2"/>
  <p:tag name="KSO_WM_SLIDE_BACKGROUND_TYPE" val="general"/>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8.xml><?xml version="1.0" encoding="utf-8"?>
<p:tagLst xmlns:p="http://schemas.openxmlformats.org/presentationml/2006/main">
  <p:tag name="KSO_WM_SLIDE_BK_DARK_LIGHT" val="2"/>
  <p:tag name="KSO_WM_SLIDE_BACKGROUND_TYPE" val="general"/>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8.xml><?xml version="1.0" encoding="utf-8"?>
<p:tagLst xmlns:p="http://schemas.openxmlformats.org/presentationml/2006/main">
  <p:tag name="KSO_WM_SLIDE_BK_DARK_LIGHT" val="2"/>
  <p:tag name="KSO_WM_SLIDE_BACKGROUND_TYPE" val="general"/>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8.xml><?xml version="1.0" encoding="utf-8"?>
<p:tagLst xmlns:p="http://schemas.openxmlformats.org/presentationml/2006/main">
  <p:tag name="KSO_WM_SLIDE_BK_DARK_LIGHT" val="2"/>
  <p:tag name="KSO_WM_SLIDE_BACKGROUND_TYPE" val="general"/>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8.xml><?xml version="1.0" encoding="utf-8"?>
<p:tagLst xmlns:p="http://schemas.openxmlformats.org/presentationml/2006/main">
  <p:tag name="KSO_WM_SLIDE_BK_DARK_LIGHT" val="2"/>
  <p:tag name="KSO_WM_SLIDE_BACKGROUND_TYPE" val="general"/>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K_DARK_LIGHT" val="2"/>
  <p:tag name="KSO_WM_SLIDE_BACKGROUND_TYPE" val="general"/>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2.xml><?xml version="1.0" encoding="utf-8"?>
<p:tagLst xmlns:p="http://schemas.openxmlformats.org/presentationml/2006/main">
  <p:tag name="KSO_WM_SLIDE_BK_DARK_LIGHT" val="2"/>
  <p:tag name="KSO_WM_SLIDE_BACKGROUND_TYPE" val="general"/>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66.xml><?xml version="1.0" encoding="utf-8"?>
<p:tagLst xmlns:p="http://schemas.openxmlformats.org/presentationml/2006/main">
  <p:tag name="KSO_WM_SLIDE_BK_DARK_LIGHT" val="2"/>
  <p:tag name="KSO_WM_SLIDE_BACKGROUND_TYPE" val="general"/>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7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K_DARK_LIGHT" val="2"/>
  <p:tag name="KSO_WM_SLIDE_BACKGROUND_TYPE" val="general"/>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8.xml><?xml version="1.0" encoding="utf-8"?>
<p:tagLst xmlns:p="http://schemas.openxmlformats.org/presentationml/2006/main">
  <p:tag name="KSO_WM_SLIDE_BK_DARK_LIGHT" val="2"/>
  <p:tag name="KSO_WM_SLIDE_BACKGROUND_TYPE" val="general"/>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08.xml><?xml version="1.0" encoding="utf-8"?>
<p:tagLst xmlns:p="http://schemas.openxmlformats.org/presentationml/2006/main">
  <p:tag name="KSO_WM_SLIDE_BK_DARK_LIGHT" val="2"/>
  <p:tag name="KSO_WM_SLIDE_BACKGROUND_TYPE" val="general"/>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9.xml><?xml version="1.0" encoding="utf-8"?>
<p:tagLst xmlns:p="http://schemas.openxmlformats.org/presentationml/2006/main">
  <p:tag name="KSO_WM_SLIDE_BK_DARK_LIGHT" val="2"/>
  <p:tag name="KSO_WM_SLIDE_BACKGROUND_TYPE" val="general"/>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9.xml><?xml version="1.0" encoding="utf-8"?>
<p:tagLst xmlns:p="http://schemas.openxmlformats.org/presentationml/2006/main">
  <p:tag name="KSO_WM_SLIDE_BK_DARK_LIGHT" val="2"/>
  <p:tag name="KSO_WM_SLIDE_BACKGROUND_TYPE" val="general"/>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0.xml><?xml version="1.0" encoding="utf-8"?>
<p:tagLst xmlns:p="http://schemas.openxmlformats.org/presentationml/2006/main">
  <p:tag name="KSO_WM_SLIDE_BK_DARK_LIGHT" val="2"/>
  <p:tag name="KSO_WM_SLIDE_BACKGROUND_TYPE" val="general"/>
</p:tagLst>
</file>

<file path=ppt/tags/tag5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1.xml><?xml version="1.0" encoding="utf-8"?>
<p:tagLst xmlns:p="http://schemas.openxmlformats.org/presentationml/2006/main">
  <p:tag name="KSO_WM_SLIDE_BK_DARK_LIGHT" val="2"/>
  <p:tag name="KSO_WM_SLIDE_BACKGROUND_TYPE" val="general"/>
</p:tagLst>
</file>

<file path=ppt/tags/tag5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2.xml><?xml version="1.0" encoding="utf-8"?>
<p:tagLst xmlns:p="http://schemas.openxmlformats.org/presentationml/2006/main">
  <p:tag name="KSO_WM_SLIDE_BK_DARK_LIGHT" val="2"/>
  <p:tag name="KSO_WM_SLIDE_BACKGROUND_TYPE" val="general"/>
</p:tagLst>
</file>

<file path=ppt/tags/tag5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72.xml><?xml version="1.0" encoding="utf-8"?>
<p:tagLst xmlns:p="http://schemas.openxmlformats.org/presentationml/2006/main">
  <p:tag name="KSO_WM_SLIDE_BK_DARK_LIGHT" val="2"/>
  <p:tag name="KSO_WM_SLIDE_BACKGROUND_TYPE" val="general"/>
</p:tagLst>
</file>

<file path=ppt/tags/tag5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3.xml><?xml version="1.0" encoding="utf-8"?>
<p:tagLst xmlns:p="http://schemas.openxmlformats.org/presentationml/2006/main">
  <p:tag name="KSO_WM_SLIDE_BK_DARK_LIGHT" val="2"/>
  <p:tag name="KSO_WM_SLIDE_BACKGROUND_TYPE" val="general"/>
</p:tagLst>
</file>

<file path=ppt/tags/tag5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4.xml><?xml version="1.0" encoding="utf-8"?>
<p:tagLst xmlns:p="http://schemas.openxmlformats.org/presentationml/2006/main">
  <p:tag name="KSO_WM_SLIDE_BK_DARK_LIGHT" val="2"/>
  <p:tag name="KSO_WM_SLIDE_BACKGROUND_TYPE" val="general"/>
</p:tagLst>
</file>

<file path=ppt/tags/tag5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5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04.xml><?xml version="1.0" encoding="utf-8"?>
<p:tagLst xmlns:p="http://schemas.openxmlformats.org/presentationml/2006/main">
  <p:tag name="KSO_WM_SLIDE_BK_DARK_LIGHT" val="2"/>
  <p:tag name="KSO_WM_SLIDE_BACKGROUND_TYPE" val="general"/>
</p:tagLst>
</file>

<file path=ppt/tags/tag6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15.xml><?xml version="1.0" encoding="utf-8"?>
<p:tagLst xmlns:p="http://schemas.openxmlformats.org/presentationml/2006/main">
  <p:tag name="KSO_WM_SLIDE_BK_DARK_LIGHT" val="2"/>
  <p:tag name="KSO_WM_SLIDE_BACKGROUND_TYPE" val="general"/>
</p:tagLst>
</file>

<file path=ppt/tags/tag6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26.xml><?xml version="1.0" encoding="utf-8"?>
<p:tagLst xmlns:p="http://schemas.openxmlformats.org/presentationml/2006/main">
  <p:tag name="KSO_WM_SLIDE_BK_DARK_LIGHT" val="2"/>
  <p:tag name="KSO_WM_SLIDE_BACKGROUND_TYPE" val="general"/>
</p:tagLst>
</file>

<file path=ppt/tags/tag6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8.xml><?xml version="1.0" encoding="utf-8"?>
<p:tagLst xmlns:p="http://schemas.openxmlformats.org/presentationml/2006/main">
  <p:tag name="KSO_WM_SLIDE_BK_DARK_LIGHT" val="2"/>
  <p:tag name="KSO_WM_SLIDE_BACKGROUND_TYPE" val="general"/>
</p:tagLst>
</file>

<file path=ppt/tags/tag6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4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4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5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52.xml><?xml version="1.0" encoding="utf-8"?>
<p:tagLst xmlns:p="http://schemas.openxmlformats.org/presentationml/2006/main">
  <p:tag name="KSO_WM_SLIDE_BK_DARK_LIGHT" val="2"/>
  <p:tag name="KSO_WM_SLIDE_BACKGROUND_TYPE" val="general"/>
</p:tagLst>
</file>

<file path=ppt/tags/tag6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6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66.xml><?xml version="1.0" encoding="utf-8"?>
<p:tagLst xmlns:p="http://schemas.openxmlformats.org/presentationml/2006/main">
  <p:tag name="KSO_WM_SLIDE_BK_DARK_LIGHT" val="2"/>
  <p:tag name="KSO_WM_SLIDE_BACKGROUND_TYPE" val="general"/>
</p:tagLst>
</file>

<file path=ppt/tags/tag6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7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7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84.xml><?xml version="1.0" encoding="utf-8"?>
<p:tagLst xmlns:p="http://schemas.openxmlformats.org/presentationml/2006/main">
  <p:tag name="KSO_WM_SLIDE_BK_DARK_LIGHT" val="2"/>
  <p:tag name="KSO_WM_SLIDE_BACKGROUND_TYPE" val="general"/>
</p:tagLst>
</file>

<file path=ppt/tags/tag6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94.xml><?xml version="1.0" encoding="utf-8"?>
<p:tagLst xmlns:p="http://schemas.openxmlformats.org/presentationml/2006/main">
  <p:tag name="KSO_WM_SLIDE_BK_DARK_LIGHT" val="2"/>
  <p:tag name="KSO_WM_SLIDE_BACKGROUND_TYPE" val="general"/>
</p:tagLst>
</file>

<file path=ppt/tags/tag6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6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04.xml><?xml version="1.0" encoding="utf-8"?>
<p:tagLst xmlns:p="http://schemas.openxmlformats.org/presentationml/2006/main">
  <p:tag name="KSO_WM_SLIDE_BK_DARK_LIGHT" val="2"/>
  <p:tag name="KSO_WM_SLIDE_BACKGROUND_TYPE" val="general"/>
</p:tagLst>
</file>

<file path=ppt/tags/tag7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14.xml><?xml version="1.0" encoding="utf-8"?>
<p:tagLst xmlns:p="http://schemas.openxmlformats.org/presentationml/2006/main">
  <p:tag name="KSO_WM_SLIDE_BK_DARK_LIGHT" val="2"/>
  <p:tag name="KSO_WM_SLIDE_BACKGROUND_TYPE" val="general"/>
</p:tagLst>
</file>

<file path=ppt/tags/tag7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24.xml><?xml version="1.0" encoding="utf-8"?>
<p:tagLst xmlns:p="http://schemas.openxmlformats.org/presentationml/2006/main">
  <p:tag name="KSO_WM_SLIDE_BK_DARK_LIGHT" val="2"/>
  <p:tag name="KSO_WM_SLIDE_BACKGROUND_TYPE" val="general"/>
</p:tagLst>
</file>

<file path=ppt/tags/tag7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34.xml><?xml version="1.0" encoding="utf-8"?>
<p:tagLst xmlns:p="http://schemas.openxmlformats.org/presentationml/2006/main">
  <p:tag name="KSO_WM_SLIDE_BK_DARK_LIGHT" val="2"/>
  <p:tag name="KSO_WM_SLIDE_BACKGROUND_TYPE" val="general"/>
</p:tagLst>
</file>

<file path=ppt/tags/tag7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44.xml><?xml version="1.0" encoding="utf-8"?>
<p:tagLst xmlns:p="http://schemas.openxmlformats.org/presentationml/2006/main">
  <p:tag name="KSO_WM_SLIDE_BK_DARK_LIGHT" val="2"/>
  <p:tag name="KSO_WM_SLIDE_BACKGROUND_TYPE" val="general"/>
</p:tagLst>
</file>

<file path=ppt/tags/tag7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54.xml><?xml version="1.0" encoding="utf-8"?>
<p:tagLst xmlns:p="http://schemas.openxmlformats.org/presentationml/2006/main">
  <p:tag name="KSO_WM_SLIDE_BK_DARK_LIGHT" val="2"/>
  <p:tag name="KSO_WM_SLIDE_BACKGROUND_TYPE" val="general"/>
</p:tagLst>
</file>

<file path=ppt/tags/tag7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64.xml><?xml version="1.0" encoding="utf-8"?>
<p:tagLst xmlns:p="http://schemas.openxmlformats.org/presentationml/2006/main">
  <p:tag name="KSO_WM_SLIDE_BK_DARK_LIGHT" val="2"/>
  <p:tag name="KSO_WM_SLIDE_BACKGROUND_TYPE" val="general"/>
</p:tagLst>
</file>

<file path=ppt/tags/tag76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767.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7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78.xml><?xml version="1.0" encoding="utf-8"?>
<p:tagLst xmlns:p="http://schemas.openxmlformats.org/presentationml/2006/main">
  <p:tag name="KSO_WM_SLIDE_BK_DARK_LIGHT" val="2"/>
  <p:tag name="KSO_WM_SLIDE_BACKGROUND_TYPE" val="general"/>
</p:tagLst>
</file>

<file path=ppt/tags/tag7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0.xml><?xml version="1.0" encoding="utf-8"?>
<p:tagLst xmlns:p="http://schemas.openxmlformats.org/presentationml/2006/main">
  <p:tag name="KSO_WM_SLIDE_BK_DARK_LIGHT" val="2"/>
  <p:tag name="KSO_WM_SLIDE_BACKGROUND_TYPE" val="general"/>
</p:tagLst>
</file>

<file path=ppt/tags/tag7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7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02.xml><?xml version="1.0" encoding="utf-8"?>
<p:tagLst xmlns:p="http://schemas.openxmlformats.org/presentationml/2006/main">
  <p:tag name="KSO_WM_SLIDE_BK_DARK_LIGHT" val="2"/>
  <p:tag name="KSO_WM_SLIDE_BACKGROUND_TYPE" val="general"/>
</p:tagLst>
</file>

<file path=ppt/tags/tag8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1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1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1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1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16.xml><?xml version="1.0" encoding="utf-8"?>
<p:tagLst xmlns:p="http://schemas.openxmlformats.org/presentationml/2006/main">
  <p:tag name="KSO_WM_SLIDE_BK_DARK_LIGHT" val="2"/>
  <p:tag name="KSO_WM_SLIDE_BACKGROUND_TYPE" val="general"/>
</p:tagLst>
</file>

<file path=ppt/tags/tag8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2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2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2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0.xml><?xml version="1.0" encoding="utf-8"?>
<p:tagLst xmlns:p="http://schemas.openxmlformats.org/presentationml/2006/main">
  <p:tag name="KSO_WM_SLIDE_BK_DARK_LIGHT" val="2"/>
  <p:tag name="KSO_WM_SLIDE_BACKGROUND_TYPE" val="general"/>
</p:tagLst>
</file>

<file path=ppt/tags/tag8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48.xml><?xml version="1.0" encoding="utf-8"?>
<p:tagLst xmlns:p="http://schemas.openxmlformats.org/presentationml/2006/main">
  <p:tag name="KSO_WM_SLIDE_BK_DARK_LIGHT" val="2"/>
  <p:tag name="KSO_WM_SLIDE_BACKGROUND_TYPE" val="general"/>
</p:tagLst>
</file>

<file path=ppt/tags/tag8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58.xml><?xml version="1.0" encoding="utf-8"?>
<p:tagLst xmlns:p="http://schemas.openxmlformats.org/presentationml/2006/main">
  <p:tag name="KSO_WM_SLIDE_BK_DARK_LIGHT" val="2"/>
  <p:tag name="KSO_WM_SLIDE_BACKGROUND_TYPE" val="general"/>
</p:tagLst>
</file>

<file path=ppt/tags/tag8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68.xml><?xml version="1.0" encoding="utf-8"?>
<p:tagLst xmlns:p="http://schemas.openxmlformats.org/presentationml/2006/main">
  <p:tag name="KSO_WM_SLIDE_BK_DARK_LIGHT" val="2"/>
  <p:tag name="KSO_WM_SLIDE_BACKGROUND_TYPE" val="general"/>
</p:tagLst>
</file>

<file path=ppt/tags/tag8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78.xml><?xml version="1.0" encoding="utf-8"?>
<p:tagLst xmlns:p="http://schemas.openxmlformats.org/presentationml/2006/main">
  <p:tag name="KSO_WM_SLIDE_BK_DARK_LIGHT" val="2"/>
  <p:tag name="KSO_WM_SLIDE_BACKGROUND_TYPE" val="general"/>
</p:tagLst>
</file>

<file path=ppt/tags/tag8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9.xml><?xml version="1.0" encoding="utf-8"?>
<p:tagLst xmlns:p="http://schemas.openxmlformats.org/presentationml/2006/main">
  <p:tag name="KSO_WM_SLIDE_BK_DARK_LIGHT" val="2"/>
  <p:tag name="KSO_WM_SLIDE_BACKGROUND_TYPE" val="gener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8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99.xml><?xml version="1.0" encoding="utf-8"?>
<p:tagLst xmlns:p="http://schemas.openxmlformats.org/presentationml/2006/main">
  <p:tag name="KSO_WM_SLIDE_BK_DARK_LIGHT" val="2"/>
  <p:tag name="KSO_WM_SLIDE_BACKGROUND_TYPE" val="genera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9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9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9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09.xml><?xml version="1.0" encoding="utf-8"?>
<p:tagLst xmlns:p="http://schemas.openxmlformats.org/presentationml/2006/main">
  <p:tag name="KSO_WM_SLIDE_BK_DARK_LIGHT" val="2"/>
  <p:tag name="KSO_WM_SLIDE_BACKGROUND_TYPE" val="general"/>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9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9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9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19.xml><?xml version="1.0" encoding="utf-8"?>
<p:tagLst xmlns:p="http://schemas.openxmlformats.org/presentationml/2006/main">
  <p:tag name="KSO_WM_SLIDE_BK_DARK_LIGHT" val="2"/>
  <p:tag name="KSO_WM_SLIDE_BACKGROUND_TYPE" val="general"/>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a7e36b8-adb1-478a-9ea7-5b39708c8412}"/>
  <p:tag name="KSO_WM_UNIT_TYPE" val="i"/>
</p:tagLst>
</file>

<file path=ppt/tags/tag9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9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9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29.xml><?xml version="1.0" encoding="utf-8"?>
<p:tagLst xmlns:p="http://schemas.openxmlformats.org/presentationml/2006/main">
  <p:tag name="KSO_WM_SLIDE_BK_DARK_LIGHT" val="2"/>
  <p:tag name="KSO_WM_SLIDE_BACKGROUND_TYPE" val="general"/>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0.xml><?xml version="1.0" encoding="utf-8"?>
<p:tagLst xmlns:p="http://schemas.openxmlformats.org/presentationml/2006/main">
  <p:tag name="COMMONDATA" val="eyJoZGlkIjoiZWE3NjZlYjJkMjNiZjRmNDUwNDg2MDIyMjNiOTJhMjAifQ=="/>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9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9504</Words>
  <Application>WPS 演示</Application>
  <PresentationFormat>全屏显示(16:9)</PresentationFormat>
  <Paragraphs>1010</Paragraphs>
  <Slides>63</Slides>
  <Notes>1</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63</vt:i4>
      </vt:variant>
    </vt:vector>
  </HeadingPairs>
  <TitlesOfParts>
    <vt:vector size="83" baseType="lpstr">
      <vt:lpstr>Arial</vt:lpstr>
      <vt:lpstr>宋体</vt:lpstr>
      <vt:lpstr>Wingdings</vt:lpstr>
      <vt:lpstr>黑体</vt:lpstr>
      <vt:lpstr>微软雅黑</vt:lpstr>
      <vt:lpstr>?</vt:lpstr>
      <vt:lpstr>Segoe Print</vt:lpstr>
      <vt:lpstr>Calibri</vt:lpstr>
      <vt:lpstr>Times New Roman</vt:lpstr>
      <vt:lpstr>方正姚体</vt:lpstr>
      <vt:lpstr>Calibri</vt:lpstr>
      <vt:lpstr>楷体</vt:lpstr>
      <vt:lpstr>等线</vt:lpstr>
      <vt:lpstr>Arial Unicode MS</vt:lpstr>
      <vt:lpstr>幼圆</vt:lpstr>
      <vt:lpstr>汉仪乐喵体W</vt:lpstr>
      <vt:lpstr>Arial</vt:lpstr>
      <vt:lpstr>幼圆</vt:lpstr>
      <vt:lpstr>3_Office 主题​​</vt:lpstr>
      <vt:lpstr>49_Office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200</cp:revision>
  <dcterms:created xsi:type="dcterms:W3CDTF">2020-02-14T00:12:00Z</dcterms:created>
  <dcterms:modified xsi:type="dcterms:W3CDTF">2022-05-27T02:34:55Z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A364E4EBB0524F489FE19CB0A610ACFB</vt:lpwstr>
  </property>
</Properties>
</file>