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</p:sldMasterIdLst>
  <p:notesMasterIdLst>
    <p:notesMasterId r:id="rId24"/>
  </p:notesMasterIdLst>
  <p:sldIdLst>
    <p:sldId id="317" r:id="rId4"/>
    <p:sldId id="318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  <p:sldId id="330" r:id="rId17"/>
    <p:sldId id="331" r:id="rId18"/>
    <p:sldId id="332" r:id="rId19"/>
    <p:sldId id="333" r:id="rId20"/>
    <p:sldId id="334" r:id="rId21"/>
    <p:sldId id="335" r:id="rId22"/>
    <p:sldId id="336" r:id="rId23"/>
  </p:sldIdLst>
  <p:sldSz cx="12192000" cy="6858000"/>
  <p:notesSz cx="6858000" cy="9144000"/>
  <p:custDataLst>
    <p:tags r:id="rId29"/>
  </p:custDataLst>
  <p:defaultTextStyle>
    <a:defPPr>
      <a:defRPr lang="zh-CN"/>
    </a:defPPr>
    <a:lvl1pPr marL="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anose="020F0502020204030204" pitchFamily="34" charset="0"/>
        <a:ea typeface="宋体" panose="02010600030101010101" pitchFamily="2" charset="-122"/>
      </a:defRPr>
    </a:lvl1pPr>
    <a:lvl2pPr marL="4572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anose="020F0502020204030204" pitchFamily="34" charset="0"/>
        <a:ea typeface="宋体" panose="02010600030101010101" pitchFamily="2" charset="-122"/>
      </a:defRPr>
    </a:lvl2pPr>
    <a:lvl3pPr marL="9144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anose="020F0502020204030204" pitchFamily="34" charset="0"/>
        <a:ea typeface="宋体" panose="02010600030101010101" pitchFamily="2" charset="-122"/>
      </a:defRPr>
    </a:lvl3pPr>
    <a:lvl4pPr marL="13716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anose="020F0502020204030204" pitchFamily="34" charset="0"/>
        <a:ea typeface="宋体" panose="02010600030101010101" pitchFamily="2" charset="-122"/>
      </a:defRPr>
    </a:lvl4pPr>
    <a:lvl5pPr marL="18288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anose="020F0502020204030204" pitchFamily="34" charset="0"/>
        <a:ea typeface="宋体" panose="02010600030101010101" pitchFamily="2" charset="-122"/>
      </a:defRPr>
    </a:lvl5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76" autoAdjust="0"/>
  </p:normalViewPr>
  <p:slideViewPr>
    <p:cSldViewPr>
      <p:cViewPr varScale="1">
        <p:scale>
          <a:sx n="83" d="100"/>
          <a:sy n="83" d="100"/>
        </p:scale>
        <p:origin x="-614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gs" Target="tags/tag445.xml"/><Relationship Id="rId28" Type="http://schemas.openxmlformats.org/officeDocument/2006/relationships/commentAuthors" Target="commentAuthors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en-US"/>
            </a:defPPr>
            <a:lvl1pPr marL="0" indent="0" algn="l" defTabSz="9137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37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37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37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37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/>
            <a:endParaRPr lang="zh-CN" altLang="en-US" sz="1200"/>
          </a:p>
        </p:txBody>
      </p:sp>
      <p:sp>
        <p:nvSpPr>
          <p:cNvPr id="3075" name="日期占位符 2"/>
          <p:cNvSpPr>
            <a:spLocks noGrp="1"/>
          </p:cNvSpPr>
          <p:nvPr>
            <p:ph type="dt" idx="1"/>
          </p:nvPr>
        </p:nvSpPr>
        <p:spPr>
          <a:xfrm>
            <a:off x="3884612" y="0"/>
            <a:ext cx="2971800" cy="458788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/>
            <a:endParaRPr lang="zh-CN" altLang="en-US" sz="1200"/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077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3078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2"/>
            <a:ext cx="2971800" cy="458788"/>
          </a:xfrm>
          <a:prstGeom prst="rect">
            <a:avLst/>
          </a:prstGeom>
        </p:spPr>
        <p:txBody>
          <a:bodyPr rtlCol="0"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/>
            <a:endParaRPr lang="zh-CN" altLang="en-US" sz="1200"/>
          </a:p>
        </p:txBody>
      </p:sp>
      <p:sp>
        <p:nvSpPr>
          <p:cNvPr id="3079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</p:spPr>
        <p:txBody>
          <a:bodyPr numCol="1" anchor="b" anchorCtr="0" compatLnSpc="1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56B40438-CD07-448B-969E-F3439EEC6CE6}" type="slidenum">
              <a:rPr lang="en-US" altLang="en-US" sz="1200"/>
            </a:fld>
            <a:endParaRPr lang="en-US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 userDrawn="1"/>
        </p:nvSpPr>
        <p:spPr>
          <a:xfrm>
            <a:off x="4991100" y="3438525"/>
            <a:ext cx="2635250" cy="600075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24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 hasCustomPrompt="1"/>
          </p:nvPr>
        </p:nvSpPr>
        <p:spPr>
          <a:xfrm>
            <a:off x="2486346" y="1849494"/>
            <a:ext cx="7643973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60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</a:t>
            </a:r>
            <a:endParaRPr lang="zh-CN" altLang="en-US" dirty="0"/>
          </a:p>
        </p:txBody>
      </p:sp>
      <p:sp>
        <p:nvSpPr>
          <p:cNvPr id="87" name="内容占位符 8"/>
          <p:cNvSpPr>
            <a:spLocks noGrp="1"/>
          </p:cNvSpPr>
          <p:nvPr>
            <p:ph sz="quarter" idx="11" hasCustomPrompt="1"/>
          </p:nvPr>
        </p:nvSpPr>
        <p:spPr>
          <a:xfrm>
            <a:off x="4243289" y="2776791"/>
            <a:ext cx="4130086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0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</a:t>
            </a:r>
            <a:endParaRPr lang="zh-CN" altLang="en-US" dirty="0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 hasCustomPrompt="1"/>
          </p:nvPr>
        </p:nvSpPr>
        <p:spPr>
          <a:xfrm>
            <a:off x="4990261" y="3509842"/>
            <a:ext cx="2636142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4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8.xml"/><Relationship Id="rId8" Type="http://schemas.openxmlformats.org/officeDocument/2006/relationships/tags" Target="../tags/tag327.xml"/><Relationship Id="rId7" Type="http://schemas.openxmlformats.org/officeDocument/2006/relationships/tags" Target="../tags/tag326.xml"/><Relationship Id="rId6" Type="http://schemas.openxmlformats.org/officeDocument/2006/relationships/tags" Target="../tags/tag325.xml"/><Relationship Id="rId5" Type="http://schemas.openxmlformats.org/officeDocument/2006/relationships/tags" Target="../tags/tag324.xml"/><Relationship Id="rId4" Type="http://schemas.openxmlformats.org/officeDocument/2006/relationships/tags" Target="../tags/tag323.xml"/><Relationship Id="rId3" Type="http://schemas.openxmlformats.org/officeDocument/2006/relationships/tags" Target="../tags/tag322.xml"/><Relationship Id="rId2" Type="http://schemas.openxmlformats.org/officeDocument/2006/relationships/tags" Target="../tags/tag321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331.xml"/><Relationship Id="rId13" Type="http://schemas.openxmlformats.org/officeDocument/2006/relationships/tags" Target="../tags/tag330.xml"/><Relationship Id="rId12" Type="http://schemas.openxmlformats.org/officeDocument/2006/relationships/image" Target="../media/image16.png"/><Relationship Id="rId11" Type="http://schemas.openxmlformats.org/officeDocument/2006/relationships/image" Target="../media/image15.png"/><Relationship Id="rId10" Type="http://schemas.openxmlformats.org/officeDocument/2006/relationships/tags" Target="../tags/tag329.xml"/><Relationship Id="rId1" Type="http://schemas.openxmlformats.org/officeDocument/2006/relationships/tags" Target="../tags/tag320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0.xml"/><Relationship Id="rId8" Type="http://schemas.openxmlformats.org/officeDocument/2006/relationships/tags" Target="../tags/tag339.xml"/><Relationship Id="rId7" Type="http://schemas.openxmlformats.org/officeDocument/2006/relationships/tags" Target="../tags/tag338.xml"/><Relationship Id="rId6" Type="http://schemas.openxmlformats.org/officeDocument/2006/relationships/tags" Target="../tags/tag337.xml"/><Relationship Id="rId5" Type="http://schemas.openxmlformats.org/officeDocument/2006/relationships/tags" Target="../tags/tag336.xml"/><Relationship Id="rId4" Type="http://schemas.openxmlformats.org/officeDocument/2006/relationships/tags" Target="../tags/tag335.xml"/><Relationship Id="rId3" Type="http://schemas.openxmlformats.org/officeDocument/2006/relationships/tags" Target="../tags/tag334.xml"/><Relationship Id="rId2" Type="http://schemas.openxmlformats.org/officeDocument/2006/relationships/tags" Target="../tags/tag333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343.xml"/><Relationship Id="rId13" Type="http://schemas.openxmlformats.org/officeDocument/2006/relationships/tags" Target="../tags/tag342.xml"/><Relationship Id="rId12" Type="http://schemas.openxmlformats.org/officeDocument/2006/relationships/image" Target="../media/image16.png"/><Relationship Id="rId11" Type="http://schemas.openxmlformats.org/officeDocument/2006/relationships/image" Target="../media/image15.png"/><Relationship Id="rId10" Type="http://schemas.openxmlformats.org/officeDocument/2006/relationships/tags" Target="../tags/tag341.xml"/><Relationship Id="rId1" Type="http://schemas.openxmlformats.org/officeDocument/2006/relationships/tags" Target="../tags/tag332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2.xml"/><Relationship Id="rId8" Type="http://schemas.openxmlformats.org/officeDocument/2006/relationships/tags" Target="../tags/tag351.xml"/><Relationship Id="rId7" Type="http://schemas.openxmlformats.org/officeDocument/2006/relationships/tags" Target="../tags/tag350.xml"/><Relationship Id="rId6" Type="http://schemas.openxmlformats.org/officeDocument/2006/relationships/tags" Target="../tags/tag349.xml"/><Relationship Id="rId5" Type="http://schemas.openxmlformats.org/officeDocument/2006/relationships/tags" Target="../tags/tag348.xml"/><Relationship Id="rId4" Type="http://schemas.openxmlformats.org/officeDocument/2006/relationships/tags" Target="../tags/tag347.xml"/><Relationship Id="rId3" Type="http://schemas.openxmlformats.org/officeDocument/2006/relationships/tags" Target="../tags/tag346.xml"/><Relationship Id="rId2" Type="http://schemas.openxmlformats.org/officeDocument/2006/relationships/tags" Target="../tags/tag345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53.xml"/><Relationship Id="rId10" Type="http://schemas.openxmlformats.org/officeDocument/2006/relationships/image" Target="../media/image17.jpeg"/><Relationship Id="rId1" Type="http://schemas.openxmlformats.org/officeDocument/2006/relationships/tags" Target="../tags/tag344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62.xml"/><Relationship Id="rId8" Type="http://schemas.openxmlformats.org/officeDocument/2006/relationships/tags" Target="../tags/tag361.xml"/><Relationship Id="rId7" Type="http://schemas.openxmlformats.org/officeDocument/2006/relationships/tags" Target="../tags/tag360.xml"/><Relationship Id="rId6" Type="http://schemas.openxmlformats.org/officeDocument/2006/relationships/tags" Target="../tags/tag359.xml"/><Relationship Id="rId5" Type="http://schemas.openxmlformats.org/officeDocument/2006/relationships/tags" Target="../tags/tag358.xml"/><Relationship Id="rId4" Type="http://schemas.openxmlformats.org/officeDocument/2006/relationships/tags" Target="../tags/tag357.xml"/><Relationship Id="rId3" Type="http://schemas.openxmlformats.org/officeDocument/2006/relationships/tags" Target="../tags/tag356.xml"/><Relationship Id="rId2" Type="http://schemas.openxmlformats.org/officeDocument/2006/relationships/tags" Target="../tags/tag355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64.xml"/><Relationship Id="rId10" Type="http://schemas.openxmlformats.org/officeDocument/2006/relationships/tags" Target="../tags/tag363.xml"/><Relationship Id="rId1" Type="http://schemas.openxmlformats.org/officeDocument/2006/relationships/tags" Target="../tags/tag354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73.xml"/><Relationship Id="rId8" Type="http://schemas.openxmlformats.org/officeDocument/2006/relationships/tags" Target="../tags/tag372.xml"/><Relationship Id="rId7" Type="http://schemas.openxmlformats.org/officeDocument/2006/relationships/tags" Target="../tags/tag371.xml"/><Relationship Id="rId6" Type="http://schemas.openxmlformats.org/officeDocument/2006/relationships/tags" Target="../tags/tag370.xml"/><Relationship Id="rId5" Type="http://schemas.openxmlformats.org/officeDocument/2006/relationships/tags" Target="../tags/tag369.xml"/><Relationship Id="rId4" Type="http://schemas.openxmlformats.org/officeDocument/2006/relationships/tags" Target="../tags/tag368.xml"/><Relationship Id="rId3" Type="http://schemas.openxmlformats.org/officeDocument/2006/relationships/tags" Target="../tags/tag367.xml"/><Relationship Id="rId2" Type="http://schemas.openxmlformats.org/officeDocument/2006/relationships/tags" Target="../tags/tag366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75.xml"/><Relationship Id="rId10" Type="http://schemas.openxmlformats.org/officeDocument/2006/relationships/tags" Target="../tags/tag374.xml"/><Relationship Id="rId1" Type="http://schemas.openxmlformats.org/officeDocument/2006/relationships/tags" Target="../tags/tag365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84.xml"/><Relationship Id="rId8" Type="http://schemas.openxmlformats.org/officeDocument/2006/relationships/tags" Target="../tags/tag383.xml"/><Relationship Id="rId7" Type="http://schemas.openxmlformats.org/officeDocument/2006/relationships/tags" Target="../tags/tag382.xml"/><Relationship Id="rId6" Type="http://schemas.openxmlformats.org/officeDocument/2006/relationships/tags" Target="../tags/tag381.xml"/><Relationship Id="rId5" Type="http://schemas.openxmlformats.org/officeDocument/2006/relationships/tags" Target="../tags/tag380.xml"/><Relationship Id="rId4" Type="http://schemas.openxmlformats.org/officeDocument/2006/relationships/tags" Target="../tags/tag379.xml"/><Relationship Id="rId3" Type="http://schemas.openxmlformats.org/officeDocument/2006/relationships/tags" Target="../tags/tag378.xml"/><Relationship Id="rId2" Type="http://schemas.openxmlformats.org/officeDocument/2006/relationships/tags" Target="../tags/tag377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86.xml"/><Relationship Id="rId11" Type="http://schemas.openxmlformats.org/officeDocument/2006/relationships/image" Target="../media/image18.png"/><Relationship Id="rId10" Type="http://schemas.openxmlformats.org/officeDocument/2006/relationships/tags" Target="../tags/tag385.xml"/><Relationship Id="rId1" Type="http://schemas.openxmlformats.org/officeDocument/2006/relationships/tags" Target="../tags/tag376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95.xml"/><Relationship Id="rId8" Type="http://schemas.openxmlformats.org/officeDocument/2006/relationships/tags" Target="../tags/tag394.xml"/><Relationship Id="rId7" Type="http://schemas.openxmlformats.org/officeDocument/2006/relationships/tags" Target="../tags/tag393.xml"/><Relationship Id="rId6" Type="http://schemas.openxmlformats.org/officeDocument/2006/relationships/tags" Target="../tags/tag392.xml"/><Relationship Id="rId5" Type="http://schemas.openxmlformats.org/officeDocument/2006/relationships/tags" Target="../tags/tag391.xml"/><Relationship Id="rId4" Type="http://schemas.openxmlformats.org/officeDocument/2006/relationships/tags" Target="../tags/tag390.xml"/><Relationship Id="rId3" Type="http://schemas.openxmlformats.org/officeDocument/2006/relationships/tags" Target="../tags/tag389.xml"/><Relationship Id="rId2" Type="http://schemas.openxmlformats.org/officeDocument/2006/relationships/tags" Target="../tags/tag388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397.xml"/><Relationship Id="rId12" Type="http://schemas.openxmlformats.org/officeDocument/2006/relationships/image" Target="../media/image20.jpeg"/><Relationship Id="rId11" Type="http://schemas.openxmlformats.org/officeDocument/2006/relationships/tags" Target="../tags/tag396.xml"/><Relationship Id="rId10" Type="http://schemas.openxmlformats.org/officeDocument/2006/relationships/image" Target="../media/image19.png"/><Relationship Id="rId1" Type="http://schemas.openxmlformats.org/officeDocument/2006/relationships/tags" Target="../tags/tag387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06.xml"/><Relationship Id="rId8" Type="http://schemas.openxmlformats.org/officeDocument/2006/relationships/tags" Target="../tags/tag405.xml"/><Relationship Id="rId7" Type="http://schemas.openxmlformats.org/officeDocument/2006/relationships/tags" Target="../tags/tag404.xml"/><Relationship Id="rId6" Type="http://schemas.openxmlformats.org/officeDocument/2006/relationships/tags" Target="../tags/tag403.xml"/><Relationship Id="rId5" Type="http://schemas.openxmlformats.org/officeDocument/2006/relationships/tags" Target="../tags/tag402.xml"/><Relationship Id="rId4" Type="http://schemas.openxmlformats.org/officeDocument/2006/relationships/tags" Target="../tags/tag401.xml"/><Relationship Id="rId3" Type="http://schemas.openxmlformats.org/officeDocument/2006/relationships/tags" Target="../tags/tag400.xml"/><Relationship Id="rId2" Type="http://schemas.openxmlformats.org/officeDocument/2006/relationships/tags" Target="../tags/tag399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409.xml"/><Relationship Id="rId11" Type="http://schemas.openxmlformats.org/officeDocument/2006/relationships/tags" Target="../tags/tag408.xml"/><Relationship Id="rId10" Type="http://schemas.openxmlformats.org/officeDocument/2006/relationships/tags" Target="../tags/tag407.xml"/><Relationship Id="rId1" Type="http://schemas.openxmlformats.org/officeDocument/2006/relationships/tags" Target="../tags/tag398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18.xml"/><Relationship Id="rId8" Type="http://schemas.openxmlformats.org/officeDocument/2006/relationships/tags" Target="../tags/tag417.xml"/><Relationship Id="rId7" Type="http://schemas.openxmlformats.org/officeDocument/2006/relationships/tags" Target="../tags/tag416.xml"/><Relationship Id="rId6" Type="http://schemas.openxmlformats.org/officeDocument/2006/relationships/tags" Target="../tags/tag415.xml"/><Relationship Id="rId5" Type="http://schemas.openxmlformats.org/officeDocument/2006/relationships/tags" Target="../tags/tag414.xml"/><Relationship Id="rId4" Type="http://schemas.openxmlformats.org/officeDocument/2006/relationships/tags" Target="../tags/tag413.xml"/><Relationship Id="rId3" Type="http://schemas.openxmlformats.org/officeDocument/2006/relationships/tags" Target="../tags/tag412.xml"/><Relationship Id="rId2" Type="http://schemas.openxmlformats.org/officeDocument/2006/relationships/tags" Target="../tags/tag411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421.xml"/><Relationship Id="rId11" Type="http://schemas.openxmlformats.org/officeDocument/2006/relationships/tags" Target="../tags/tag420.xml"/><Relationship Id="rId10" Type="http://schemas.openxmlformats.org/officeDocument/2006/relationships/tags" Target="../tags/tag419.xml"/><Relationship Id="rId1" Type="http://schemas.openxmlformats.org/officeDocument/2006/relationships/tags" Target="../tags/tag410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30.xml"/><Relationship Id="rId8" Type="http://schemas.openxmlformats.org/officeDocument/2006/relationships/tags" Target="../tags/tag429.xml"/><Relationship Id="rId7" Type="http://schemas.openxmlformats.org/officeDocument/2006/relationships/tags" Target="../tags/tag428.xml"/><Relationship Id="rId6" Type="http://schemas.openxmlformats.org/officeDocument/2006/relationships/tags" Target="../tags/tag427.xml"/><Relationship Id="rId5" Type="http://schemas.openxmlformats.org/officeDocument/2006/relationships/tags" Target="../tags/tag426.xml"/><Relationship Id="rId4" Type="http://schemas.openxmlformats.org/officeDocument/2006/relationships/tags" Target="../tags/tag425.xml"/><Relationship Id="rId3" Type="http://schemas.openxmlformats.org/officeDocument/2006/relationships/tags" Target="../tags/tag424.xml"/><Relationship Id="rId2" Type="http://schemas.openxmlformats.org/officeDocument/2006/relationships/tags" Target="../tags/tag423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433.xml"/><Relationship Id="rId12" Type="http://schemas.openxmlformats.org/officeDocument/2006/relationships/tags" Target="../tags/tag432.xml"/><Relationship Id="rId11" Type="http://schemas.openxmlformats.org/officeDocument/2006/relationships/tags" Target="../tags/tag431.xml"/><Relationship Id="rId10" Type="http://schemas.openxmlformats.org/officeDocument/2006/relationships/image" Target="../media/image21.png"/><Relationship Id="rId1" Type="http://schemas.openxmlformats.org/officeDocument/2006/relationships/tags" Target="../tags/tag42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0.xml"/><Relationship Id="rId8" Type="http://schemas.openxmlformats.org/officeDocument/2006/relationships/tags" Target="../tags/tag239.xml"/><Relationship Id="rId7" Type="http://schemas.openxmlformats.org/officeDocument/2006/relationships/tags" Target="../tags/tag238.xml"/><Relationship Id="rId6" Type="http://schemas.openxmlformats.org/officeDocument/2006/relationships/tags" Target="../tags/tag237.xml"/><Relationship Id="rId5" Type="http://schemas.openxmlformats.org/officeDocument/2006/relationships/tags" Target="../tags/tag236.xml"/><Relationship Id="rId4" Type="http://schemas.openxmlformats.org/officeDocument/2006/relationships/tags" Target="../tags/tag235.xml"/><Relationship Id="rId3" Type="http://schemas.openxmlformats.org/officeDocument/2006/relationships/tags" Target="../tags/tag234.xml"/><Relationship Id="rId2" Type="http://schemas.openxmlformats.org/officeDocument/2006/relationships/tags" Target="../tags/tag233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41.xml"/><Relationship Id="rId10" Type="http://schemas.openxmlformats.org/officeDocument/2006/relationships/image" Target="../media/image10.png"/><Relationship Id="rId1" Type="http://schemas.openxmlformats.org/officeDocument/2006/relationships/tags" Target="../tags/tag232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42.xml"/><Relationship Id="rId8" Type="http://schemas.openxmlformats.org/officeDocument/2006/relationships/tags" Target="../tags/tag441.xml"/><Relationship Id="rId7" Type="http://schemas.openxmlformats.org/officeDocument/2006/relationships/tags" Target="../tags/tag440.xml"/><Relationship Id="rId6" Type="http://schemas.openxmlformats.org/officeDocument/2006/relationships/tags" Target="../tags/tag439.xml"/><Relationship Id="rId5" Type="http://schemas.openxmlformats.org/officeDocument/2006/relationships/tags" Target="../tags/tag438.xml"/><Relationship Id="rId4" Type="http://schemas.openxmlformats.org/officeDocument/2006/relationships/tags" Target="../tags/tag437.xml"/><Relationship Id="rId3" Type="http://schemas.openxmlformats.org/officeDocument/2006/relationships/tags" Target="../tags/tag436.xml"/><Relationship Id="rId2" Type="http://schemas.openxmlformats.org/officeDocument/2006/relationships/tags" Target="../tags/tag435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444.xml"/><Relationship Id="rId11" Type="http://schemas.openxmlformats.org/officeDocument/2006/relationships/image" Target="../media/image22.png"/><Relationship Id="rId10" Type="http://schemas.openxmlformats.org/officeDocument/2006/relationships/tags" Target="../tags/tag443.xml"/><Relationship Id="rId1" Type="http://schemas.openxmlformats.org/officeDocument/2006/relationships/tags" Target="../tags/tag43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0.xml"/><Relationship Id="rId8" Type="http://schemas.openxmlformats.org/officeDocument/2006/relationships/tags" Target="../tags/tag249.xml"/><Relationship Id="rId7" Type="http://schemas.openxmlformats.org/officeDocument/2006/relationships/tags" Target="../tags/tag248.xml"/><Relationship Id="rId6" Type="http://schemas.openxmlformats.org/officeDocument/2006/relationships/tags" Target="../tags/tag247.xml"/><Relationship Id="rId5" Type="http://schemas.openxmlformats.org/officeDocument/2006/relationships/tags" Target="../tags/tag246.xml"/><Relationship Id="rId4" Type="http://schemas.openxmlformats.org/officeDocument/2006/relationships/tags" Target="../tags/tag245.xml"/><Relationship Id="rId3" Type="http://schemas.openxmlformats.org/officeDocument/2006/relationships/tags" Target="../tags/tag244.xml"/><Relationship Id="rId2" Type="http://schemas.openxmlformats.org/officeDocument/2006/relationships/tags" Target="../tags/tag243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51.xml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tags" Target="../tags/tag24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0.xml"/><Relationship Id="rId8" Type="http://schemas.openxmlformats.org/officeDocument/2006/relationships/tags" Target="../tags/tag259.xml"/><Relationship Id="rId7" Type="http://schemas.openxmlformats.org/officeDocument/2006/relationships/tags" Target="../tags/tag258.xml"/><Relationship Id="rId6" Type="http://schemas.openxmlformats.org/officeDocument/2006/relationships/tags" Target="../tags/tag257.xml"/><Relationship Id="rId5" Type="http://schemas.openxmlformats.org/officeDocument/2006/relationships/tags" Target="../tags/tag256.xml"/><Relationship Id="rId4" Type="http://schemas.openxmlformats.org/officeDocument/2006/relationships/tags" Target="../tags/tag255.xml"/><Relationship Id="rId3" Type="http://schemas.openxmlformats.org/officeDocument/2006/relationships/tags" Target="../tags/tag254.xml"/><Relationship Id="rId2" Type="http://schemas.openxmlformats.org/officeDocument/2006/relationships/tags" Target="../tags/tag253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265.xml"/><Relationship Id="rId13" Type="http://schemas.openxmlformats.org/officeDocument/2006/relationships/tags" Target="../tags/tag264.xml"/><Relationship Id="rId12" Type="http://schemas.openxmlformats.org/officeDocument/2006/relationships/tags" Target="../tags/tag263.xml"/><Relationship Id="rId11" Type="http://schemas.openxmlformats.org/officeDocument/2006/relationships/tags" Target="../tags/tag262.xml"/><Relationship Id="rId10" Type="http://schemas.openxmlformats.org/officeDocument/2006/relationships/tags" Target="../tags/tag261.xml"/><Relationship Id="rId1" Type="http://schemas.openxmlformats.org/officeDocument/2006/relationships/tags" Target="../tags/tag25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4.xml"/><Relationship Id="rId8" Type="http://schemas.openxmlformats.org/officeDocument/2006/relationships/tags" Target="../tags/tag273.xml"/><Relationship Id="rId7" Type="http://schemas.openxmlformats.org/officeDocument/2006/relationships/tags" Target="../tags/tag272.xml"/><Relationship Id="rId6" Type="http://schemas.openxmlformats.org/officeDocument/2006/relationships/tags" Target="../tags/tag271.xml"/><Relationship Id="rId5" Type="http://schemas.openxmlformats.org/officeDocument/2006/relationships/tags" Target="../tags/tag270.xml"/><Relationship Id="rId4" Type="http://schemas.openxmlformats.org/officeDocument/2006/relationships/tags" Target="../tags/tag269.xml"/><Relationship Id="rId3" Type="http://schemas.openxmlformats.org/officeDocument/2006/relationships/tags" Target="../tags/tag268.xml"/><Relationship Id="rId2" Type="http://schemas.openxmlformats.org/officeDocument/2006/relationships/tags" Target="../tags/tag267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76.xml"/><Relationship Id="rId11" Type="http://schemas.openxmlformats.org/officeDocument/2006/relationships/image" Target="../media/image12.png"/><Relationship Id="rId10" Type="http://schemas.openxmlformats.org/officeDocument/2006/relationships/tags" Target="../tags/tag275.xml"/><Relationship Id="rId1" Type="http://schemas.openxmlformats.org/officeDocument/2006/relationships/tags" Target="../tags/tag266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5.xml"/><Relationship Id="rId8" Type="http://schemas.openxmlformats.org/officeDocument/2006/relationships/tags" Target="../tags/tag284.xml"/><Relationship Id="rId7" Type="http://schemas.openxmlformats.org/officeDocument/2006/relationships/tags" Target="../tags/tag283.xml"/><Relationship Id="rId6" Type="http://schemas.openxmlformats.org/officeDocument/2006/relationships/tags" Target="../tags/tag282.xml"/><Relationship Id="rId5" Type="http://schemas.openxmlformats.org/officeDocument/2006/relationships/tags" Target="../tags/tag281.xml"/><Relationship Id="rId4" Type="http://schemas.openxmlformats.org/officeDocument/2006/relationships/tags" Target="../tags/tag280.xml"/><Relationship Id="rId3" Type="http://schemas.openxmlformats.org/officeDocument/2006/relationships/tags" Target="../tags/tag279.xml"/><Relationship Id="rId2" Type="http://schemas.openxmlformats.org/officeDocument/2006/relationships/tags" Target="../tags/tag278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87.xml"/><Relationship Id="rId11" Type="http://schemas.openxmlformats.org/officeDocument/2006/relationships/image" Target="../media/image13.png"/><Relationship Id="rId10" Type="http://schemas.openxmlformats.org/officeDocument/2006/relationships/tags" Target="../tags/tag286.xml"/><Relationship Id="rId1" Type="http://schemas.openxmlformats.org/officeDocument/2006/relationships/tags" Target="../tags/tag277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6.xml"/><Relationship Id="rId8" Type="http://schemas.openxmlformats.org/officeDocument/2006/relationships/tags" Target="../tags/tag295.xml"/><Relationship Id="rId7" Type="http://schemas.openxmlformats.org/officeDocument/2006/relationships/tags" Target="../tags/tag294.xml"/><Relationship Id="rId6" Type="http://schemas.openxmlformats.org/officeDocument/2006/relationships/tags" Target="../tags/tag293.xml"/><Relationship Id="rId5" Type="http://schemas.openxmlformats.org/officeDocument/2006/relationships/tags" Target="../tags/tag292.xml"/><Relationship Id="rId4" Type="http://schemas.openxmlformats.org/officeDocument/2006/relationships/tags" Target="../tags/tag291.xml"/><Relationship Id="rId3" Type="http://schemas.openxmlformats.org/officeDocument/2006/relationships/tags" Target="../tags/tag290.xml"/><Relationship Id="rId2" Type="http://schemas.openxmlformats.org/officeDocument/2006/relationships/tags" Target="../tags/tag289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98.xml"/><Relationship Id="rId11" Type="http://schemas.openxmlformats.org/officeDocument/2006/relationships/image" Target="../media/image14.png"/><Relationship Id="rId10" Type="http://schemas.openxmlformats.org/officeDocument/2006/relationships/tags" Target="../tags/tag297.xml"/><Relationship Id="rId1" Type="http://schemas.openxmlformats.org/officeDocument/2006/relationships/tags" Target="../tags/tag288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7.xml"/><Relationship Id="rId8" Type="http://schemas.openxmlformats.org/officeDocument/2006/relationships/tags" Target="../tags/tag306.xml"/><Relationship Id="rId7" Type="http://schemas.openxmlformats.org/officeDocument/2006/relationships/tags" Target="../tags/tag305.xml"/><Relationship Id="rId6" Type="http://schemas.openxmlformats.org/officeDocument/2006/relationships/tags" Target="../tags/tag304.xml"/><Relationship Id="rId5" Type="http://schemas.openxmlformats.org/officeDocument/2006/relationships/tags" Target="../tags/tag303.xml"/><Relationship Id="rId4" Type="http://schemas.openxmlformats.org/officeDocument/2006/relationships/tags" Target="../tags/tag302.xml"/><Relationship Id="rId3" Type="http://schemas.openxmlformats.org/officeDocument/2006/relationships/tags" Target="../tags/tag301.xml"/><Relationship Id="rId2" Type="http://schemas.openxmlformats.org/officeDocument/2006/relationships/tags" Target="../tags/tag300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08.xml"/><Relationship Id="rId11" Type="http://schemas.openxmlformats.org/officeDocument/2006/relationships/image" Target="../media/image16.png"/><Relationship Id="rId10" Type="http://schemas.openxmlformats.org/officeDocument/2006/relationships/image" Target="../media/image15.png"/><Relationship Id="rId1" Type="http://schemas.openxmlformats.org/officeDocument/2006/relationships/tags" Target="../tags/tag299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7.xml"/><Relationship Id="rId8" Type="http://schemas.openxmlformats.org/officeDocument/2006/relationships/tags" Target="../tags/tag316.xml"/><Relationship Id="rId7" Type="http://schemas.openxmlformats.org/officeDocument/2006/relationships/tags" Target="../tags/tag315.xml"/><Relationship Id="rId6" Type="http://schemas.openxmlformats.org/officeDocument/2006/relationships/tags" Target="../tags/tag314.xml"/><Relationship Id="rId5" Type="http://schemas.openxmlformats.org/officeDocument/2006/relationships/tags" Target="../tags/tag313.xml"/><Relationship Id="rId4" Type="http://schemas.openxmlformats.org/officeDocument/2006/relationships/tags" Target="../tags/tag312.xml"/><Relationship Id="rId3" Type="http://schemas.openxmlformats.org/officeDocument/2006/relationships/tags" Target="../tags/tag311.xml"/><Relationship Id="rId2" Type="http://schemas.openxmlformats.org/officeDocument/2006/relationships/tags" Target="../tags/tag310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19.xml"/><Relationship Id="rId10" Type="http://schemas.openxmlformats.org/officeDocument/2006/relationships/tags" Target="../tags/tag318.xml"/><Relationship Id="rId1" Type="http://schemas.openxmlformats.org/officeDocument/2006/relationships/tags" Target="../tags/tag30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2"/>
            <p:custDataLst>
              <p:tags r:id="rId1"/>
            </p:custDataLst>
          </p:nvPr>
        </p:nvSpPr>
        <p:spPr/>
        <p:txBody>
          <a:bodyPr/>
          <a:p>
            <a:r>
              <a:rPr lang="zh-CN" altLang="en-US" dirty="0" smtClean="0">
                <a:solidFill>
                  <a:schemeClr val="dk1">
                    <a:lumMod val="85000"/>
                    <a:lumOff val="15000"/>
                  </a:schemeClr>
                </a:solidFill>
              </a:rPr>
              <a:t>四年级上册</a:t>
            </a:r>
            <a:endParaRPr lang="zh-CN" altLang="en-US" dirty="0" smtClean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习题作文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我家的杏熟了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3316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初试身手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13317" name="矩形 4"/>
          <p:cNvSpPr/>
          <p:nvPr>
            <p:custDataLst>
              <p:tags r:id="rId10"/>
            </p:custDataLst>
          </p:nvPr>
        </p:nvSpPr>
        <p:spPr>
          <a:xfrm>
            <a:off x="3810000" y="1804988"/>
            <a:ext cx="7141359" cy="1753235"/>
          </a:xfrm>
          <a:prstGeom prst="rect">
            <a:avLst/>
          </a:prstGeom>
          <a:solidFill>
            <a:schemeClr val="lt1"/>
          </a:solidFill>
          <a:ln w="57150">
            <a:solidFill>
              <a:schemeClr val="accent4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第一幅图画中的人在进行跑步比赛，旁边有同学在加油，在介绍的时候，要抓住同学们的表情和动作，展现现场热烈的气氛。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pic>
        <p:nvPicPr>
          <p:cNvPr id="13318" name="Picture 2" descr="http://www.zxxk.com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6400" y="1557338"/>
            <a:ext cx="2836862" cy="28844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3319" name="Picture 3" descr="http://www.zxxk.com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221662" y="4019550"/>
            <a:ext cx="3136900" cy="25288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3320" name="矩形 1"/>
          <p:cNvSpPr/>
          <p:nvPr>
            <p:custDataLst>
              <p:tags r:id="rId13"/>
            </p:custDataLst>
          </p:nvPr>
        </p:nvSpPr>
        <p:spPr>
          <a:xfrm>
            <a:off x="1317625" y="4641850"/>
            <a:ext cx="6235579" cy="1753235"/>
          </a:xfrm>
          <a:prstGeom prst="rect">
            <a:avLst/>
          </a:prstGeom>
          <a:solidFill>
            <a:schemeClr val="lt1"/>
          </a:solidFill>
          <a:ln w="5715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 第二幅图画中，爸爸和大孩子在吃饭，妈妈在给小孩子喂饭，介绍的时候注意人物的表情，表现一家人其乐融融的氛围。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ldLvl="0" animBg="1"/>
      <p:bldP spid="13320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4340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</a:rPr>
              <a:t>初试身手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4341" name="矩形 1"/>
          <p:cNvSpPr/>
          <p:nvPr/>
        </p:nvSpPr>
        <p:spPr>
          <a:xfrm>
            <a:off x="4284662" y="736600"/>
            <a:ext cx="1816100" cy="5835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>
                <a:solidFill>
                  <a:schemeClr val="accent1"/>
                </a:solidFill>
                <a:latin typeface="幼圆" charset="0"/>
                <a:ea typeface="幼圆" charset="0"/>
              </a:rPr>
              <a:t>交流示例</a:t>
            </a:r>
            <a:endParaRPr lang="zh-CN" altLang="en-US" sz="32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14342" name="矩形 6"/>
          <p:cNvSpPr/>
          <p:nvPr>
            <p:custDataLst>
              <p:tags r:id="rId10"/>
            </p:custDataLst>
          </p:nvPr>
        </p:nvSpPr>
        <p:spPr>
          <a:xfrm>
            <a:off x="3810000" y="1804988"/>
            <a:ext cx="7556113" cy="1753235"/>
          </a:xfrm>
          <a:prstGeom prst="rect">
            <a:avLst/>
          </a:prstGeom>
          <a:solidFill>
            <a:schemeClr val="lt1"/>
          </a:solidFill>
          <a:ln w="57150">
            <a:solidFill>
              <a:schemeClr val="accent4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 赛道上几个男孩子咬紧牙关，奋力地奔跑着。他们争先恐后，脚下如同生了风一样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……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操场边上，啦啦队的同学们的“加油声”此起彼伏，震耳欲聋。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pic>
        <p:nvPicPr>
          <p:cNvPr id="14343" name="Picture 2" descr="http://www.zxxk.com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6400" y="1557338"/>
            <a:ext cx="2836862" cy="28844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4344" name="Picture 3" descr="http://www.zxxk.com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64550" y="4019550"/>
            <a:ext cx="3136900" cy="25288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4345" name="矩形 9"/>
          <p:cNvSpPr/>
          <p:nvPr>
            <p:custDataLst>
              <p:tags r:id="rId13"/>
            </p:custDataLst>
          </p:nvPr>
        </p:nvSpPr>
        <p:spPr>
          <a:xfrm>
            <a:off x="406400" y="4441825"/>
            <a:ext cx="7823079" cy="2306955"/>
          </a:xfrm>
          <a:prstGeom prst="rect">
            <a:avLst/>
          </a:prstGeom>
          <a:solidFill>
            <a:schemeClr val="lt1"/>
          </a:solidFill>
          <a:ln w="5715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饭桌上摆满了香喷喷的饭菜，一家人其乐融融地在吃饭，爸爸给哥哥夹了一口菜，说：“真香，快吃！”妈妈给小宝宝舀了一勺饭，慈爱地笑着：“宝贝张嘴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……”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bldLvl="0" animBg="1"/>
      <p:bldP spid="1434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5362" name="图片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28925" y="1555750"/>
            <a:ext cx="6613525" cy="45180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5365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初试身手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15366" name="矩形 4"/>
          <p:cNvSpPr/>
          <p:nvPr/>
        </p:nvSpPr>
        <p:spPr>
          <a:xfrm>
            <a:off x="3311525" y="3227388"/>
            <a:ext cx="5653973" cy="1753235"/>
          </a:xfrm>
          <a:prstGeom prst="rect">
            <a:avLst/>
          </a:prstGeom>
          <a:noFill/>
          <a:ln w="38100">
            <a:noFill/>
            <a:prstDash val="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观察家人炒菜、擦玻璃或者做其他家务的过程，用一段话把这个过程写下来，注意用上表示动作的词语。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6388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初试身手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16389" name="矩形 4"/>
          <p:cNvSpPr/>
          <p:nvPr>
            <p:custDataLst>
              <p:tags r:id="rId10"/>
            </p:custDataLst>
          </p:nvPr>
        </p:nvSpPr>
        <p:spPr>
          <a:xfrm>
            <a:off x="585788" y="1955800"/>
            <a:ext cx="11015555" cy="3969385"/>
          </a:xfrm>
          <a:prstGeom prst="rect">
            <a:avLst/>
          </a:prstGeom>
          <a:noFill/>
          <a:ln w="38100">
            <a:solidFill>
              <a:schemeClr val="accent4"/>
            </a:solidFill>
            <a:prstDash val="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在描写做家务的过程时，要注意：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  <a:p>
            <a:pPr marL="0" marR="0" lvl="0" indent="0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1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、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动作描写，比如：抓、拿、掂等，描写出人物的专心致志和不辞劳苦；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  <a:p>
            <a:pPr marL="0" marR="0" lvl="0" indent="0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2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、按照一定的顺序，比如，炒菜的时候，先拧开燃气灶，再倒油，然后放菜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……</a:t>
            </a:r>
            <a:endParaRPr lang="en-US" altLang="zh-CN" sz="28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  <a:p>
            <a:pPr marL="0" marR="0" lvl="0" indent="0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3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、可以辅助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心理描写表现对他们辛苦劳动的敬佩。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412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</a:rPr>
              <a:t>初试身手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7413" name="矩形 4"/>
          <p:cNvSpPr/>
          <p:nvPr>
            <p:custDataLst>
              <p:tags r:id="rId10"/>
            </p:custDataLst>
          </p:nvPr>
        </p:nvSpPr>
        <p:spPr>
          <a:xfrm>
            <a:off x="767408" y="2348880"/>
            <a:ext cx="10248026" cy="2861310"/>
          </a:xfrm>
          <a:prstGeom prst="rect">
            <a:avLst/>
          </a:prstGeom>
          <a:noFill/>
          <a:ln w="38100">
            <a:solidFill>
              <a:schemeClr val="accent4"/>
            </a:solidFill>
            <a:prstDash val="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只见爸爸打开抽油烟机，拧开燃气灶，火苗腾腾地燃烧着，一会儿油就热了。爸爸先用葱花炝锅，然后“滋啦”一声，菜进了锅里。爸爸熟练地用铲子翻炒着，只见他右手翻炒，左手撒盐。几分钟后，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  <a:p>
            <a:pPr marL="0" marR="0" lvl="0" indent="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又顺手倒进去些酱油，香喷喷的一盘菜出锅了。我心想：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  <a:p>
            <a:pPr marL="0" marR="0" lvl="0" indent="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“爸爸真棒！” 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sp>
        <p:nvSpPr>
          <p:cNvPr id="17415" name="矩形 6"/>
          <p:cNvSpPr/>
          <p:nvPr/>
        </p:nvSpPr>
        <p:spPr>
          <a:xfrm>
            <a:off x="4284662" y="736600"/>
            <a:ext cx="1816100" cy="5835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>
                <a:solidFill>
                  <a:schemeClr val="accent1"/>
                </a:solidFill>
                <a:latin typeface="幼圆" charset="0"/>
                <a:ea typeface="幼圆" charset="0"/>
              </a:rPr>
              <a:t>交流示例</a:t>
            </a:r>
            <a:endParaRPr lang="zh-CN" altLang="en-US" sz="32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8436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</a:rPr>
              <a:t>习作例文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8437" name="矩形 4"/>
          <p:cNvSpPr/>
          <p:nvPr>
            <p:custDataLst>
              <p:tags r:id="rId10"/>
            </p:custDataLst>
          </p:nvPr>
        </p:nvSpPr>
        <p:spPr>
          <a:xfrm>
            <a:off x="3935760" y="2564904"/>
            <a:ext cx="6356350" cy="1753235"/>
          </a:xfrm>
          <a:prstGeom prst="rect">
            <a:avLst/>
          </a:prstGeom>
          <a:noFill/>
          <a:ln w="38100">
            <a:solidFill>
              <a:schemeClr val="accent4"/>
            </a:solidFill>
            <a:prstDash val="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自由读例文，思考问题：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  <a:p>
            <a:pPr marL="0" marR="0" lvl="0" indent="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按照事情发展的频序，课文是怎么把奶奶“分杏”这件事写清楚的？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sp>
        <p:nvSpPr>
          <p:cNvPr id="18439" name="矩形 2"/>
          <p:cNvSpPr/>
          <p:nvPr/>
        </p:nvSpPr>
        <p:spPr>
          <a:xfrm>
            <a:off x="4951412" y="733425"/>
            <a:ext cx="3249612" cy="73723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chemeClr val="accent1"/>
                </a:solidFill>
                <a:latin typeface="幼圆" charset="0"/>
                <a:ea typeface="幼圆" charset="0"/>
              </a:rPr>
              <a:t>《</a:t>
            </a:r>
            <a:r>
              <a:rPr lang="zh-CN" altLang="en-US" b="1">
                <a:solidFill>
                  <a:schemeClr val="accent1"/>
                </a:solidFill>
                <a:latin typeface="幼圆" charset="0"/>
                <a:ea typeface="幼圆" charset="0"/>
              </a:rPr>
              <a:t>我家的杏熟了</a:t>
            </a:r>
            <a:r>
              <a:rPr lang="en-US" altLang="zh-CN" b="1">
                <a:solidFill>
                  <a:schemeClr val="accent1"/>
                </a:solidFill>
                <a:latin typeface="幼圆" charset="0"/>
                <a:ea typeface="幼圆" charset="0"/>
              </a:rPr>
              <a:t>》</a:t>
            </a:r>
            <a:endParaRPr lang="en-US" altLang="zh-CN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92" y="3573016"/>
            <a:ext cx="2963237" cy="2618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8193" name="图片 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175" y="492125"/>
            <a:ext cx="2503488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4" name="文本框 2"/>
          <p:cNvSpPr txBox="1">
            <a:spLocks noChangeArrowheads="1"/>
          </p:cNvSpPr>
          <p:nvPr/>
        </p:nvSpPr>
        <p:spPr bwMode="auto">
          <a:xfrm>
            <a:off x="892175" y="469900"/>
            <a:ext cx="2157413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solidFill>
                  <a:schemeClr val="accent1"/>
                </a:solidFill>
                <a:latin typeface="幼圆" charset="0"/>
                <a:ea typeface="幼圆" charset="0"/>
              </a:rPr>
              <a:t>例文精讲</a:t>
            </a:r>
            <a:endParaRPr lang="zh-CN" altLang="en-US" sz="36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8195" name="矩形 3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871663" y="1352550"/>
            <a:ext cx="8686800" cy="63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1.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概括</a:t>
            </a: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《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我家的杏熟了</a:t>
            </a: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》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这篇文章的主要内容。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sp>
        <p:nvSpPr>
          <p:cNvPr id="24578" name="文本框 1"/>
          <p:cNvSpPr txBox="1">
            <a:spLocks noChangeArrowheads="1"/>
          </p:cNvSpPr>
          <p:nvPr/>
        </p:nvSpPr>
        <p:spPr bwMode="auto">
          <a:xfrm>
            <a:off x="6291263" y="2573338"/>
            <a:ext cx="5272087" cy="333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课文先写了杏树的大，接着具体写了杏多，然后写了奶奶分杏给小伙伴儿，最后讲的是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“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我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”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受到了奶奶的启发，送杏给大家。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2">
            <a:lum bright="6000" contrast="12000"/>
          </a:blip>
          <a:srcRect/>
          <a:stretch>
            <a:fillRect/>
          </a:stretch>
        </p:blipFill>
        <p:spPr>
          <a:xfrm>
            <a:off x="1871979" y="2787015"/>
            <a:ext cx="4068000" cy="2852340"/>
          </a:xfrm>
          <a:prstGeom prst="roundRect">
            <a:avLst/>
          </a:prstGeom>
        </p:spPr>
      </p:pic>
    </p:spTree>
    <p:custDataLst>
      <p:tags r:id="rId13"/>
    </p:custDataLst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8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9458" name="矩形 4"/>
          <p:cNvSpPr/>
          <p:nvPr>
            <p:custDataLst>
              <p:tags r:id="rId10"/>
            </p:custDataLst>
          </p:nvPr>
        </p:nvSpPr>
        <p:spPr>
          <a:xfrm>
            <a:off x="494581" y="1628800"/>
            <a:ext cx="8697764" cy="5077460"/>
          </a:xfrm>
          <a:prstGeom prst="rect">
            <a:avLst/>
          </a:prstGeom>
          <a:noFill/>
          <a:ln w="38100">
            <a:solidFill>
              <a:schemeClr val="accent4"/>
            </a:solidFill>
            <a:prstDash val="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我家的杏熟了</a:t>
            </a:r>
            <a:endParaRPr lang="en-US" altLang="zh-CN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  <a:p>
            <a:pPr marL="0" marR="0" lvl="0" indent="0"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我们家院子里有一棵大杏树。每年到了麦收时节，树上就结满了金黄的杏。从我家门前路过的人总要望望那棵杏树，羡慕地说道：“嗬，好杏啊！”</a:t>
            </a:r>
            <a:endParaRPr lang="zh-CN" altLang="en-US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  <a:p>
            <a:pPr marL="0" marR="0" lvl="0" indent="0"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杏树是奶奶亲手栽的，听奶奶说栽杏树的时候还没有我呢。有一回，我依偎在奶奶的怀里问她：“奶奶，咱们家树上的杏有多少个？”</a:t>
            </a:r>
            <a:endParaRPr lang="zh-CN" altLang="en-US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  <a:p>
            <a:pPr marL="0" marR="0" lvl="0" indent="0"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“就像天上的星星一样，多得数不清。要不，你数数看。”</a:t>
            </a:r>
            <a:endParaRPr lang="zh-CN" altLang="en-US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  <a:p>
            <a:pPr marL="0" marR="0" lvl="0" indent="0"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我仰着头数起来，“一、二、三</a:t>
            </a:r>
            <a:r>
              <a:rPr lang="en-US" altLang="zh-CN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……”</a:t>
            </a:r>
            <a:r>
              <a:rPr lang="zh-CN" altLang="en-US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数啊，数啊，数到后来就糊涂了。奶奶忍不住笑了。我不知道奶奶是笑我傻，还是笑杏多。</a:t>
            </a:r>
            <a:endParaRPr lang="zh-CN" altLang="en-US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  <a:p>
            <a:pPr marL="0" marR="0" lvl="0" indent="0"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这一年，杏又熟了。有一天，奶奶正在做饭，忽然听见有孩子在哭。奶奶急忙走出去，原来是邻居家的小淘淘嘴馋摘杏，不小心从树上摔下来了。和他一起来的小伙伴见了奶奶都低下了头，不敢吱声。我没好气地说：“看我奶奶怎么收拾你们！”</a:t>
            </a:r>
            <a:endParaRPr lang="zh-CN" altLang="en-US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sp>
        <p:nvSpPr>
          <p:cNvPr id="19459" name="矩形 1"/>
          <p:cNvSpPr/>
          <p:nvPr>
            <p:custDataLst>
              <p:tags r:id="rId11"/>
            </p:custDataLst>
          </p:nvPr>
        </p:nvSpPr>
        <p:spPr>
          <a:xfrm>
            <a:off x="9336360" y="1180274"/>
            <a:ext cx="2357438" cy="5245100"/>
          </a:xfrm>
          <a:prstGeom prst="rect">
            <a:avLst/>
          </a:prstGeom>
          <a:noFill/>
          <a:ln w="285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  <a:latin typeface="幼圆" charset="0"/>
              <a:cs typeface="幼圆" charset="0"/>
            </a:endParaRPr>
          </a:p>
        </p:txBody>
      </p:sp>
      <p:sp>
        <p:nvSpPr>
          <p:cNvPr id="19462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习作例文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19463" name="矩形 2"/>
          <p:cNvSpPr/>
          <p:nvPr/>
        </p:nvSpPr>
        <p:spPr>
          <a:xfrm>
            <a:off x="9441136" y="1844824"/>
            <a:ext cx="2252662" cy="1476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开头通过“说杏”“数杏”介绍了杏好，杏多。</a:t>
            </a:r>
            <a:endParaRPr lang="zh-CN" altLang="en-US" sz="2000" b="1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sp>
        <p:nvSpPr>
          <p:cNvPr id="19464" name="矩形 3"/>
          <p:cNvSpPr/>
          <p:nvPr/>
        </p:nvSpPr>
        <p:spPr>
          <a:xfrm>
            <a:off x="9396685" y="4725144"/>
            <a:ext cx="2225040" cy="55308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交代了事情的起因</a:t>
            </a:r>
            <a:endParaRPr lang="zh-CN" altLang="en-US" sz="20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482" name="矩形 4"/>
          <p:cNvSpPr/>
          <p:nvPr>
            <p:custDataLst>
              <p:tags r:id="rId10"/>
            </p:custDataLst>
          </p:nvPr>
        </p:nvSpPr>
        <p:spPr>
          <a:xfrm>
            <a:off x="212725" y="1266824"/>
            <a:ext cx="7467451" cy="5169535"/>
          </a:xfrm>
          <a:prstGeom prst="rect">
            <a:avLst/>
          </a:prstGeom>
          <a:noFill/>
          <a:ln w="38100">
            <a:solidFill>
              <a:schemeClr val="accent4"/>
            </a:solidFill>
            <a:prstDash val="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奶奶走过去扶起小淘淘，给他揉揉腿，看他没伤着，就站起身往屋里走，又回过头来对孩子们说：“你们先别走。”</a:t>
            </a:r>
            <a:endParaRPr lang="en-US" altLang="zh-CN" sz="2000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  <a:p>
            <a:pPr marL="0" marR="0" lvl="0" indent="0">
              <a:lnSpc>
                <a:spcPct val="150000"/>
              </a:lnSpc>
            </a:pPr>
            <a:endParaRPr lang="zh-CN" altLang="en-US" sz="2000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  <a:p>
            <a:pPr marL="0" marR="0" lvl="0" indent="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过了一会儿，奶奶拿了一根长竹竿从屋里出来了。她走到树下，挑熟了的杏往下打。她脚底下站不大稳，身子颤颤巍巍的。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  <a:p>
            <a:pPr marL="0" marR="0" lvl="0" indent="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杏一个接一个落在地上。我连忙弯腰去捡，不一会儿就捡了一衣兜。奶奶把小淘淘和他的伙伴都叫了过来，一人分给五六个，剩下的几个给了我。看他们吃得那样香甜，奶奶的嘴角露出了微笑，转过头对我说：“要记住，杏熟了，让乡亲们都尝个鲜，果子大家吃，才真的</a:t>
            </a: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香甜呢！”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sp>
        <p:nvSpPr>
          <p:cNvPr id="20483" name="矩形 1"/>
          <p:cNvSpPr/>
          <p:nvPr>
            <p:custDataLst>
              <p:tags r:id="rId11"/>
            </p:custDataLst>
          </p:nvPr>
        </p:nvSpPr>
        <p:spPr>
          <a:xfrm>
            <a:off x="7838275" y="983456"/>
            <a:ext cx="4018365" cy="5400675"/>
          </a:xfrm>
          <a:prstGeom prst="rect">
            <a:avLst/>
          </a:prstGeom>
          <a:noFill/>
          <a:ln w="285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  <a:latin typeface="幼圆" charset="0"/>
              <a:cs typeface="幼圆" charset="0"/>
            </a:endParaRPr>
          </a:p>
        </p:txBody>
      </p:sp>
      <p:sp>
        <p:nvSpPr>
          <p:cNvPr id="20486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习作例文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20487" name="矩形 2"/>
          <p:cNvSpPr/>
          <p:nvPr/>
        </p:nvSpPr>
        <p:spPr>
          <a:xfrm>
            <a:off x="7858125" y="1200150"/>
            <a:ext cx="3998515" cy="101473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“站起身”“回过头”两个动作说明奶奶理解孩子们的心思。</a:t>
            </a:r>
            <a:endParaRPr lang="zh-CN" altLang="en-US" sz="2000" b="1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sp>
        <p:nvSpPr>
          <p:cNvPr id="20488" name="矩形 3"/>
          <p:cNvSpPr/>
          <p:nvPr/>
        </p:nvSpPr>
        <p:spPr>
          <a:xfrm>
            <a:off x="7867650" y="3673475"/>
            <a:ext cx="4205288" cy="50673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“香甜”意思是又香又甜，津津有味</a:t>
            </a:r>
            <a:endParaRPr lang="zh-CN" altLang="en-US" sz="18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sp>
        <p:nvSpPr>
          <p:cNvPr id="20489" name="矩形 5"/>
          <p:cNvSpPr/>
          <p:nvPr/>
        </p:nvSpPr>
        <p:spPr>
          <a:xfrm>
            <a:off x="7858125" y="4178300"/>
            <a:ext cx="4195762" cy="70675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</a:t>
            </a:r>
            <a:r>
              <a:rPr lang="zh-CN" altLang="en-US" sz="20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“香甜”一语双关，既指又香又甜的杏儿，又指快乐、幸福。</a:t>
            </a:r>
            <a:endParaRPr lang="zh-CN" altLang="en-US" sz="20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sp>
        <p:nvSpPr>
          <p:cNvPr id="20490" name="矩形 6"/>
          <p:cNvSpPr/>
          <p:nvPr/>
        </p:nvSpPr>
        <p:spPr>
          <a:xfrm>
            <a:off x="7867650" y="2693988"/>
            <a:ext cx="4205288" cy="70675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000000"/>
                </a:solidFill>
                <a:latin typeface="幼圆" charset="0"/>
                <a:ea typeface="幼圆" charset="0"/>
              </a:rPr>
              <a:t>奶奶打杏、分杏的动作、语言写得很清楚。</a:t>
            </a:r>
            <a:endParaRPr lang="zh-CN" altLang="en-US" sz="20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0491" name="矩形 7"/>
          <p:cNvSpPr/>
          <p:nvPr/>
        </p:nvSpPr>
        <p:spPr>
          <a:xfrm>
            <a:off x="7867650" y="5157788"/>
            <a:ext cx="4186238" cy="13220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从“我”和奶奶对偷杏的孩子两种截然不同的态度中，我们能真切地感受到奶奶的善良，以及她对孩子们的关爱。</a:t>
            </a:r>
            <a:endParaRPr lang="zh-CN" altLang="en-US" sz="20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/>
      <p:bldP spid="20488" grpId="0"/>
      <p:bldP spid="20489" grpId="0"/>
      <p:bldP spid="20490" grpId="0"/>
      <p:bldP spid="2049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1506" name="Picture 2" descr="http://www.zxxk.com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7056" y="4581128"/>
            <a:ext cx="2968526" cy="190460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1507" name="矩形 4"/>
          <p:cNvSpPr/>
          <p:nvPr>
            <p:custDataLst>
              <p:tags r:id="rId11"/>
            </p:custDataLst>
          </p:nvPr>
        </p:nvSpPr>
        <p:spPr>
          <a:xfrm>
            <a:off x="212725" y="1200150"/>
            <a:ext cx="7653046" cy="1476375"/>
          </a:xfrm>
          <a:prstGeom prst="rect">
            <a:avLst/>
          </a:prstGeom>
          <a:noFill/>
          <a:ln w="38100">
            <a:solidFill>
              <a:schemeClr val="accent4"/>
            </a:solidFill>
            <a:prstDash val="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>
              <a:lnSpc>
                <a:spcPct val="150000"/>
              </a:lnSpc>
            </a:pPr>
            <a:r>
              <a:rPr lang="zh-CN" altLang="en-US" sz="20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听了奶奶的话，我点了点头。从那以后，我每年都照着奶奶的嘱咐，把熟透了的金黄金黄的杏分给小伙伴们吃，也送给邻居叔叔婶子们尝鲜。</a:t>
            </a:r>
            <a:endParaRPr lang="zh-CN" altLang="en-US" sz="20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sp>
        <p:nvSpPr>
          <p:cNvPr id="21508" name="矩形 1"/>
          <p:cNvSpPr/>
          <p:nvPr>
            <p:custDataLst>
              <p:tags r:id="rId12"/>
            </p:custDataLst>
          </p:nvPr>
        </p:nvSpPr>
        <p:spPr>
          <a:xfrm>
            <a:off x="7858125" y="1200149"/>
            <a:ext cx="3998515" cy="1464503"/>
          </a:xfrm>
          <a:prstGeom prst="rect">
            <a:avLst/>
          </a:prstGeom>
          <a:noFill/>
          <a:ln w="285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  <a:latin typeface="幼圆" charset="0"/>
              <a:cs typeface="幼圆" charset="0"/>
            </a:endParaRPr>
          </a:p>
        </p:txBody>
      </p:sp>
      <p:sp>
        <p:nvSpPr>
          <p:cNvPr id="21511" name="文本框 7"/>
          <p:cNvSpPr/>
          <p:nvPr/>
        </p:nvSpPr>
        <p:spPr>
          <a:xfrm>
            <a:off x="1127125" y="624618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习作例文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21512" name="矩形 2"/>
          <p:cNvSpPr/>
          <p:nvPr/>
        </p:nvSpPr>
        <p:spPr>
          <a:xfrm>
            <a:off x="7858125" y="1200150"/>
            <a:ext cx="4214812" cy="101473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结尾交代奶奶“分杏”这件事对我的影响。</a:t>
            </a:r>
            <a:endParaRPr lang="zh-CN" altLang="en-US" sz="2000" b="1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sp>
        <p:nvSpPr>
          <p:cNvPr id="21513" name="矩形 8"/>
          <p:cNvSpPr/>
          <p:nvPr/>
        </p:nvSpPr>
        <p:spPr>
          <a:xfrm>
            <a:off x="1601788" y="2882900"/>
            <a:ext cx="10375900" cy="396938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【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总评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】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这篇例文通过讲杏儿成熟时，邻居家的小淘淘和他的小伙伴偷摘杏，不仅没有受到奶奶的责备，还得到了奶奶送的杏的故事，运用对比的手法，突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         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出表现了奶奶宽厚、善良的品格。同时告诉我们，只有与大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         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家分享劳动果实，才会感到快乐的道理。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/>
      <p:bldP spid="215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5122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29000" y="963612"/>
            <a:ext cx="5715000" cy="5715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5125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新知导入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5126" name="矩形 1"/>
          <p:cNvSpPr/>
          <p:nvPr/>
        </p:nvSpPr>
        <p:spPr>
          <a:xfrm>
            <a:off x="4257675" y="1966912"/>
            <a:ext cx="4057650" cy="2676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同学们，在生活中，经历过很多事情，但是给你留下印象最深的一件事是什么？</a:t>
            </a:r>
            <a:endParaRPr lang="zh-CN" altLang="en-US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2532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习作例文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22533" name="矩形 4"/>
          <p:cNvSpPr/>
          <p:nvPr>
            <p:custDataLst>
              <p:tags r:id="rId10"/>
            </p:custDataLst>
          </p:nvPr>
        </p:nvSpPr>
        <p:spPr>
          <a:xfrm>
            <a:off x="3071664" y="2840292"/>
            <a:ext cx="8466658" cy="3415030"/>
          </a:xfrm>
          <a:prstGeom prst="rect">
            <a:avLst/>
          </a:prstGeom>
          <a:noFill/>
          <a:ln w="38100">
            <a:solidFill>
              <a:schemeClr val="accent4"/>
            </a:solidFill>
            <a:prstDash val="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课文先写杏成熟了，几个小伙伴偷摘树上的杏被发现了；然后写奶奶不仅不批评偷杏的孩子，反而拿出一根长竹竿，挑树上热透的杏往下打，奶奶虽然脚底不稳，却仍然打下来一衣兜杏；最后奶奶分给几个孩子一人五六个杏，剩下的才给了“我”，还对“我”说“果子大家吃，才真的香甜”。本文按照事情发展的顺序写，情节完整又逻辑分明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sp>
        <p:nvSpPr>
          <p:cNvPr id="22535" name="矩形 2"/>
          <p:cNvSpPr/>
          <p:nvPr/>
        </p:nvSpPr>
        <p:spPr>
          <a:xfrm>
            <a:off x="3743325" y="1631950"/>
            <a:ext cx="7429500" cy="119888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按照事情发展的频序，课文是怎么把奶奶“分杏”这件事写清楚的？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pic>
        <p:nvPicPr>
          <p:cNvPr id="8" name="图片 7" descr="2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0" y="2708920"/>
            <a:ext cx="3384376" cy="3384376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148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149" name="矩形 1"/>
          <p:cNvSpPr/>
          <p:nvPr/>
        </p:nvSpPr>
        <p:spPr>
          <a:xfrm>
            <a:off x="3278188" y="1355725"/>
            <a:ext cx="6224588" cy="64516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你感觉应该如何把一件事情说清楚？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6152" name="矩形 3"/>
          <p:cNvSpPr/>
          <p:nvPr/>
        </p:nvSpPr>
        <p:spPr>
          <a:xfrm>
            <a:off x="2624138" y="2673350"/>
            <a:ext cx="7531100" cy="1198880"/>
          </a:xfrm>
          <a:prstGeom prst="rect">
            <a:avLst/>
          </a:prstGeom>
          <a:solidFill>
            <a:srgbClr val="FFC000"/>
          </a:solidFill>
          <a:ln>
            <a:noFill/>
            <a:miter lim="800000"/>
          </a:ln>
        </p:spPr>
        <p:txBody>
          <a:bodyPr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写事情发展的过程中，注意抓住细节，也就是抓住人物的语言、神态、动作、心理活动等进行描写。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sp>
        <p:nvSpPr>
          <p:cNvPr id="6153" name="矩形 5"/>
          <p:cNvSpPr/>
          <p:nvPr/>
        </p:nvSpPr>
        <p:spPr>
          <a:xfrm>
            <a:off x="2423592" y="4509120"/>
            <a:ext cx="8674100" cy="1753235"/>
          </a:xfrm>
          <a:prstGeom prst="rect">
            <a:avLst/>
          </a:prstGeom>
          <a:solidFill>
            <a:srgbClr val="FFC000"/>
          </a:solidFill>
          <a:ln>
            <a:noFill/>
            <a:miter lim="800000"/>
          </a:ln>
        </p:spPr>
        <p:txBody>
          <a:bodyPr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我觉得不要把一件事情用一个长长的段落写完，这样，让阅读者感觉思维疲劳，读不下去，要把一件大事分割成小的阶段，一个阶段一个阶段分段来写。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pic>
        <p:nvPicPr>
          <p:cNvPr id="10" name="图片 9" descr="1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0648" y="2132856"/>
            <a:ext cx="2015601" cy="2015601"/>
          </a:xfrm>
          <a:prstGeom prst="rect">
            <a:avLst/>
          </a:prstGeom>
        </p:spPr>
      </p:pic>
      <p:pic>
        <p:nvPicPr>
          <p:cNvPr id="11" name="图片 10" descr="41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6400" y="4237146"/>
            <a:ext cx="1979378" cy="1979378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 bldLvl="0" animBg="1"/>
      <p:bldP spid="6153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172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7177" name="矩形 1"/>
          <p:cNvSpPr/>
          <p:nvPr>
            <p:custDataLst>
              <p:tags r:id="rId10"/>
            </p:custDataLst>
          </p:nvPr>
        </p:nvSpPr>
        <p:spPr>
          <a:xfrm>
            <a:off x="2482850" y="1392238"/>
            <a:ext cx="3260808" cy="1753235"/>
          </a:xfrm>
          <a:prstGeom prst="rect">
            <a:avLst/>
          </a:prstGeom>
          <a:solidFill>
            <a:schemeClr val="lt1"/>
          </a:solidFill>
          <a:ln>
            <a:solidFill>
              <a:schemeClr val="accent4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写一件事，要把事情的起因、经过和结果写清楚。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sp>
        <p:nvSpPr>
          <p:cNvPr id="7178" name="矩形 2"/>
          <p:cNvSpPr/>
          <p:nvPr>
            <p:custDataLst>
              <p:tags r:id="rId11"/>
            </p:custDataLst>
          </p:nvPr>
        </p:nvSpPr>
        <p:spPr>
          <a:xfrm>
            <a:off x="6929439" y="1625600"/>
            <a:ext cx="3260808" cy="1198880"/>
          </a:xfrm>
          <a:prstGeom prst="rect">
            <a:avLst/>
          </a:prstGeom>
          <a:solidFill>
            <a:schemeClr val="lt1"/>
          </a:solidFill>
          <a:ln>
            <a:solidFill>
              <a:schemeClr val="accent4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时间、地点、人物要交代明白。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sp>
        <p:nvSpPr>
          <p:cNvPr id="7179" name="矩形 3"/>
          <p:cNvSpPr/>
          <p:nvPr>
            <p:custDataLst>
              <p:tags r:id="rId12"/>
            </p:custDataLst>
          </p:nvPr>
        </p:nvSpPr>
        <p:spPr>
          <a:xfrm>
            <a:off x="2562225" y="3603625"/>
            <a:ext cx="3260808" cy="2861310"/>
          </a:xfrm>
          <a:prstGeom prst="rect">
            <a:avLst/>
          </a:prstGeom>
          <a:solidFill>
            <a:schemeClr val="lt1"/>
          </a:solidFill>
          <a:ln>
            <a:solidFill>
              <a:schemeClr val="accent4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写事情要按照一定的顺序写，如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:《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爬天都峰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》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是按照爬山前、爬山中、爬上峰顶后的顺序来写的。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sp>
        <p:nvSpPr>
          <p:cNvPr id="7180" name="矩形 5"/>
          <p:cNvSpPr/>
          <p:nvPr>
            <p:custDataLst>
              <p:tags r:id="rId13"/>
            </p:custDataLst>
          </p:nvPr>
        </p:nvSpPr>
        <p:spPr>
          <a:xfrm>
            <a:off x="6929439" y="3603625"/>
            <a:ext cx="3260808" cy="2861310"/>
          </a:xfrm>
          <a:prstGeom prst="rect">
            <a:avLst/>
          </a:prstGeom>
          <a:solidFill>
            <a:schemeClr val="lt1"/>
          </a:solidFill>
          <a:ln>
            <a:solidFill>
              <a:schemeClr val="accent4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>
              <a:lnSpc>
                <a:spcPct val="15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《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麻雀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》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的作者把看到的、听到的、想到的写了下来，活灵活现地展现了麻雀和猎狗相遇时的情形。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 bldLvl="0" animBg="1"/>
      <p:bldP spid="7178" grpId="0" bldLvl="0" animBg="1"/>
      <p:bldP spid="7179" grpId="0" bldLvl="0" animBg="1"/>
      <p:bldP spid="7180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196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8197" name="矩形 4"/>
          <p:cNvSpPr/>
          <p:nvPr>
            <p:custDataLst>
              <p:tags r:id="rId10"/>
            </p:custDataLst>
          </p:nvPr>
        </p:nvSpPr>
        <p:spPr>
          <a:xfrm>
            <a:off x="4429124" y="3197225"/>
            <a:ext cx="6821954" cy="2306955"/>
          </a:xfrm>
          <a:prstGeom prst="rect">
            <a:avLst/>
          </a:prstGeom>
          <a:noFill/>
          <a:ln w="38100">
            <a:solidFill>
              <a:schemeClr val="accent4"/>
            </a:solidFill>
            <a:prstDash val="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这个栏目告诉我们把一件事情说清楚的方法。交代清楚一件事情需要介绍清楚它的起因、经过和结果，事情发生的时间、地点、人物，不能模棱两可。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sp>
        <p:nvSpPr>
          <p:cNvPr id="8199" name="矩形 2"/>
          <p:cNvSpPr/>
          <p:nvPr/>
        </p:nvSpPr>
        <p:spPr>
          <a:xfrm>
            <a:off x="5221288" y="1933575"/>
            <a:ext cx="3879850" cy="73723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00"/>
                </a:solidFill>
                <a:latin typeface="幼圆" charset="0"/>
                <a:ea typeface="幼圆" charset="0"/>
              </a:rPr>
              <a:t>交流：你有什么收获？</a:t>
            </a:r>
            <a:endParaRPr lang="zh-CN" altLang="en-US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8" name="图片 7" descr="41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5400" y="2624424"/>
            <a:ext cx="3041077" cy="3041077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220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9221" name="矩形 4"/>
          <p:cNvSpPr/>
          <p:nvPr>
            <p:custDataLst>
              <p:tags r:id="rId10"/>
            </p:custDataLst>
          </p:nvPr>
        </p:nvSpPr>
        <p:spPr>
          <a:xfrm>
            <a:off x="523875" y="1543050"/>
            <a:ext cx="4549558" cy="737235"/>
          </a:xfrm>
          <a:prstGeom prst="rect">
            <a:avLst/>
          </a:prstGeom>
          <a:noFill/>
          <a:ln w="38100">
            <a:solidFill>
              <a:schemeClr val="accent4"/>
            </a:solidFill>
            <a:prstDash val="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把一件事情说清楚的方法：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9222" name="图片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31975" y="2597150"/>
            <a:ext cx="8915400" cy="16414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9223" name="图片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38312" y="4545012"/>
            <a:ext cx="8915400" cy="18637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9224" name="矩形 2"/>
          <p:cNvSpPr/>
          <p:nvPr/>
        </p:nvSpPr>
        <p:spPr>
          <a:xfrm>
            <a:off x="2663825" y="3094038"/>
            <a:ext cx="7062788" cy="64516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</a:rPr>
              <a:t>可以按照一定顺序来写，比如倒叙、顺叙和插叙；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225" name="矩形 3"/>
          <p:cNvSpPr/>
          <p:nvPr/>
        </p:nvSpPr>
        <p:spPr>
          <a:xfrm>
            <a:off x="2932112" y="4908550"/>
            <a:ext cx="6988175" cy="119888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还可以调动感官来写，通过视觉、听觉、触觉等来进行描写。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/>
      <p:bldP spid="92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244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10245" name="矩形 4"/>
          <p:cNvSpPr/>
          <p:nvPr>
            <p:custDataLst>
              <p:tags r:id="rId10"/>
            </p:custDataLst>
          </p:nvPr>
        </p:nvSpPr>
        <p:spPr>
          <a:xfrm>
            <a:off x="406400" y="3282950"/>
            <a:ext cx="6310267" cy="2676525"/>
          </a:xfrm>
          <a:prstGeom prst="rect">
            <a:avLst/>
          </a:prstGeom>
          <a:noFill/>
          <a:ln w="38100">
            <a:solidFill>
              <a:schemeClr val="accent4"/>
            </a:solidFill>
            <a:prstDash val="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在这篇课文中，作者是按照“普罗米修斯拿取火种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——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被宙斯发现，遭受想罚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——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被大力神解救，获得自由”的顺序来把事情写清楚的。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pic>
        <p:nvPicPr>
          <p:cNvPr id="10246" name="Picture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04038" y="3282950"/>
            <a:ext cx="5006975" cy="28860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ffectLst/>
        </p:spPr>
      </p:pic>
      <p:sp>
        <p:nvSpPr>
          <p:cNvPr id="10247" name="矩形 1"/>
          <p:cNvSpPr/>
          <p:nvPr/>
        </p:nvSpPr>
        <p:spPr>
          <a:xfrm>
            <a:off x="1060450" y="1870075"/>
            <a:ext cx="6770688" cy="73723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000000"/>
                </a:solidFill>
                <a:latin typeface="幼圆" charset="0"/>
                <a:ea typeface="幼圆" charset="0"/>
              </a:rPr>
              <a:t>《</a:t>
            </a:r>
            <a:r>
              <a:rPr lang="zh-CN" altLang="en-US" b="1">
                <a:solidFill>
                  <a:srgbClr val="000000"/>
                </a:solidFill>
                <a:latin typeface="幼圆" charset="0"/>
                <a:ea typeface="幼圆" charset="0"/>
              </a:rPr>
              <a:t>普罗米修斯</a:t>
            </a:r>
            <a:r>
              <a:rPr lang="en-US" altLang="zh-CN" b="1">
                <a:solidFill>
                  <a:srgbClr val="000000"/>
                </a:solidFill>
                <a:latin typeface="幼圆" charset="0"/>
                <a:ea typeface="幼圆" charset="0"/>
              </a:rPr>
              <a:t>》</a:t>
            </a:r>
            <a:r>
              <a:rPr lang="zh-CN" altLang="en-US" b="1">
                <a:solidFill>
                  <a:srgbClr val="000000"/>
                </a:solidFill>
                <a:latin typeface="幼圆" charset="0"/>
                <a:ea typeface="幼圆" charset="0"/>
              </a:rPr>
              <a:t>是怎么把事情写清楚的？</a:t>
            </a:r>
            <a:endParaRPr lang="zh-CN" altLang="en-US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268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初试身手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11269" name="Picture 2" descr="http://www.zxxk.com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01788" y="1387475"/>
            <a:ext cx="4362450" cy="443706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1270" name="Picture 3" descr="http://www.zxxk.com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21488" y="1922462"/>
            <a:ext cx="4160838" cy="33543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1271" name="矩形 1"/>
          <p:cNvSpPr/>
          <p:nvPr/>
        </p:nvSpPr>
        <p:spPr>
          <a:xfrm>
            <a:off x="2482850" y="5824538"/>
            <a:ext cx="7158038" cy="73723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幼圆" charset="0"/>
                <a:ea typeface="幼圆" charset="0"/>
              </a:rPr>
              <a:t>看图并发挥想象，把图片的内容说清楚。</a:t>
            </a:r>
            <a:endParaRPr lang="zh-CN" altLang="en-US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2292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227330" indent="-22733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5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9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30" indent="-22733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初试身手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12293" name="矩形 4"/>
          <p:cNvSpPr/>
          <p:nvPr>
            <p:custDataLst>
              <p:tags r:id="rId10"/>
            </p:custDataLst>
          </p:nvPr>
        </p:nvSpPr>
        <p:spPr>
          <a:xfrm>
            <a:off x="960438" y="1897063"/>
            <a:ext cx="10451428" cy="4615815"/>
          </a:xfrm>
          <a:prstGeom prst="rect">
            <a:avLst/>
          </a:prstGeom>
          <a:noFill/>
          <a:ln w="38100">
            <a:solidFill>
              <a:schemeClr val="accent4"/>
            </a:solidFill>
            <a:prstDash val="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描述画面时，需要注意以下几点：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  <a:p>
            <a:pPr marL="0" marR="0" lvl="0" indent="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1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、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仔细观察图上人物的身份、动作、表情等，了解清楚他们在做什么事情。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  <a:p>
            <a:pPr marL="0" marR="0" lvl="0" indent="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2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、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按照一定的顺序来描述图画上的内容，比如从近到远、人物的坐位等。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  <a:p>
            <a:pPr marL="0" marR="0" lvl="0" indent="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       3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、适当地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发挥想象，叙述时既要条理清楚又要生动形象。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b273416-9fbc-4d32-af80-d44f88ad081f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TEXT_FILL_FORE_SCHEMECOLOR_INDEX_BRIGHTNESS" val="0.15"/>
  <p:tag name="KSO_WM_UNIT_TEXT_FILL_FORE_SCHEMECOLOR_INDEX" val="13"/>
  <p:tag name="KSO_WM_UNIT_TEXT_FILL_TYPE" val="1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1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b273416-9fbc-4d32-af80-d44f88ad081f}"/>
  <p:tag name="KSO_WM_UNIT_TYPE" val="i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b273416-9fbc-4d32-af80-d44f88ad081f}"/>
  <p:tag name="KSO_WM_UNIT_TYPE" val="i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b273416-9fbc-4d32-af80-d44f88ad081f}"/>
  <p:tag name="KSO_WM_UNIT_TYPE" val="i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1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8"/>
  <p:tag name="KSO_WM_UNIT_LINE_FILL_TYPE" val="2"/>
</p:tagLst>
</file>

<file path=ppt/tags/tag262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8"/>
  <p:tag name="KSO_WM_UNIT_LINE_FILL_TYPE" val="2"/>
</p:tagLst>
</file>

<file path=ppt/tags/tag263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8"/>
  <p:tag name="KSO_WM_UNIT_LINE_FILL_TYPE" val="2"/>
</p:tagLst>
</file>

<file path=ppt/tags/tag264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8"/>
  <p:tag name="KSO_WM_UNIT_LINE_FILL_TYPE" val="2"/>
</p:tagLst>
</file>

<file path=ppt/tags/tag2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b273416-9fbc-4d32-af80-d44f88ad081f}"/>
  <p:tag name="KSO_WM_UNIT_TYPE" val="i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5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27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b273416-9fbc-4d32-af80-d44f88ad081f}"/>
  <p:tag name="KSO_WM_UNIT_TYPE" val="i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6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28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b273416-9fbc-4d32-af80-d44f88ad081f}"/>
  <p:tag name="KSO_WM_UNIT_TYPE" val="i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7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29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b273416-9fbc-4d32-af80-d44f88ad081f}"/>
  <p:tag name="KSO_WM_UNIT_TYPE" val="i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b273416-9fbc-4d32-af80-d44f88ad081f}"/>
  <p:tag name="KSO_WM_UNIT_TYPE" val="i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8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31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b273416-9fbc-4d32-af80-d44f88ad081f}"/>
  <p:tag name="KSO_WM_UNIT_TYPE" val="i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9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8"/>
  <p:tag name="KSO_WM_UNIT_LINE_FILL_TYPE" val="2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</p:tagLst>
</file>

<file path=ppt/tags/tag33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b273416-9fbc-4d32-af80-d44f88ad081f}"/>
  <p:tag name="KSO_WM_UNIT_TYPE" val="i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1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8"/>
  <p:tag name="KSO_WM_UNIT_LINE_FILL_TYPE" val="2"/>
</p:tagLst>
</file>

<file path=ppt/tags/tag342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</p:tagLst>
</file>

<file path=ppt/tags/tag3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b273416-9fbc-4d32-af80-d44f88ad081f}"/>
  <p:tag name="KSO_WM_UNIT_TYPE" val="i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b273416-9fbc-4d32-af80-d44f88ad081f}"/>
  <p:tag name="KSO_WM_UNIT_TYPE" val="i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3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3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b273416-9fbc-4d32-af80-d44f88ad081f}"/>
  <p:tag name="KSO_WM_UNIT_TYPE" val="i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4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3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b273416-9fbc-4d32-af80-d44f88ad081f}"/>
  <p:tag name="KSO_WM_UNIT_TYPE" val="i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5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38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b273416-9fbc-4d32-af80-d44f88ad081f}"/>
  <p:tag name="KSO_WM_UNIT_TYPE" val="i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b273416-9fbc-4d32-af80-d44f88ad081f}"/>
  <p:tag name="KSO_WM_UNIT_TYPE" val="i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7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408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40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b273416-9fbc-4d32-af80-d44f88ad081f}"/>
  <p:tag name="KSO_WM_UNIT_TYPE" val="i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9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42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b273416-9fbc-4d32-af80-d44f88ad081f}"/>
  <p:tag name="KSO_WM_UNIT_TYPE" val="i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1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432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43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b273416-9fbc-4d32-af80-d44f88ad081f}"/>
  <p:tag name="KSO_WM_UNIT_TYPE" val="i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3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4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5.xml><?xml version="1.0" encoding="utf-8"?>
<p:tagLst xmlns:p="http://schemas.openxmlformats.org/presentationml/2006/main">
  <p:tag name="AS_NET" val="4.0.30319.42000"/>
  <p:tag name="AS_OS" val="Microsoft Windows NT 6.2.9200.0"/>
  <p:tag name="AS_RELEASE_DATE" val="2018.10.10"/>
  <p:tag name="AS_TITLE" val="Aspose.Slides for .NET 4.0 Client Profile"/>
  <p:tag name="AS_VERSION" val="18.10"/>
  <p:tag name="COMMONDATA" val="eyJoZGlkIjoiZWE3NjZlYjJkMjNiZjRmNDUwNDg2MDIyMjNiOTJhMjAifQ==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1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2786</Words>
  <Application>WPS 演示</Application>
  <PresentationFormat>自定义</PresentationFormat>
  <Paragraphs>152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6" baseType="lpstr">
      <vt:lpstr>Arial</vt:lpstr>
      <vt:lpstr>宋体</vt:lpstr>
      <vt:lpstr>Wingdings</vt:lpstr>
      <vt:lpstr>Calibri</vt:lpstr>
      <vt:lpstr>黑体</vt:lpstr>
      <vt:lpstr>思源黑体 CN Heavy</vt:lpstr>
      <vt:lpstr>微软雅黑</vt:lpstr>
      <vt:lpstr>等线</vt:lpstr>
      <vt:lpstr>Arial Unicode MS</vt:lpstr>
      <vt:lpstr>楷体</vt:lpstr>
      <vt:lpstr>幼圆</vt:lpstr>
      <vt:lpstr>汉仪乐喵体W</vt:lpstr>
      <vt:lpstr>Arial</vt:lpstr>
      <vt:lpstr>幼圆</vt:lpstr>
      <vt:lpstr>3_Office 主题​​</vt:lpstr>
      <vt:lpstr>11_Office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万润仪器贸易公司</cp:lastModifiedBy>
  <cp:revision>241</cp:revision>
  <dcterms:created xsi:type="dcterms:W3CDTF">2017-11-13T08:28:00Z</dcterms:created>
  <dcterms:modified xsi:type="dcterms:W3CDTF">2022-05-27T02:43:59Z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1BE78560F7CE4A018091A8451B459AF1</vt:lpwstr>
  </property>
</Properties>
</file>