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4" r:id="rId3"/>
    <p:sldMasterId id="2147483656" r:id="rId4"/>
  </p:sldMasterIdLst>
  <p:notesMasterIdLst>
    <p:notesMasterId r:id="rId8"/>
  </p:notesMasterIdLst>
  <p:sldIdLst>
    <p:sldId id="297" r:id="rId5"/>
    <p:sldId id="298" r:id="rId6"/>
    <p:sldId id="299" r:id="rId7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7524"/>
    <a:srgbClr val="E50011"/>
    <a:srgbClr val="FF1500"/>
    <a:srgbClr val="E10000"/>
    <a:srgbClr val="EA0000"/>
    <a:srgbClr val="FF3400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75"/>
  </p:normalViewPr>
  <p:slideViewPr>
    <p:cSldViewPr snapToGrid="0" snapToObjects="1">
      <p:cViewPr>
        <p:scale>
          <a:sx n="50" d="100"/>
          <a:sy n="50" d="100"/>
        </p:scale>
        <p:origin x="-1476" y="-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9" Type="http://schemas.openxmlformats.org/officeDocument/2006/relationships/tags" Target="tags/tag585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337BD88-DC27-4762-B554-2F2F6A29D765}" type="slidenum">
              <a:rPr lang="en-US" altLang="zh-CN"/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337BD88-DC27-4762-B554-2F2F6A29D765}" type="slidenum">
              <a:rPr lang="en-US" altLang="zh-CN"/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3"/>
            <a:ext cx="12192000" cy="6853759"/>
          </a:xfrm>
          <a:prstGeom prst="rect">
            <a:avLst/>
          </a:prstGeom>
        </p:spPr>
      </p:pic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722852" y="3469521"/>
            <a:ext cx="8444139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1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914539" y="1717913"/>
            <a:ext cx="10060772" cy="13258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1"/>
            <a:ext cx="8084219" cy="1325880"/>
          </a:xfrm>
          <a:prstGeom prst="rect">
            <a:avLst/>
          </a:prstGeo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9" y="2430860"/>
            <a:ext cx="6380391" cy="822960"/>
          </a:xfrm>
          <a:prstGeom prst="rect">
            <a:avLst/>
          </a:prstGeom>
        </p:spPr>
        <p:txBody>
          <a:bodyPr/>
          <a:lstStyle>
            <a:lvl1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1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74.xml"/><Relationship Id="rId8" Type="http://schemas.openxmlformats.org/officeDocument/2006/relationships/tags" Target="../tags/tag373.xml"/><Relationship Id="rId7" Type="http://schemas.openxmlformats.org/officeDocument/2006/relationships/tags" Target="../tags/tag372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377.xml"/><Relationship Id="rId12" Type="http://schemas.openxmlformats.org/officeDocument/2006/relationships/image" Target="../media/image18.png"/><Relationship Id="rId11" Type="http://schemas.openxmlformats.org/officeDocument/2006/relationships/tags" Target="../tags/tag376.xml"/><Relationship Id="rId10" Type="http://schemas.openxmlformats.org/officeDocument/2006/relationships/tags" Target="../tags/tag375.xml"/><Relationship Id="rId1" Type="http://schemas.openxmlformats.org/officeDocument/2006/relationships/tags" Target="../tags/tag36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4" Type="http://schemas.openxmlformats.org/officeDocument/2006/relationships/tags" Target="../tags/tag381.xml"/><Relationship Id="rId3" Type="http://schemas.openxmlformats.org/officeDocument/2006/relationships/tags" Target="../tags/tag380.xml"/><Relationship Id="rId2" Type="http://schemas.openxmlformats.org/officeDocument/2006/relationships/tags" Target="../tags/tag379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392.xml"/><Relationship Id="rId14" Type="http://schemas.openxmlformats.org/officeDocument/2006/relationships/tags" Target="../tags/tag391.xml"/><Relationship Id="rId13" Type="http://schemas.openxmlformats.org/officeDocument/2006/relationships/tags" Target="../tags/tag390.xml"/><Relationship Id="rId12" Type="http://schemas.openxmlformats.org/officeDocument/2006/relationships/tags" Target="../tags/tag389.xml"/><Relationship Id="rId11" Type="http://schemas.openxmlformats.org/officeDocument/2006/relationships/tags" Target="../tags/tag388.xml"/><Relationship Id="rId10" Type="http://schemas.openxmlformats.org/officeDocument/2006/relationships/tags" Target="../tags/tag387.xml"/><Relationship Id="rId1" Type="http://schemas.openxmlformats.org/officeDocument/2006/relationships/tags" Target="../tags/tag37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406.xml"/><Relationship Id="rId14" Type="http://schemas.openxmlformats.org/officeDocument/2006/relationships/image" Target="../media/image19.png"/><Relationship Id="rId13" Type="http://schemas.openxmlformats.org/officeDocument/2006/relationships/tags" Target="../tags/tag405.xml"/><Relationship Id="rId12" Type="http://schemas.openxmlformats.org/officeDocument/2006/relationships/tags" Target="../tags/tag404.xml"/><Relationship Id="rId11" Type="http://schemas.openxmlformats.org/officeDocument/2006/relationships/tags" Target="../tags/tag403.xml"/><Relationship Id="rId10" Type="http://schemas.openxmlformats.org/officeDocument/2006/relationships/tags" Target="../tags/tag402.xml"/><Relationship Id="rId1" Type="http://schemas.openxmlformats.org/officeDocument/2006/relationships/tags" Target="../tags/tag39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29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tags" Target="../tags/tag41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50.xml"/><Relationship Id="rId11" Type="http://schemas.openxmlformats.org/officeDocument/2006/relationships/image" Target="../media/image20.png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1.xml"/><Relationship Id="rId10" Type="http://schemas.openxmlformats.org/officeDocument/2006/relationships/tags" Target="../tags/tag460.xml"/><Relationship Id="rId1" Type="http://schemas.openxmlformats.org/officeDocument/2006/relationships/tags" Target="../tags/tag45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72.xml"/><Relationship Id="rId10" Type="http://schemas.openxmlformats.org/officeDocument/2006/relationships/tags" Target="../tags/tag471.xml"/><Relationship Id="rId1" Type="http://schemas.openxmlformats.org/officeDocument/2006/relationships/tags" Target="../tags/tag46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1.xml"/><Relationship Id="rId8" Type="http://schemas.openxmlformats.org/officeDocument/2006/relationships/tags" Target="../tags/tag480.xml"/><Relationship Id="rId7" Type="http://schemas.openxmlformats.org/officeDocument/2006/relationships/tags" Target="../tags/tag479.xml"/><Relationship Id="rId6" Type="http://schemas.openxmlformats.org/officeDocument/2006/relationships/tags" Target="../tags/tag478.xml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tags" Target="../tags/tag475.xml"/><Relationship Id="rId2" Type="http://schemas.openxmlformats.org/officeDocument/2006/relationships/tags" Target="../tags/tag47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3.xml"/><Relationship Id="rId10" Type="http://schemas.openxmlformats.org/officeDocument/2006/relationships/tags" Target="../tags/tag482.xml"/><Relationship Id="rId1" Type="http://schemas.openxmlformats.org/officeDocument/2006/relationships/tags" Target="../tags/tag47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43.xml"/><Relationship Id="rId12" Type="http://schemas.openxmlformats.org/officeDocument/2006/relationships/tags" Target="../tags/tag242.xml"/><Relationship Id="rId11" Type="http://schemas.openxmlformats.org/officeDocument/2006/relationships/image" Target="../media/image13.jpeg"/><Relationship Id="rId10" Type="http://schemas.openxmlformats.org/officeDocument/2006/relationships/image" Target="../media/image12.jpe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92.xml"/><Relationship Id="rId8" Type="http://schemas.openxmlformats.org/officeDocument/2006/relationships/tags" Target="../tags/tag491.xml"/><Relationship Id="rId7" Type="http://schemas.openxmlformats.org/officeDocument/2006/relationships/tags" Target="../tags/tag490.xml"/><Relationship Id="rId6" Type="http://schemas.openxmlformats.org/officeDocument/2006/relationships/tags" Target="../tags/tag489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tags" Target="../tags/tag486.xml"/><Relationship Id="rId2" Type="http://schemas.openxmlformats.org/officeDocument/2006/relationships/tags" Target="../tags/tag48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93.xml"/><Relationship Id="rId1" Type="http://schemas.openxmlformats.org/officeDocument/2006/relationships/tags" Target="../tags/tag48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02.xml"/><Relationship Id="rId8" Type="http://schemas.openxmlformats.org/officeDocument/2006/relationships/tags" Target="../tags/tag501.xml"/><Relationship Id="rId7" Type="http://schemas.openxmlformats.org/officeDocument/2006/relationships/tags" Target="../tags/tag500.xml"/><Relationship Id="rId6" Type="http://schemas.openxmlformats.org/officeDocument/2006/relationships/tags" Target="../tags/tag499.xml"/><Relationship Id="rId5" Type="http://schemas.openxmlformats.org/officeDocument/2006/relationships/tags" Target="../tags/tag498.xml"/><Relationship Id="rId4" Type="http://schemas.openxmlformats.org/officeDocument/2006/relationships/tags" Target="../tags/tag497.xml"/><Relationship Id="rId3" Type="http://schemas.openxmlformats.org/officeDocument/2006/relationships/tags" Target="../tags/tag496.xml"/><Relationship Id="rId2" Type="http://schemas.openxmlformats.org/officeDocument/2006/relationships/tags" Target="../tags/tag49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5.xml"/><Relationship Id="rId11" Type="http://schemas.openxmlformats.org/officeDocument/2006/relationships/tags" Target="../tags/tag504.xml"/><Relationship Id="rId10" Type="http://schemas.openxmlformats.org/officeDocument/2006/relationships/tags" Target="../tags/tag503.xml"/><Relationship Id="rId1" Type="http://schemas.openxmlformats.org/officeDocument/2006/relationships/tags" Target="../tags/tag49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15.xml"/><Relationship Id="rId10" Type="http://schemas.openxmlformats.org/officeDocument/2006/relationships/image" Target="../media/image21.jpeg"/><Relationship Id="rId1" Type="http://schemas.openxmlformats.org/officeDocument/2006/relationships/tags" Target="../tags/tag50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24.xml"/><Relationship Id="rId8" Type="http://schemas.openxmlformats.org/officeDocument/2006/relationships/tags" Target="../tags/tag523.xml"/><Relationship Id="rId7" Type="http://schemas.openxmlformats.org/officeDocument/2006/relationships/tags" Target="../tags/tag522.xml"/><Relationship Id="rId6" Type="http://schemas.openxmlformats.org/officeDocument/2006/relationships/tags" Target="../tags/tag521.xml"/><Relationship Id="rId5" Type="http://schemas.openxmlformats.org/officeDocument/2006/relationships/tags" Target="../tags/tag520.xml"/><Relationship Id="rId4" Type="http://schemas.openxmlformats.org/officeDocument/2006/relationships/tags" Target="../tags/tag519.xml"/><Relationship Id="rId3" Type="http://schemas.openxmlformats.org/officeDocument/2006/relationships/tags" Target="../tags/tag518.xml"/><Relationship Id="rId2" Type="http://schemas.openxmlformats.org/officeDocument/2006/relationships/tags" Target="../tags/tag51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26.xml"/><Relationship Id="rId10" Type="http://schemas.openxmlformats.org/officeDocument/2006/relationships/tags" Target="../tags/tag525.xml"/><Relationship Id="rId1" Type="http://schemas.openxmlformats.org/officeDocument/2006/relationships/tags" Target="../tags/tag516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35.xml"/><Relationship Id="rId8" Type="http://schemas.openxmlformats.org/officeDocument/2006/relationships/tags" Target="../tags/tag534.xml"/><Relationship Id="rId7" Type="http://schemas.openxmlformats.org/officeDocument/2006/relationships/tags" Target="../tags/tag533.xml"/><Relationship Id="rId6" Type="http://schemas.openxmlformats.org/officeDocument/2006/relationships/tags" Target="../tags/tag532.xml"/><Relationship Id="rId5" Type="http://schemas.openxmlformats.org/officeDocument/2006/relationships/tags" Target="../tags/tag531.xml"/><Relationship Id="rId4" Type="http://schemas.openxmlformats.org/officeDocument/2006/relationships/tags" Target="../tags/tag530.xml"/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37.xml"/><Relationship Id="rId10" Type="http://schemas.openxmlformats.org/officeDocument/2006/relationships/tags" Target="../tags/tag536.xml"/><Relationship Id="rId1" Type="http://schemas.openxmlformats.org/officeDocument/2006/relationships/tags" Target="../tags/tag527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46.xml"/><Relationship Id="rId8" Type="http://schemas.openxmlformats.org/officeDocument/2006/relationships/tags" Target="../tags/tag545.xml"/><Relationship Id="rId7" Type="http://schemas.openxmlformats.org/officeDocument/2006/relationships/tags" Target="../tags/tag544.xml"/><Relationship Id="rId6" Type="http://schemas.openxmlformats.org/officeDocument/2006/relationships/tags" Target="../tags/tag543.xml"/><Relationship Id="rId5" Type="http://schemas.openxmlformats.org/officeDocument/2006/relationships/tags" Target="../tags/tag542.xml"/><Relationship Id="rId4" Type="http://schemas.openxmlformats.org/officeDocument/2006/relationships/tags" Target="../tags/tag541.xml"/><Relationship Id="rId3" Type="http://schemas.openxmlformats.org/officeDocument/2006/relationships/tags" Target="../tags/tag540.xml"/><Relationship Id="rId2" Type="http://schemas.openxmlformats.org/officeDocument/2006/relationships/tags" Target="../tags/tag539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49.xml"/><Relationship Id="rId11" Type="http://schemas.openxmlformats.org/officeDocument/2006/relationships/tags" Target="../tags/tag548.xml"/><Relationship Id="rId10" Type="http://schemas.openxmlformats.org/officeDocument/2006/relationships/tags" Target="../tags/tag547.xml"/><Relationship Id="rId1" Type="http://schemas.openxmlformats.org/officeDocument/2006/relationships/tags" Target="../tags/tag538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58.xml"/><Relationship Id="rId8" Type="http://schemas.openxmlformats.org/officeDocument/2006/relationships/tags" Target="../tags/tag557.xml"/><Relationship Id="rId7" Type="http://schemas.openxmlformats.org/officeDocument/2006/relationships/tags" Target="../tags/tag556.xml"/><Relationship Id="rId6" Type="http://schemas.openxmlformats.org/officeDocument/2006/relationships/tags" Target="../tags/tag555.xml"/><Relationship Id="rId5" Type="http://schemas.openxmlformats.org/officeDocument/2006/relationships/tags" Target="../tags/tag554.xml"/><Relationship Id="rId4" Type="http://schemas.openxmlformats.org/officeDocument/2006/relationships/tags" Target="../tags/tag553.xml"/><Relationship Id="rId3" Type="http://schemas.openxmlformats.org/officeDocument/2006/relationships/tags" Target="../tags/tag552.xml"/><Relationship Id="rId2" Type="http://schemas.openxmlformats.org/officeDocument/2006/relationships/tags" Target="../tags/tag55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60.xml"/><Relationship Id="rId10" Type="http://schemas.openxmlformats.org/officeDocument/2006/relationships/tags" Target="../tags/tag559.xml"/><Relationship Id="rId1" Type="http://schemas.openxmlformats.org/officeDocument/2006/relationships/tags" Target="../tags/tag550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69.xml"/><Relationship Id="rId8" Type="http://schemas.openxmlformats.org/officeDocument/2006/relationships/tags" Target="../tags/tag568.xml"/><Relationship Id="rId7" Type="http://schemas.openxmlformats.org/officeDocument/2006/relationships/tags" Target="../tags/tag567.xml"/><Relationship Id="rId6" Type="http://schemas.openxmlformats.org/officeDocument/2006/relationships/tags" Target="../tags/tag566.xml"/><Relationship Id="rId5" Type="http://schemas.openxmlformats.org/officeDocument/2006/relationships/tags" Target="../tags/tag565.xml"/><Relationship Id="rId4" Type="http://schemas.openxmlformats.org/officeDocument/2006/relationships/tags" Target="../tags/tag564.xml"/><Relationship Id="rId3" Type="http://schemas.openxmlformats.org/officeDocument/2006/relationships/tags" Target="../tags/tag563.xml"/><Relationship Id="rId2" Type="http://schemas.openxmlformats.org/officeDocument/2006/relationships/tags" Target="../tags/tag5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70.xml"/><Relationship Id="rId1" Type="http://schemas.openxmlformats.org/officeDocument/2006/relationships/tags" Target="../tags/tag561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79.xml"/><Relationship Id="rId8" Type="http://schemas.openxmlformats.org/officeDocument/2006/relationships/tags" Target="../tags/tag578.xml"/><Relationship Id="rId7" Type="http://schemas.openxmlformats.org/officeDocument/2006/relationships/tags" Target="../tags/tag577.xml"/><Relationship Id="rId6" Type="http://schemas.openxmlformats.org/officeDocument/2006/relationships/tags" Target="../tags/tag576.xml"/><Relationship Id="rId5" Type="http://schemas.openxmlformats.org/officeDocument/2006/relationships/tags" Target="../tags/tag575.xml"/><Relationship Id="rId4" Type="http://schemas.openxmlformats.org/officeDocument/2006/relationships/tags" Target="../tags/tag574.xml"/><Relationship Id="rId3" Type="http://schemas.openxmlformats.org/officeDocument/2006/relationships/tags" Target="../tags/tag573.xml"/><Relationship Id="rId2" Type="http://schemas.openxmlformats.org/officeDocument/2006/relationships/tags" Target="../tags/tag57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81.xml"/><Relationship Id="rId10" Type="http://schemas.openxmlformats.org/officeDocument/2006/relationships/tags" Target="../tags/tag580.xml"/><Relationship Id="rId1" Type="http://schemas.openxmlformats.org/officeDocument/2006/relationships/tags" Target="../tags/tag571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584.xml"/><Relationship Id="rId3" Type="http://schemas.openxmlformats.org/officeDocument/2006/relationships/tags" Target="../tags/tag583.xml"/><Relationship Id="rId2" Type="http://schemas.openxmlformats.org/officeDocument/2006/relationships/image" Target="../media/image11.png"/><Relationship Id="rId1" Type="http://schemas.openxmlformats.org/officeDocument/2006/relationships/tags" Target="../tags/tag58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3" Type="http://schemas.openxmlformats.org/officeDocument/2006/relationships/notesSlide" Target="../notesSlides/notesSlide1.xml"/><Relationship Id="rId42" Type="http://schemas.openxmlformats.org/officeDocument/2006/relationships/slideLayout" Target="../slideLayouts/slideLayout13.xml"/><Relationship Id="rId41" Type="http://schemas.openxmlformats.org/officeDocument/2006/relationships/tags" Target="../tags/tag284.xml"/><Relationship Id="rId40" Type="http://schemas.openxmlformats.org/officeDocument/2006/relationships/tags" Target="../tags/tag283.xml"/><Relationship Id="rId4" Type="http://schemas.openxmlformats.org/officeDocument/2006/relationships/tags" Target="../tags/tag247.xml"/><Relationship Id="rId39" Type="http://schemas.openxmlformats.org/officeDocument/2006/relationships/tags" Target="../tags/tag282.xml"/><Relationship Id="rId38" Type="http://schemas.openxmlformats.org/officeDocument/2006/relationships/tags" Target="../tags/tag281.xml"/><Relationship Id="rId37" Type="http://schemas.openxmlformats.org/officeDocument/2006/relationships/tags" Target="../tags/tag280.xml"/><Relationship Id="rId36" Type="http://schemas.openxmlformats.org/officeDocument/2006/relationships/tags" Target="../tags/tag279.xml"/><Relationship Id="rId35" Type="http://schemas.openxmlformats.org/officeDocument/2006/relationships/tags" Target="../tags/tag278.xml"/><Relationship Id="rId34" Type="http://schemas.openxmlformats.org/officeDocument/2006/relationships/tags" Target="../tags/tag277.xml"/><Relationship Id="rId33" Type="http://schemas.openxmlformats.org/officeDocument/2006/relationships/tags" Target="../tags/tag276.xml"/><Relationship Id="rId32" Type="http://schemas.openxmlformats.org/officeDocument/2006/relationships/tags" Target="../tags/tag275.xml"/><Relationship Id="rId31" Type="http://schemas.openxmlformats.org/officeDocument/2006/relationships/tags" Target="../tags/tag274.xml"/><Relationship Id="rId30" Type="http://schemas.openxmlformats.org/officeDocument/2006/relationships/tags" Target="../tags/tag273.xml"/><Relationship Id="rId3" Type="http://schemas.openxmlformats.org/officeDocument/2006/relationships/tags" Target="../tags/tag246.xml"/><Relationship Id="rId29" Type="http://schemas.openxmlformats.org/officeDocument/2006/relationships/tags" Target="../tags/tag272.xml"/><Relationship Id="rId28" Type="http://schemas.openxmlformats.org/officeDocument/2006/relationships/tags" Target="../tags/tag271.xml"/><Relationship Id="rId27" Type="http://schemas.openxmlformats.org/officeDocument/2006/relationships/tags" Target="../tags/tag270.xml"/><Relationship Id="rId26" Type="http://schemas.openxmlformats.org/officeDocument/2006/relationships/tags" Target="../tags/tag269.xml"/><Relationship Id="rId25" Type="http://schemas.openxmlformats.org/officeDocument/2006/relationships/tags" Target="../tags/tag268.xml"/><Relationship Id="rId24" Type="http://schemas.openxmlformats.org/officeDocument/2006/relationships/tags" Target="../tags/tag267.xml"/><Relationship Id="rId23" Type="http://schemas.openxmlformats.org/officeDocument/2006/relationships/tags" Target="../tags/tag266.xml"/><Relationship Id="rId22" Type="http://schemas.openxmlformats.org/officeDocument/2006/relationships/tags" Target="../tags/tag265.xml"/><Relationship Id="rId21" Type="http://schemas.openxmlformats.org/officeDocument/2006/relationships/tags" Target="../tags/tag264.xml"/><Relationship Id="rId20" Type="http://schemas.openxmlformats.org/officeDocument/2006/relationships/tags" Target="../tags/tag263.xml"/><Relationship Id="rId2" Type="http://schemas.openxmlformats.org/officeDocument/2006/relationships/tags" Target="../tags/tag245.xml"/><Relationship Id="rId19" Type="http://schemas.openxmlformats.org/officeDocument/2006/relationships/tags" Target="../tags/tag262.xml"/><Relationship Id="rId18" Type="http://schemas.openxmlformats.org/officeDocument/2006/relationships/tags" Target="../tags/tag261.xml"/><Relationship Id="rId17" Type="http://schemas.openxmlformats.org/officeDocument/2006/relationships/tags" Target="../tags/tag260.xml"/><Relationship Id="rId16" Type="http://schemas.openxmlformats.org/officeDocument/2006/relationships/tags" Target="../tags/tag259.xml"/><Relationship Id="rId15" Type="http://schemas.openxmlformats.org/officeDocument/2006/relationships/tags" Target="../tags/tag258.xml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5" Type="http://schemas.openxmlformats.org/officeDocument/2006/relationships/notesSlide" Target="../notesSlides/notesSlide2.xml"/><Relationship Id="rId24" Type="http://schemas.openxmlformats.org/officeDocument/2006/relationships/slideLayout" Target="../slideLayouts/slideLayout13.xml"/><Relationship Id="rId23" Type="http://schemas.openxmlformats.org/officeDocument/2006/relationships/tags" Target="../tags/tag307.xml"/><Relationship Id="rId22" Type="http://schemas.openxmlformats.org/officeDocument/2006/relationships/tags" Target="../tags/tag306.xml"/><Relationship Id="rId21" Type="http://schemas.openxmlformats.org/officeDocument/2006/relationships/tags" Target="../tags/tag305.xml"/><Relationship Id="rId20" Type="http://schemas.openxmlformats.org/officeDocument/2006/relationships/tags" Target="../tags/tag304.xml"/><Relationship Id="rId2" Type="http://schemas.openxmlformats.org/officeDocument/2006/relationships/tags" Target="../tags/tag286.xml"/><Relationship Id="rId19" Type="http://schemas.openxmlformats.org/officeDocument/2006/relationships/tags" Target="../tags/tag303.xml"/><Relationship Id="rId18" Type="http://schemas.openxmlformats.org/officeDocument/2006/relationships/tags" Target="../tags/tag302.xml"/><Relationship Id="rId17" Type="http://schemas.openxmlformats.org/officeDocument/2006/relationships/tags" Target="../tags/tag301.xml"/><Relationship Id="rId16" Type="http://schemas.openxmlformats.org/officeDocument/2006/relationships/tags" Target="../tags/tag300.xml"/><Relationship Id="rId15" Type="http://schemas.openxmlformats.org/officeDocument/2006/relationships/tags" Target="../tags/tag299.xml"/><Relationship Id="rId14" Type="http://schemas.openxmlformats.org/officeDocument/2006/relationships/tags" Target="../tags/tag298.xml"/><Relationship Id="rId13" Type="http://schemas.openxmlformats.org/officeDocument/2006/relationships/tags" Target="../tags/tag297.xml"/><Relationship Id="rId12" Type="http://schemas.openxmlformats.org/officeDocument/2006/relationships/tags" Target="../tags/tag296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17.xml"/><Relationship Id="rId1" Type="http://schemas.openxmlformats.org/officeDocument/2006/relationships/tags" Target="../tags/tag30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6" Type="http://schemas.openxmlformats.org/officeDocument/2006/relationships/slideLayout" Target="../slideLayouts/slideLayout13.xml"/><Relationship Id="rId15" Type="http://schemas.openxmlformats.org/officeDocument/2006/relationships/audio" Target="../media/audio2.wav"/><Relationship Id="rId14" Type="http://schemas.openxmlformats.org/officeDocument/2006/relationships/audio" Target="../media/audio1.wav"/><Relationship Id="rId13" Type="http://schemas.openxmlformats.org/officeDocument/2006/relationships/tags" Target="../tags/tag330.xml"/><Relationship Id="rId12" Type="http://schemas.openxmlformats.org/officeDocument/2006/relationships/tags" Target="../tags/tag329.xml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39.xml"/><Relationship Id="rId8" Type="http://schemas.openxmlformats.org/officeDocument/2006/relationships/tags" Target="../tags/tag338.xml"/><Relationship Id="rId7" Type="http://schemas.openxmlformats.org/officeDocument/2006/relationships/tags" Target="../tags/tag337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341.xml"/><Relationship Id="rId12" Type="http://schemas.openxmlformats.org/officeDocument/2006/relationships/image" Target="../media/image15.png"/><Relationship Id="rId11" Type="http://schemas.openxmlformats.org/officeDocument/2006/relationships/tags" Target="../tags/tag340.xml"/><Relationship Id="rId10" Type="http://schemas.openxmlformats.org/officeDocument/2006/relationships/image" Target="../media/image14.png"/><Relationship Id="rId1" Type="http://schemas.openxmlformats.org/officeDocument/2006/relationships/tags" Target="../tags/tag33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5" Type="http://schemas.openxmlformats.org/officeDocument/2006/relationships/slideLayout" Target="../slideLayouts/slideLayout13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image" Target="../media/image17.png"/><Relationship Id="rId11" Type="http://schemas.openxmlformats.org/officeDocument/2006/relationships/image" Target="../media/image16.png"/><Relationship Id="rId10" Type="http://schemas.openxmlformats.org/officeDocument/2006/relationships/tags" Target="../tags/tag351.xml"/><Relationship Id="rId1" Type="http://schemas.openxmlformats.org/officeDocument/2006/relationships/tags" Target="../tags/tag34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65.xml"/><Relationship Id="rId11" Type="http://schemas.openxmlformats.org/officeDocument/2006/relationships/tags" Target="../tags/tag364.xml"/><Relationship Id="rId10" Type="http://schemas.openxmlformats.org/officeDocument/2006/relationships/tags" Target="../tags/tag363.xml"/><Relationship Id="rId1" Type="http://schemas.openxmlformats.org/officeDocument/2006/relationships/tags" Target="../tags/tag3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8215" y="2043532"/>
            <a:ext cx="4401147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9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第六单元  18 .牛和鹅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语文部编版四年级上册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741549" y="2537300"/>
            <a:ext cx="10904220" cy="7804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40000"/>
              </a:lnSpc>
            </a:pPr>
            <a:r>
              <a:rPr kumimoji="1"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可是牛像是无所谓似的，只是眨眨眼，把尾巴甩几甩。</a:t>
            </a:r>
            <a:endParaRPr kumimoji="1"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868680" y="1275999"/>
            <a:ext cx="10128069" cy="7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4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被我们如此欺负的牛是怎样的表现？说明了什么？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圆角矩形标注 4"/>
          <p:cNvSpPr/>
          <p:nvPr>
            <p:custDataLst>
              <p:tags r:id="rId11"/>
            </p:custDataLst>
          </p:nvPr>
        </p:nvSpPr>
        <p:spPr>
          <a:xfrm>
            <a:off x="1907010" y="4537789"/>
            <a:ext cx="3248025" cy="646701"/>
          </a:xfrm>
          <a:prstGeom prst="wedgeRoundRectCallout">
            <a:avLst>
              <a:gd name="adj1" fmla="val 77996"/>
              <a:gd name="adj2" fmla="val -31595"/>
              <a:gd name="adj3" fmla="val 16667"/>
            </a:avLst>
          </a:prstGeom>
          <a:solidFill>
            <a:srgbClr val="F656D2">
              <a:alpha val="80000"/>
            </a:srgb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0" indent="0" algn="ctr" eaLnBrk="1" hangingPunct="1">
              <a:lnSpc>
                <a:spcPct val="100000"/>
              </a:lnSpc>
            </a:pPr>
            <a:r>
              <a:rPr lang="zh-CN" altLang="en-US" sz="3200" b="1" dirty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老实、温顺</a:t>
            </a:r>
            <a:endParaRPr lang="zh-CN" altLang="en-US" sz="3200" b="1" dirty="0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6743065" y="3307432"/>
            <a:ext cx="4253684" cy="23240"/>
          </a:xfrm>
          <a:prstGeom prst="line">
            <a:avLst/>
          </a:prstGeom>
          <a:ln w="22225" cmpd="sng">
            <a:solidFill>
              <a:srgbClr val="FF0000">
                <a:alpha val="96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283454" y="3522915"/>
            <a:ext cx="2719705" cy="1905"/>
          </a:xfrm>
          <a:prstGeom prst="line">
            <a:avLst/>
          </a:prstGeom>
          <a:ln w="22225" cmpd="sng">
            <a:solidFill>
              <a:srgbClr val="FF0000">
                <a:alpha val="96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图片2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3659" y="4066540"/>
            <a:ext cx="3121569" cy="200226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" name="文本框 3"/>
          <p:cNvSpPr txBox="1"/>
          <p:nvPr>
            <p:custDataLst>
              <p:tags r:id="rId10"/>
            </p:custDataLst>
          </p:nvPr>
        </p:nvSpPr>
        <p:spPr>
          <a:xfrm>
            <a:off x="530225" y="1494155"/>
            <a:ext cx="10754995" cy="1668780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kumimoji="1"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总是远远地站在安全的地方</a:t>
            </a:r>
            <a:r>
              <a:rPr kumimoji="1"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kumimoji="1"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才敢看它。要是在路上碰到鹅，就得绕个大圈子才敢走过去。</a:t>
            </a:r>
            <a:endParaRPr kumimoji="1"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圆角矩形 6"/>
          <p:cNvSpPr/>
          <p:nvPr>
            <p:custDataLst>
              <p:tags r:id="rId11"/>
            </p:custDataLst>
          </p:nvPr>
        </p:nvSpPr>
        <p:spPr>
          <a:xfrm>
            <a:off x="2620645" y="1684020"/>
            <a:ext cx="2089785" cy="561554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5695950" y="2483485"/>
            <a:ext cx="2569845" cy="561556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圆角矩形 5"/>
          <p:cNvSpPr/>
          <p:nvPr>
            <p:custDataLst>
              <p:tags r:id="rId13"/>
            </p:custDataLst>
          </p:nvPr>
        </p:nvSpPr>
        <p:spPr>
          <a:xfrm>
            <a:off x="8033385" y="1684020"/>
            <a:ext cx="2040255" cy="561552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爆炸形 1 11"/>
          <p:cNvSpPr/>
          <p:nvPr>
            <p:custDataLst>
              <p:tags r:id="rId14"/>
            </p:custDataLst>
          </p:nvPr>
        </p:nvSpPr>
        <p:spPr>
          <a:xfrm>
            <a:off x="4489132" y="3750317"/>
            <a:ext cx="2491740" cy="1305560"/>
          </a:xfrm>
          <a:prstGeom prst="irregularSeal1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怕鹅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7" grpId="0" bldLvl="0" animBg="1"/>
      <p:bldP spid="5" grpId="0" bldLvl="0" animBg="1"/>
      <p:bldP spid="6" grpId="0" bldLvl="0" animBg="1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859155" y="2992120"/>
            <a:ext cx="991933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4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我们马上都不说话了，贴着墙壁，悄悄地走过去。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椭圆 5"/>
          <p:cNvSpPr/>
          <p:nvPr>
            <p:custDataLst>
              <p:tags r:id="rId10"/>
            </p:custDataLst>
          </p:nvPr>
        </p:nvSpPr>
        <p:spPr>
          <a:xfrm>
            <a:off x="4511040" y="3163570"/>
            <a:ext cx="1597025" cy="71659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1"/>
            </p:custDataLst>
          </p:nvPr>
        </p:nvSpPr>
        <p:spPr>
          <a:xfrm>
            <a:off x="9619615" y="3163570"/>
            <a:ext cx="1071880" cy="71632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2"/>
            </p:custDataLst>
          </p:nvPr>
        </p:nvSpPr>
        <p:spPr>
          <a:xfrm>
            <a:off x="6999605" y="3171825"/>
            <a:ext cx="590550" cy="71640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984250" y="1591895"/>
            <a:ext cx="57219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我们的表现是什么样的？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99415" y="4806950"/>
            <a:ext cx="903881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心惊胆战，害怕会被鹅发现，追上来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。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表现出孩子们害怕的心理。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pic>
        <p:nvPicPr>
          <p:cNvPr id="14" name="图片 13" descr="一群鹅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06235" y="548640"/>
            <a:ext cx="4072255" cy="2364105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ldLvl="0" animBg="1"/>
      <p:bldP spid="7" grpId="0" bldLvl="0" animBg="1"/>
      <p:bldP spid="8" grpId="0" bldLvl="0" animBg="1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" name="文本框 3"/>
          <p:cNvSpPr txBox="1"/>
          <p:nvPr>
            <p:custDataLst>
              <p:tags r:id="rId10"/>
            </p:custDataLst>
          </p:nvPr>
        </p:nvSpPr>
        <p:spPr>
          <a:xfrm>
            <a:off x="299720" y="2799080"/>
            <a:ext cx="10547350" cy="166878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kumimoji="1"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这时，有一个顽皮的孩子故意要引它们来，就吁哩哩哩地叫了一声。</a:t>
            </a:r>
            <a:endParaRPr kumimoji="1"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817495" y="3597275"/>
            <a:ext cx="7865745" cy="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线形标注 1 3"/>
          <p:cNvSpPr/>
          <p:nvPr/>
        </p:nvSpPr>
        <p:spPr>
          <a:xfrm>
            <a:off x="6946265" y="1635760"/>
            <a:ext cx="3900805" cy="784225"/>
          </a:xfrm>
          <a:prstGeom prst="borderCallout1">
            <a:avLst>
              <a:gd name="adj1" fmla="val 105748"/>
              <a:gd name="adj2" fmla="val 42373"/>
              <a:gd name="adj3" fmla="val 169230"/>
              <a:gd name="adj4" fmla="val 30099"/>
            </a:avLst>
          </a:prstGeom>
          <a:solidFill>
            <a:srgbClr val="D5E305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故事发生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的起因</a:t>
            </a:r>
            <a:endParaRPr lang="zh-CN" altLang="en-US" sz="4000" b="1" dirty="0" smtClean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" name="文本框 3"/>
          <p:cNvSpPr txBox="1"/>
          <p:nvPr/>
        </p:nvSpPr>
        <p:spPr>
          <a:xfrm>
            <a:off x="381000" y="1643380"/>
            <a:ext cx="11470640" cy="200723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softEdge rad="63500"/>
          </a:effectLst>
        </p:spPr>
        <p:txBody>
          <a:bodyPr wrap="square" lIns="68580" tIns="34290" rIns="68580" bIns="34290" rtlCol="0" anchor="t">
            <a:spAutoFit/>
          </a:bodyPr>
          <a:lstStyle/>
          <a:p>
            <a:pPr indent="1016000" fontAlgn="auto">
              <a:lnSpc>
                <a:spcPct val="15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鹅听见了，就竖起头来，侧着眼睛看了看，竟爬到岸上，一摇一摆地、神气地朝我们走过来；还伸长脖子，嘎嘎地叫着，扑打着大翅膀，好像在它们眼里根本没有我们这些人似的。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圆角矩形 16"/>
          <p:cNvSpPr/>
          <p:nvPr>
            <p:custDataLst>
              <p:tags r:id="rId10"/>
            </p:custDataLst>
          </p:nvPr>
        </p:nvSpPr>
        <p:spPr>
          <a:xfrm>
            <a:off x="5485447" y="449973"/>
            <a:ext cx="2097405" cy="7832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4000" b="1" dirty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鹅来了</a:t>
            </a:r>
            <a:endParaRPr lang="zh-CN" altLang="en-US" sz="4000" b="1" dirty="0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1536382" y="4197985"/>
            <a:ext cx="7898130" cy="52197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rgbClr val="FF7524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动作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神态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描写：形象地描绘出鹅的傲慢和嚣张。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140460" y="1484630"/>
            <a:ext cx="99110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孩子们惊呼起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来，急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急逃跑，鹅追得更快了。我吓得脚也软了，更跑不快。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14151" y="3847465"/>
            <a:ext cx="634111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动作描写：写出了我们遇到鹅时的狼狈之态。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" name="文本框 3"/>
          <p:cNvSpPr txBox="1"/>
          <p:nvPr/>
        </p:nvSpPr>
        <p:spPr>
          <a:xfrm>
            <a:off x="896620" y="1125220"/>
            <a:ext cx="10399395" cy="283845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kumimoji="1"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这时，带头的那只老公鹅就啪嗒啪嗒地跑了过来，嘎嘎，它赶上了我，嘎嘎，它张开嘴，一口就咬住了我当胸的衣襟，拉住我不放。</a:t>
            </a:r>
            <a:endParaRPr kumimoji="1"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1156323" y="4258304"/>
            <a:ext cx="4380230" cy="19380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鹅追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我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出了老公鹅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</a:t>
            </a:r>
            <a:endParaRPr lang="en-US" altLang="zh-CN" sz="4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张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狂、凶猛。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rcRect l="3791" t="11903"/>
          <a:stretch>
            <a:fillRect/>
          </a:stretch>
        </p:blipFill>
        <p:spPr>
          <a:xfrm>
            <a:off x="6767698" y="4376427"/>
            <a:ext cx="3203575" cy="1776095"/>
          </a:xfrm>
          <a:prstGeom prst="round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6" name="矩形 2"/>
          <p:cNvSpPr/>
          <p:nvPr>
            <p:custDataLst>
              <p:tags r:id="rId10"/>
            </p:custDataLst>
          </p:nvPr>
        </p:nvSpPr>
        <p:spPr>
          <a:xfrm>
            <a:off x="605790" y="1155700"/>
            <a:ext cx="10980420" cy="3291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016000" fontAlgn="auto">
              <a:lnSpc>
                <a:spcPct val="130000"/>
              </a:lnSpc>
              <a:spcAft>
                <a:spcPts val="1200"/>
              </a:spcAft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在忙乱中，我的书包掉了，鞋子也弄脱了。我想，它一定要把我咬死了。我就又哭又叫，可是叫些什么，当时自己也不知道，大概是这样叫吧：“鹅要吃我了！鹅要咬死我了！”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183380" y="1964690"/>
            <a:ext cx="67437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81990" y="2762885"/>
            <a:ext cx="9826625" cy="2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184400" y="4347210"/>
            <a:ext cx="6409055" cy="12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605790" y="4619625"/>
            <a:ext cx="1098042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10160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通过对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的动作、</a:t>
            </a:r>
            <a:r>
              <a:rPr lang="zh-CN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心</a:t>
            </a:r>
            <a:r>
              <a:rPr lang="zh-CN" altLang="zh-CN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理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和语言</a:t>
            </a:r>
            <a:endParaRPr lang="zh-CN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10160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描写，写出了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</a:t>
            </a:r>
            <a:r>
              <a:rPr lang="zh-CN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狼狈不</a:t>
            </a:r>
            <a:r>
              <a:rPr lang="zh-CN" altLang="zh-CN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堪</a:t>
            </a:r>
            <a:r>
              <a:rPr lang="en-US" altLang="zh-CN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en-US" altLang="zh-CN" sz="4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620395" y="1313815"/>
            <a:ext cx="10951210" cy="28613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也许是我的哭叫更惹怒了这只老公鹅。它用全身的力量来拖我，啄我，扇动翅膀来扑打我。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其他几只鹅在后面嘎嘎大叫着助威。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0395" y="4378960"/>
            <a:ext cx="1095057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1016000" algn="l" defTabSz="457200" rt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sym typeface="+mn-ea"/>
              </a:rPr>
              <a:t>写出了老公鹅的张狂和凶狠以及其他鹅的嚣张气焰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876300" y="1697355"/>
            <a:ext cx="1040511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这么凶狠的老鹅，这么弱小的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，是谁来救了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？他是怎样赶走鹅的？鹅又有什么表现？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339" name="Picture 3" descr="de57046e916609a9421694c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1" y="2607952"/>
            <a:ext cx="24050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061F22C0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2" y="2607952"/>
            <a:ext cx="2363788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2"/>
            </p:custDataLst>
          </p:nvPr>
        </p:nvSpPr>
        <p:spPr>
          <a:xfrm>
            <a:off x="4817269" y="1298575"/>
            <a:ext cx="2820194" cy="75882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dirty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牛和鹅</a:t>
            </a:r>
            <a:endParaRPr lang="zh-CN" altLang="en-US" dirty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256332" y="851989"/>
            <a:ext cx="8305800" cy="452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他飞快地走了过来，一把握住鹅的长脖子。鹅用脚爪划他，用嘴啄他，可是金奎叔的力气是那么大，他轻轻地把鹅提了起来。老雄鹅害怕了，好不容易挣脱束缚，张开翅膀，连飞带跳“啪啪啪”地落到了池中。</a:t>
            </a:r>
            <a:b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1799132" y="5002831"/>
            <a:ext cx="800100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自己读读这句话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，找出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描写鹅动作的词语，你能体会到什么？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ldLvl="0" animBg="1"/>
      <p:bldP spid="4096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972818" y="1020395"/>
            <a:ext cx="10242550" cy="329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3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金奎叔是个结实的汉子，他的胳膊比我的腿还粗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。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他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一把握住了鹅的长脖子。鹅用脚爪划他，用嘴啄他。可是金奎叔的力气是那么大，他轻轻地把鹅提了起来，然后就像摔一个酒瓶似的，呼的一下，把这只老公鹅甩到了半空中。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02119" y="2324100"/>
            <a:ext cx="442532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396355" y="2913380"/>
            <a:ext cx="41763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102119" y="3516630"/>
            <a:ext cx="98946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156323" y="4313604"/>
            <a:ext cx="20240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线形标注 1 8"/>
          <p:cNvSpPr/>
          <p:nvPr>
            <p:custDataLst>
              <p:tags r:id="rId11"/>
            </p:custDataLst>
          </p:nvPr>
        </p:nvSpPr>
        <p:spPr>
          <a:xfrm>
            <a:off x="604519" y="4579626"/>
            <a:ext cx="8919845" cy="1513205"/>
          </a:xfrm>
          <a:prstGeom prst="borderCallout1">
            <a:avLst>
              <a:gd name="adj1" fmla="val -2182"/>
              <a:gd name="adj2" fmla="val 22018"/>
              <a:gd name="adj3" fmla="val -21443"/>
              <a:gd name="adj4" fmla="val 15953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016000" algn="l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金奎叔的厉害和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我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的害怕形成鲜明对比。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635635" y="813435"/>
            <a:ext cx="1092073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它张开翅膀，啪啪啪地落到了池塘中。这一下，其余三只鹅也怕了，纷纷张开翅膀，跳进池塘里，向远处游去。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25270" y="4094480"/>
            <a:ext cx="4398645" cy="13220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欺软怕硬 落荒而逃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7" name="图片 16" descr="a22666853_01000"/>
          <p:cNvPicPr>
            <a:picLocks noChangeAspect="1"/>
          </p:cNvPicPr>
          <p:nvPr/>
        </p:nvPicPr>
        <p:blipFill>
          <a:blip r:embed="rId10"/>
          <a:srcRect t="2329" r="7167" b="3738"/>
          <a:stretch>
            <a:fillRect/>
          </a:stretch>
        </p:blipFill>
        <p:spPr>
          <a:xfrm>
            <a:off x="6943725" y="3025140"/>
            <a:ext cx="4215765" cy="284543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666115" y="1023620"/>
            <a:ext cx="1043813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后来金奎叔和我说了什么，让我印象如此深刻？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18" name="矩形 2"/>
          <p:cNvSpPr/>
          <p:nvPr/>
        </p:nvSpPr>
        <p:spPr>
          <a:xfrm>
            <a:off x="617855" y="2874010"/>
            <a:ext cx="10438130" cy="3291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016000" fontAlgn="auto">
              <a:lnSpc>
                <a:spcPct val="130000"/>
              </a:lnSpc>
              <a:spcAft>
                <a:spcPts val="1200"/>
              </a:spcAft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金奎叔说：“让它这样看好了！可是，它要是凭这点来欺负人，那咱们可不答应，就得掐住它的脖子，把它摔到池塘里去。记着，霖哥儿，下次可别怕它们。”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4794567" y="3769995"/>
            <a:ext cx="6142990" cy="12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858520" y="4519930"/>
            <a:ext cx="102743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58520" y="5393055"/>
            <a:ext cx="78720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8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033780" y="1247775"/>
            <a:ext cx="83515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altLang="zh-CN" sz="40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金奎叔所说的话中蕴含着什么道理？</a:t>
            </a:r>
            <a:endParaRPr lang="zh-CN" altLang="zh-CN" sz="40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3780" y="2490470"/>
            <a:ext cx="1012507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alt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金奎叔的话看似平常，却蕴含着深刻的道理：</a:t>
            </a:r>
            <a:endParaRPr altLang="zh-CN" sz="40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alt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一是不要在意别人怎么说</a:t>
            </a:r>
            <a:r>
              <a:rPr 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alt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怎么看自己；</a:t>
            </a:r>
            <a:endParaRPr altLang="zh-CN" sz="40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alt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二是对方无理欺负时，自己就要奋力反抗。 </a:t>
            </a:r>
            <a:endParaRPr altLang="zh-CN" sz="40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735740" y="1009108"/>
            <a:ext cx="10909412" cy="1531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30000"/>
              </a:lnSpc>
            </a:pPr>
            <a:r>
              <a:rPr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“我”对牛和鹅的态度</a:t>
            </a:r>
            <a:r>
              <a:rPr 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前后</a:t>
            </a:r>
            <a:r>
              <a:rPr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有什么变化？为什么会有这样的变化</a:t>
            </a:r>
            <a:r>
              <a:rPr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？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请你画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出有关的语句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6155" y="4156710"/>
            <a:ext cx="1021905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因为金奎叔</a:t>
            </a:r>
            <a:r>
              <a:rPr 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教会了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我</a:t>
            </a: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从不同角度看待问题</a:t>
            </a:r>
            <a:r>
              <a:rPr 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，</a:t>
            </a:r>
            <a:r>
              <a:rPr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改变了“我”以往对事物的认识。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0"/>
            </p:custDataLst>
          </p:nvPr>
        </p:nvSpPr>
        <p:spPr>
          <a:xfrm>
            <a:off x="735740" y="3102365"/>
            <a:ext cx="4473575" cy="79946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开始</a:t>
            </a:r>
            <a:r>
              <a:rPr lang="zh-CN"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：怕鹅欺牛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1"/>
            </p:custDataLst>
          </p:nvPr>
        </p:nvSpPr>
        <p:spPr>
          <a:xfrm>
            <a:off x="6099492" y="3102366"/>
            <a:ext cx="5006975" cy="79946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后来</a:t>
            </a:r>
            <a:r>
              <a:rPr lang="zh-CN" sz="4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：不怕鹅不欺牛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  <p:bldP spid="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文本框 6"/>
          <p:cNvSpPr txBox="1"/>
          <p:nvPr>
            <p:custDataLst>
              <p:tags r:id="rId10"/>
            </p:custDataLst>
          </p:nvPr>
        </p:nvSpPr>
        <p:spPr>
          <a:xfrm>
            <a:off x="594360" y="911860"/>
            <a:ext cx="1100264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你怎样理解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它虽然把我们看得比它小，可我们实在比它强啊！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这句话？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594995" y="2943225"/>
            <a:ext cx="11002645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这句话是在告诉我们不管别人怎么看待我们，只要我们自己能够正确地、全面地看待问题，分析问题，就会正确地认识生活。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" name="文本框 1"/>
          <p:cNvSpPr txBox="1"/>
          <p:nvPr/>
        </p:nvSpPr>
        <p:spPr>
          <a:xfrm>
            <a:off x="633730" y="1545590"/>
            <a:ext cx="10920095" cy="376174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1016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本文记叙了“我”在回家的路上被鹅追赶，后来金奎叔帮“我”赶走了鹅的故事。借助金奎叔的话告诉我们：看待周围的事物，如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果从不同的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角度出发会得到不</a:t>
            </a:r>
            <a:r>
              <a:rPr lang="zh-CN" altLang="en-US" sz="4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同结果。</a:t>
            </a:r>
            <a:endParaRPr lang="zh-CN" altLang="en-US" sz="4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概括主题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09800" y="2514600"/>
            <a:ext cx="7772400" cy="332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t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  站在不同的角度看待事物，处理问题，就会有不同的答案。同学们，希望通过今天的学习，你们能够正确、全面地看待问题，正确地认识事物，你们一定会有新的发现，新的感受！</a:t>
            </a:r>
            <a:b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0432" y="1250741"/>
            <a:ext cx="765746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73050" marR="0" lvl="0" indent="1016000" algn="l" defTabSz="457200" rtl="0" fontAlgn="base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微软雅黑" panose="020B0503020204020204" charset="-122"/>
                <a:sym typeface="Calibri" panose="020F0502020204030204" charset="0"/>
              </a:rPr>
              <a:t>学完本课你有怎样的收获？</a:t>
            </a:r>
            <a:endParaRPr lang="zh-CN" altLang="en-US" sz="4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微软雅黑" panose="020B0503020204020204" charset="-122"/>
              <a:sym typeface="Calibri" panose="020F05020202040302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0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548291" y="1733674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摸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11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996091" y="1667347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12" name="Text Box 7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672491" y="1667347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跪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13" name="Text Box 8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272691" y="1733674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捶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18" name="Text Box 1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624491" y="1188606"/>
            <a:ext cx="9906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mō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19" name="Text Box 1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996091" y="1188606"/>
            <a:ext cx="15240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shèn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20" name="Text Box 1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748691" y="1188607"/>
            <a:ext cx="11430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ɡuì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21" name="Text Box 1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272691" y="1188606"/>
            <a:ext cx="17526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chuí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25" name="WordArt 20"/>
          <p:cNvSpPr>
            <a:spLocks noChangeArrowheads="1" noChangeShapeType="1" noTextEdit="1"/>
          </p:cNvSpPr>
          <p:nvPr>
            <p:custDataLst>
              <p:tags r:id="rId18"/>
            </p:custDataLst>
          </p:nvPr>
        </p:nvSpPr>
        <p:spPr bwMode="auto">
          <a:xfrm>
            <a:off x="4700233" y="170329"/>
            <a:ext cx="1676400" cy="457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dirty="0">
                <a:solidFill>
                  <a:schemeClr val="lt1"/>
                </a:solidFill>
                <a:latin typeface="幼圆" charset="0"/>
                <a:ea typeface="幼圆" charset="0"/>
              </a:rPr>
              <a:t>我会写</a:t>
            </a:r>
            <a:endParaRPr lang="zh-CN" altLang="en-US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706737" y="1733674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绕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8676316" y="1199214"/>
            <a:ext cx="17526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rào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637607" y="3307640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顽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110215" y="3320030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脖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748691" y="3320030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脱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7346012" y="3273878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2559166" y="2798880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wán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110215" y="2778087"/>
            <a:ext cx="10668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bó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672491" y="2735255"/>
            <a:ext cx="11430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tuō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7281973" y="2778088"/>
            <a:ext cx="17526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ɡài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2621812" y="4925710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惹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166833" y="4925709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昏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5682723" y="4923538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握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7385092" y="5046483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摔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2653884" y="4365459"/>
            <a:ext cx="10668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rě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4" name="Text Box 14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4166833" y="4349702"/>
            <a:ext cx="12192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hūn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5" name="Text Box 15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5706182" y="4227738"/>
            <a:ext cx="11430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wò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6" name="Text Box 16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118557" y="4418990"/>
            <a:ext cx="17526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shuāi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8839591" y="3320030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凭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8955557" y="5032219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掐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9" name="Text Box 13"/>
          <p:cNvSpPr txBox="1"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8680492" y="2778086"/>
            <a:ext cx="12954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pínɡ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8832892" y="4365458"/>
            <a:ext cx="11430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qiā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4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 bldLvl="0" animBg="1"/>
      <p:bldP spid="17412" grpId="0" bldLvl="0" animBg="1"/>
      <p:bldP spid="17413" grpId="0" bldLvl="0" animBg="1"/>
      <p:bldP spid="17418" grpId="0" bldLvl="0" animBg="1"/>
      <p:bldP spid="17419" grpId="0" bldLvl="0" animBg="1"/>
      <p:bldP spid="17420" grpId="0" bldLvl="0" animBg="1"/>
      <p:bldP spid="17421" grpId="0" bldLvl="0" animBg="1"/>
      <p:bldP spid="18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25" name="WordArt 20"/>
          <p:cNvSpPr>
            <a:spLocks noChangeArrowheads="1" noChangeShapeType="1" noTextEdit="1"/>
          </p:cNvSpPr>
          <p:nvPr>
            <p:custDataLst>
              <p:tags r:id="rId10"/>
            </p:custDataLst>
          </p:nvPr>
        </p:nvSpPr>
        <p:spPr bwMode="auto">
          <a:xfrm>
            <a:off x="5280975" y="990600"/>
            <a:ext cx="167640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我会读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28471" y="3351410"/>
            <a:ext cx="181990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酒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瓶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TextBox 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583188" y="2281503"/>
            <a:ext cx="184118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拳  头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TextBox 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791509" y="2141661"/>
            <a:ext cx="184118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捶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背</a:t>
            </a:r>
            <a:endParaRPr lang="zh-CN" altLang="en-US" sz="32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TextBox 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957375" y="3286515"/>
            <a:ext cx="176944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恐  怖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TextBox 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102242" y="2281502"/>
            <a:ext cx="21931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掐  住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2" name="TextBox 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583188" y="4730094"/>
            <a:ext cx="178439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任  凭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3" name="TextBox 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041077" y="4752367"/>
            <a:ext cx="1796701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欺  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5" name="TextBox 18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588993" y="3351411"/>
            <a:ext cx="210614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胳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膊</a:t>
            </a:r>
            <a:endParaRPr lang="zh-CN" altLang="en-US" sz="32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" name="TextBox 5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225803" y="4633860"/>
            <a:ext cx="18375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衣  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4" name="Text Box 29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9063318" y="2104277"/>
            <a:ext cx="1676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扳牛角</a:t>
            </a:r>
            <a:endParaRPr kumimoji="1"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9" name="Text Box 4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9210757" y="3197902"/>
            <a:ext cx="1676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无所谓</a:t>
            </a:r>
            <a:endParaRPr kumimoji="1"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0" name="Text Box 28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9388582" y="4456635"/>
            <a:ext cx="1752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破碗片</a:t>
            </a:r>
            <a:endParaRPr kumimoji="1"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5" grpId="0"/>
      <p:bldP spid="27" grpId="0"/>
      <p:bldP spid="32" grpId="0"/>
      <p:bldP spid="33" grpId="0"/>
      <p:bldP spid="35" grpId="0"/>
      <p:bldP spid="31" grpId="0"/>
      <p:bldP spid="34" grpId="0" bldLvl="0" animBg="1"/>
      <p:bldP spid="39" grpId="0" bldLvl="0" animBg="1"/>
      <p:bldP spid="4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579078" y="1528419"/>
            <a:ext cx="8012722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请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同学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们边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读边思考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：课文写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了一件什么事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？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114151" y="2600397"/>
            <a:ext cx="8087193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课文记叙作者在回家的路上被鹅追赶，后来在金奎叔的帮助下赶走了鹅，从此再也不怕鹅的故事。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ldLvl="0" animBg="1"/>
      <p:bldP spid="348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2011848" y="537150"/>
            <a:ext cx="7675077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</a:t>
            </a:r>
            <a:r>
              <a:rPr kumimoji="1"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按</a:t>
            </a: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事情发</a:t>
            </a:r>
            <a:r>
              <a:rPr kumimoji="1"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展顺</a:t>
            </a: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序来写</a:t>
            </a:r>
            <a:r>
              <a:rPr kumimoji="1"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可分</a:t>
            </a:r>
            <a:r>
              <a:rPr kumimoji="1"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为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三</a:t>
            </a:r>
            <a:r>
              <a:rPr kumimoji="1"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部分</a:t>
            </a: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188063" y="1418324"/>
            <a:ext cx="286893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第一部分：</a:t>
            </a:r>
            <a:r>
              <a:rPr kumimoji="1"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</a:t>
            </a:r>
            <a:r>
              <a:rPr kumimoji="1"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1-4</a:t>
            </a:r>
            <a:r>
              <a:rPr kumimoji="1"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)</a:t>
            </a:r>
            <a:endParaRPr kumimoji="1"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43125" y="2895651"/>
            <a:ext cx="304863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第二部分：</a:t>
            </a:r>
            <a:r>
              <a:rPr kumimoji="1"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</a:t>
            </a:r>
            <a:r>
              <a:rPr kumimoji="1"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5-12)</a:t>
            </a:r>
            <a:endParaRPr kumimoji="1" lang="en-US" altLang="zh-CN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143125" y="4657356"/>
            <a:ext cx="322834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第三部分：</a:t>
            </a:r>
            <a:r>
              <a:rPr kumimoji="1"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</a:t>
            </a:r>
            <a:r>
              <a:rPr kumimoji="1" lang="en-US" altLang="zh-CN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13-15)</a:t>
            </a:r>
            <a:endParaRPr kumimoji="1" lang="en-US" altLang="zh-CN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143125" y="1941544"/>
            <a:ext cx="748665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写由于牛和鹅看人的态度不同，所以我们对待牛和鹅的态度不同。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914525" y="3508772"/>
            <a:ext cx="769620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写“我们”回家的路上被鹅追赶，后来金奎叔叔帮助“我们”赶走了鹅。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066925" y="5261372"/>
            <a:ext cx="762000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写“我”记着金奎叔的话，从此对牛、对鹅都改变了态度。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梳理课文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 bldLvl="0" animBg="1"/>
      <p:bldP spid="9" grpId="0" bldLvl="0" animBg="1" autoUpdateAnimBg="0"/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" name="图片 5" descr="老牛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834" t="3528" r="7410" b="1919"/>
          <a:stretch>
            <a:fillRect/>
          </a:stretch>
        </p:blipFill>
        <p:spPr>
          <a:xfrm>
            <a:off x="5867400" y="3307383"/>
            <a:ext cx="3056964" cy="2020489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993775" y="1296264"/>
            <a:ext cx="10471150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大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家为什么不怕比人大的牛而怕比人小的鹅呢？大家对待牛的态度是怎样的？对待鹅的呢？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64" t="8781" r="6691" b="1873"/>
          <a:stretch>
            <a:fillRect/>
          </a:stretch>
        </p:blipFill>
        <p:spPr>
          <a:xfrm>
            <a:off x="2367609" y="3089910"/>
            <a:ext cx="2118339" cy="24554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" name="文本框 6"/>
          <p:cNvSpPr txBox="1"/>
          <p:nvPr>
            <p:custDataLst>
              <p:tags r:id="rId10"/>
            </p:custDataLst>
          </p:nvPr>
        </p:nvSpPr>
        <p:spPr>
          <a:xfrm>
            <a:off x="799303" y="1825680"/>
            <a:ext cx="10593705" cy="1360805"/>
          </a:xfrm>
          <a:prstGeom prst="rect">
            <a:avLst/>
          </a:prstGeom>
          <a:solidFill>
            <a:schemeClr val="accent4">
              <a:lumMod val="20000"/>
              <a:lumOff val="80000"/>
              <a:alpha val="45000"/>
            </a:schemeClr>
          </a:solidFill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1016000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大家都说：牛的眼睛看人，觉得人比牛大，所以牛是怕人的；鹅的眼睛看人，觉得人比鹅小，所以鹅不怕人。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8495489" y="3954210"/>
            <a:ext cx="2461895" cy="959151"/>
          </a:xfrm>
          <a:prstGeom prst="wedgeRoundRectCallout">
            <a:avLst>
              <a:gd name="adj1" fmla="val -65957"/>
              <a:gd name="adj2" fmla="val 46856"/>
              <a:gd name="adj3" fmla="val 16667"/>
            </a:avLst>
          </a:prstGeom>
          <a:noFill/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marL="0" indent="0" algn="ctr" eaLnBrk="1" hangingPunct="1">
              <a:lnSpc>
                <a:spcPct val="9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说明大家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  <a:p>
            <a:pPr marL="0" indent="0" algn="ctr" eaLnBrk="1" hangingPunct="1">
              <a:lnSpc>
                <a:spcPct val="9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深信不疑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5" name="图片 4" descr="牛温顺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14151" y="3478103"/>
            <a:ext cx="3341781" cy="2873375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52751" y="3478103"/>
            <a:ext cx="1901825" cy="2872740"/>
          </a:xfrm>
          <a:prstGeom prst="rect">
            <a:avLst/>
          </a:prstGeom>
          <a:effectLst>
            <a:softEdge rad="177800"/>
          </a:effectLst>
        </p:spPr>
      </p:pic>
      <p:sp>
        <p:nvSpPr>
          <p:cNvPr id="7" name="Text 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114151" y="928360"/>
            <a:ext cx="80772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思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考：过去人们对牛和鹅有什么认识？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" grpId="0" bldLvl="0" animBg="1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5"/>
          <p:cNvSpPr txBox="1"/>
          <p:nvPr/>
        </p:nvSpPr>
        <p:spPr>
          <a:xfrm>
            <a:off x="604550" y="3542478"/>
            <a:ext cx="1096073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有的孩子还敢扳牛角，叫它跪下来，然后骑到牛背上去。我</a:t>
            </a: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那时虽然不敢这样，可是用拳头捶捶牛背还是敢的。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720689" y="1505802"/>
            <a:ext cx="10960735" cy="1188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1016000" fontAlgn="auto">
              <a:lnSpc>
                <a:spcPct val="13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所以我们看到牛，一点儿不害怕，敢用手拍它的背，摸它的肚子，甚至敢用树枝去触它的屁股呢！</a:t>
            </a:r>
            <a:endParaRPr kumimoji="1"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8" name="爆炸形 1 17"/>
          <p:cNvSpPr/>
          <p:nvPr>
            <p:custDataLst>
              <p:tags r:id="rId10"/>
            </p:custDataLst>
          </p:nvPr>
        </p:nvSpPr>
        <p:spPr>
          <a:xfrm>
            <a:off x="4893339" y="5055877"/>
            <a:ext cx="2383155" cy="1205230"/>
          </a:xfrm>
          <a:prstGeom prst="irregularSeal1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欺牛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04242" y="617704"/>
            <a:ext cx="6193628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画出作者是如何对待牛和鹅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的语句。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18" grpId="0" bldLvl="0" animBg="1"/>
      <p:bldP spid="16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6930.940157480315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1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3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6"/>
  <p:tag name="KSO_WM_UNIT_LINE_FILL_TYPE" val="2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7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6"/>
  <p:tag name="KSO_WM_UNIT_LINE_FILL_TYPE" val="2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1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4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54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5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26caa2b-a8d3-4411-bd89-6c20fe273a87}"/>
  <p:tag name="KSO_WM_UNIT_TYPE" val="i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2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84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85.xml><?xml version="1.0" encoding="utf-8"?>
<p:tagLst xmlns:p="http://schemas.openxmlformats.org/presentationml/2006/main">
  <p:tag name="COMMONDATA" val="eyJoZGlkIjoiZWE3NjZlYjJkMjNiZjRmNDUwNDg2MDIyMjNiOTJhMjAifQ==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2175</Words>
  <Application>WPS 演示</Application>
  <PresentationFormat>自定义</PresentationFormat>
  <Paragraphs>273</Paragraphs>
  <Slides>29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50" baseType="lpstr">
      <vt:lpstr>Arial</vt:lpstr>
      <vt:lpstr>宋体</vt:lpstr>
      <vt:lpstr>Wingdings</vt:lpstr>
      <vt:lpstr>楷体</vt:lpstr>
      <vt:lpstr>黑体</vt:lpstr>
      <vt:lpstr>Times New Roman</vt:lpstr>
      <vt:lpstr>Songti SC Black</vt:lpstr>
      <vt:lpstr>微软雅黑</vt:lpstr>
      <vt:lpstr>等线</vt:lpstr>
      <vt:lpstr>等线 Light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12_Office 主题​​</vt:lpstr>
      <vt:lpstr>PowerPoint 演示文稿</vt:lpstr>
      <vt:lpstr>牛和鹅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38</cp:revision>
  <dcterms:created xsi:type="dcterms:W3CDTF">2020-06-05T01:16:00Z</dcterms:created>
  <dcterms:modified xsi:type="dcterms:W3CDTF">2022-05-27T02:18:27Z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8AA4896914794BA4A3BE9681EF9EFC45</vt:lpwstr>
  </property>
</Properties>
</file>