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45" r:id="rId4"/>
    <p:sldId id="646" r:id="rId6"/>
    <p:sldId id="647" r:id="rId7"/>
    <p:sldId id="648" r:id="rId8"/>
    <p:sldId id="649" r:id="rId9"/>
    <p:sldId id="650" r:id="rId10"/>
    <p:sldId id="651" r:id="rId11"/>
    <p:sldId id="652" r:id="rId12"/>
    <p:sldId id="653" r:id="rId13"/>
    <p:sldId id="654" r:id="rId14"/>
    <p:sldId id="655" r:id="rId15"/>
    <p:sldId id="656" r:id="rId16"/>
    <p:sldId id="657" r:id="rId17"/>
    <p:sldId id="658" r:id="rId18"/>
    <p:sldId id="659" r:id="rId19"/>
    <p:sldId id="660" r:id="rId20"/>
    <p:sldId id="661" r:id="rId21"/>
    <p:sldId id="662" r:id="rId22"/>
    <p:sldId id="663" r:id="rId23"/>
    <p:sldId id="664" r:id="rId24"/>
    <p:sldId id="665" r:id="rId25"/>
    <p:sldId id="666" r:id="rId26"/>
    <p:sldId id="667" r:id="rId27"/>
  </p:sldIdLst>
  <p:sldSz cx="9144000" cy="5143500" type="screen16x9"/>
  <p:notesSz cx="6858000" cy="9144000"/>
  <p:custDataLst>
    <p:tags r:id="rId3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553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42.xml"/><Relationship Id="rId3" Type="http://schemas.openxmlformats.org/officeDocument/2006/relationships/tags" Target="../tags/tag315.xml"/><Relationship Id="rId29" Type="http://schemas.openxmlformats.org/officeDocument/2006/relationships/tags" Target="../tags/tag341.xml"/><Relationship Id="rId28" Type="http://schemas.openxmlformats.org/officeDocument/2006/relationships/tags" Target="../tags/tag340.xml"/><Relationship Id="rId27" Type="http://schemas.openxmlformats.org/officeDocument/2006/relationships/tags" Target="../tags/tag339.xml"/><Relationship Id="rId26" Type="http://schemas.openxmlformats.org/officeDocument/2006/relationships/tags" Target="../tags/tag338.xml"/><Relationship Id="rId25" Type="http://schemas.openxmlformats.org/officeDocument/2006/relationships/tags" Target="../tags/tag337.xml"/><Relationship Id="rId24" Type="http://schemas.openxmlformats.org/officeDocument/2006/relationships/tags" Target="../tags/tag336.xml"/><Relationship Id="rId23" Type="http://schemas.openxmlformats.org/officeDocument/2006/relationships/tags" Target="../tags/tag335.xml"/><Relationship Id="rId22" Type="http://schemas.openxmlformats.org/officeDocument/2006/relationships/tags" Target="../tags/tag334.xml"/><Relationship Id="rId21" Type="http://schemas.openxmlformats.org/officeDocument/2006/relationships/tags" Target="../tags/tag333.xml"/><Relationship Id="rId20" Type="http://schemas.openxmlformats.org/officeDocument/2006/relationships/tags" Target="../tags/tag332.xml"/><Relationship Id="rId2" Type="http://schemas.openxmlformats.org/officeDocument/2006/relationships/tags" Target="../tags/tag314.xml"/><Relationship Id="rId19" Type="http://schemas.openxmlformats.org/officeDocument/2006/relationships/tags" Target="../tags/tag331.xml"/><Relationship Id="rId18" Type="http://schemas.openxmlformats.org/officeDocument/2006/relationships/tags" Target="../tags/tag330.xml"/><Relationship Id="rId17" Type="http://schemas.openxmlformats.org/officeDocument/2006/relationships/tags" Target="../tags/tag329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72.xml"/><Relationship Id="rId3" Type="http://schemas.openxmlformats.org/officeDocument/2006/relationships/tags" Target="../tags/tag345.xml"/><Relationship Id="rId29" Type="http://schemas.openxmlformats.org/officeDocument/2006/relationships/tags" Target="../tags/tag371.xml"/><Relationship Id="rId28" Type="http://schemas.openxmlformats.org/officeDocument/2006/relationships/tags" Target="../tags/tag370.xml"/><Relationship Id="rId27" Type="http://schemas.openxmlformats.org/officeDocument/2006/relationships/tags" Target="../tags/tag369.xml"/><Relationship Id="rId26" Type="http://schemas.openxmlformats.org/officeDocument/2006/relationships/tags" Target="../tags/tag368.xml"/><Relationship Id="rId25" Type="http://schemas.openxmlformats.org/officeDocument/2006/relationships/tags" Target="../tags/tag367.xml"/><Relationship Id="rId24" Type="http://schemas.openxmlformats.org/officeDocument/2006/relationships/tags" Target="../tags/tag366.xml"/><Relationship Id="rId23" Type="http://schemas.openxmlformats.org/officeDocument/2006/relationships/tags" Target="../tags/tag365.xml"/><Relationship Id="rId22" Type="http://schemas.openxmlformats.org/officeDocument/2006/relationships/tags" Target="../tags/tag364.xml"/><Relationship Id="rId21" Type="http://schemas.openxmlformats.org/officeDocument/2006/relationships/tags" Target="../tags/tag363.xml"/><Relationship Id="rId20" Type="http://schemas.openxmlformats.org/officeDocument/2006/relationships/tags" Target="../tags/tag362.xml"/><Relationship Id="rId2" Type="http://schemas.openxmlformats.org/officeDocument/2006/relationships/tags" Target="../tags/tag344.xml"/><Relationship Id="rId19" Type="http://schemas.openxmlformats.org/officeDocument/2006/relationships/tags" Target="../tags/tag361.xml"/><Relationship Id="rId18" Type="http://schemas.openxmlformats.org/officeDocument/2006/relationships/tags" Target="../tags/tag360.xml"/><Relationship Id="rId17" Type="http://schemas.openxmlformats.org/officeDocument/2006/relationships/tags" Target="../tags/tag359.xml"/><Relationship Id="rId16" Type="http://schemas.openxmlformats.org/officeDocument/2006/relationships/tags" Target="../tags/tag358.xml"/><Relationship Id="rId15" Type="http://schemas.openxmlformats.org/officeDocument/2006/relationships/tags" Target="../tags/tag357.xml"/><Relationship Id="rId14" Type="http://schemas.openxmlformats.org/officeDocument/2006/relationships/tags" Target="../tags/tag356.xml"/><Relationship Id="rId13" Type="http://schemas.openxmlformats.org/officeDocument/2006/relationships/tags" Target="../tags/tag355.xml"/><Relationship Id="rId12" Type="http://schemas.openxmlformats.org/officeDocument/2006/relationships/tags" Target="../tags/tag354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400.xml"/><Relationship Id="rId27" Type="http://schemas.openxmlformats.org/officeDocument/2006/relationships/tags" Target="../tags/tag399.xml"/><Relationship Id="rId26" Type="http://schemas.openxmlformats.org/officeDocument/2006/relationships/tags" Target="../tags/tag398.xml"/><Relationship Id="rId25" Type="http://schemas.openxmlformats.org/officeDocument/2006/relationships/tags" Target="../tags/tag397.xml"/><Relationship Id="rId24" Type="http://schemas.openxmlformats.org/officeDocument/2006/relationships/tags" Target="../tags/tag396.xml"/><Relationship Id="rId23" Type="http://schemas.openxmlformats.org/officeDocument/2006/relationships/tags" Target="../tags/tag395.xml"/><Relationship Id="rId22" Type="http://schemas.openxmlformats.org/officeDocument/2006/relationships/tags" Target="../tags/tag394.xml"/><Relationship Id="rId21" Type="http://schemas.openxmlformats.org/officeDocument/2006/relationships/tags" Target="../tags/tag393.xml"/><Relationship Id="rId20" Type="http://schemas.openxmlformats.org/officeDocument/2006/relationships/tags" Target="../tags/tag392.xml"/><Relationship Id="rId2" Type="http://schemas.openxmlformats.org/officeDocument/2006/relationships/tags" Target="../tags/tag374.xml"/><Relationship Id="rId19" Type="http://schemas.openxmlformats.org/officeDocument/2006/relationships/tags" Target="../tags/tag391.xml"/><Relationship Id="rId18" Type="http://schemas.openxmlformats.org/officeDocument/2006/relationships/tags" Target="../tags/tag390.xml"/><Relationship Id="rId17" Type="http://schemas.openxmlformats.org/officeDocument/2006/relationships/tags" Target="../tags/tag389.xml"/><Relationship Id="rId16" Type="http://schemas.openxmlformats.org/officeDocument/2006/relationships/tags" Target="../tags/tag388.xml"/><Relationship Id="rId15" Type="http://schemas.openxmlformats.org/officeDocument/2006/relationships/tags" Target="../tags/tag387.xml"/><Relationship Id="rId14" Type="http://schemas.openxmlformats.org/officeDocument/2006/relationships/tags" Target="../tags/tag386.xml"/><Relationship Id="rId13" Type="http://schemas.openxmlformats.org/officeDocument/2006/relationships/tags" Target="../tags/tag385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425.xml"/><Relationship Id="rId24" Type="http://schemas.openxmlformats.org/officeDocument/2006/relationships/tags" Target="../tags/tag424.xml"/><Relationship Id="rId23" Type="http://schemas.openxmlformats.org/officeDocument/2006/relationships/tags" Target="../tags/tag423.xml"/><Relationship Id="rId22" Type="http://schemas.openxmlformats.org/officeDocument/2006/relationships/tags" Target="../tags/tag422.xml"/><Relationship Id="rId21" Type="http://schemas.openxmlformats.org/officeDocument/2006/relationships/tags" Target="../tags/tag421.xml"/><Relationship Id="rId20" Type="http://schemas.openxmlformats.org/officeDocument/2006/relationships/tags" Target="../tags/tag420.xml"/><Relationship Id="rId2" Type="http://schemas.openxmlformats.org/officeDocument/2006/relationships/tags" Target="../tags/tag402.xml"/><Relationship Id="rId19" Type="http://schemas.openxmlformats.org/officeDocument/2006/relationships/tags" Target="../tags/tag419.xml"/><Relationship Id="rId18" Type="http://schemas.openxmlformats.org/officeDocument/2006/relationships/tags" Target="../tags/tag418.xml"/><Relationship Id="rId17" Type="http://schemas.openxmlformats.org/officeDocument/2006/relationships/tags" Target="../tags/tag417.xml"/><Relationship Id="rId16" Type="http://schemas.openxmlformats.org/officeDocument/2006/relationships/tags" Target="../tags/tag416.xml"/><Relationship Id="rId15" Type="http://schemas.openxmlformats.org/officeDocument/2006/relationships/tags" Target="../tags/tag415.xml"/><Relationship Id="rId14" Type="http://schemas.openxmlformats.org/officeDocument/2006/relationships/tags" Target="../tags/tag414.xml"/><Relationship Id="rId13" Type="http://schemas.openxmlformats.org/officeDocument/2006/relationships/tags" Target="../tags/tag413.xml"/><Relationship Id="rId12" Type="http://schemas.openxmlformats.org/officeDocument/2006/relationships/tags" Target="../tags/tag412.xml"/><Relationship Id="rId11" Type="http://schemas.openxmlformats.org/officeDocument/2006/relationships/tags" Target="../tags/tag411.xml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6.xml"/><Relationship Id="rId10" Type="http://schemas.openxmlformats.org/officeDocument/2006/relationships/tags" Target="../tags/tag435.xml"/><Relationship Id="rId1" Type="http://schemas.openxmlformats.org/officeDocument/2006/relationships/tags" Target="../tags/tag42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0" Type="http://schemas.openxmlformats.org/officeDocument/2006/relationships/slideLayout" Target="../slideLayouts/slideLayout13.xml"/><Relationship Id="rId3" Type="http://schemas.openxmlformats.org/officeDocument/2006/relationships/tags" Target="../tags/tag450.xml"/><Relationship Id="rId29" Type="http://schemas.openxmlformats.org/officeDocument/2006/relationships/tags" Target="../tags/tag476.xml"/><Relationship Id="rId28" Type="http://schemas.openxmlformats.org/officeDocument/2006/relationships/tags" Target="../tags/tag475.xml"/><Relationship Id="rId27" Type="http://schemas.openxmlformats.org/officeDocument/2006/relationships/tags" Target="../tags/tag474.xml"/><Relationship Id="rId26" Type="http://schemas.openxmlformats.org/officeDocument/2006/relationships/tags" Target="../tags/tag473.xml"/><Relationship Id="rId25" Type="http://schemas.openxmlformats.org/officeDocument/2006/relationships/tags" Target="../tags/tag472.xml"/><Relationship Id="rId24" Type="http://schemas.openxmlformats.org/officeDocument/2006/relationships/tags" Target="../tags/tag471.xml"/><Relationship Id="rId23" Type="http://schemas.openxmlformats.org/officeDocument/2006/relationships/tags" Target="../tags/tag470.xml"/><Relationship Id="rId22" Type="http://schemas.openxmlformats.org/officeDocument/2006/relationships/tags" Target="../tags/tag469.xml"/><Relationship Id="rId21" Type="http://schemas.openxmlformats.org/officeDocument/2006/relationships/tags" Target="../tags/tag468.xml"/><Relationship Id="rId20" Type="http://schemas.openxmlformats.org/officeDocument/2006/relationships/tags" Target="../tags/tag467.xml"/><Relationship Id="rId2" Type="http://schemas.openxmlformats.org/officeDocument/2006/relationships/tags" Target="../tags/tag449.xml"/><Relationship Id="rId19" Type="http://schemas.openxmlformats.org/officeDocument/2006/relationships/tags" Target="../tags/tag466.xml"/><Relationship Id="rId18" Type="http://schemas.openxmlformats.org/officeDocument/2006/relationships/tags" Target="../tags/tag465.xml"/><Relationship Id="rId17" Type="http://schemas.openxmlformats.org/officeDocument/2006/relationships/tags" Target="../tags/tag464.xml"/><Relationship Id="rId16" Type="http://schemas.openxmlformats.org/officeDocument/2006/relationships/tags" Target="../tags/tag463.xml"/><Relationship Id="rId15" Type="http://schemas.openxmlformats.org/officeDocument/2006/relationships/tags" Target="../tags/tag462.xml"/><Relationship Id="rId14" Type="http://schemas.openxmlformats.org/officeDocument/2006/relationships/tags" Target="../tags/tag461.xml"/><Relationship Id="rId13" Type="http://schemas.openxmlformats.org/officeDocument/2006/relationships/tags" Target="../tags/tag460.xml"/><Relationship Id="rId12" Type="http://schemas.openxmlformats.org/officeDocument/2006/relationships/tags" Target="../tags/tag459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tags" Target="../tags/tag484.xml"/><Relationship Id="rId7" Type="http://schemas.openxmlformats.org/officeDocument/2006/relationships/tags" Target="../tags/tag483.xml"/><Relationship Id="rId6" Type="http://schemas.openxmlformats.org/officeDocument/2006/relationships/tags" Target="../tags/tag482.xml"/><Relationship Id="rId5" Type="http://schemas.openxmlformats.org/officeDocument/2006/relationships/tags" Target="../tags/tag481.xml"/><Relationship Id="rId4" Type="http://schemas.openxmlformats.org/officeDocument/2006/relationships/tags" Target="../tags/tag480.xml"/><Relationship Id="rId3" Type="http://schemas.openxmlformats.org/officeDocument/2006/relationships/tags" Target="../tags/tag479.xml"/><Relationship Id="rId2" Type="http://schemas.openxmlformats.org/officeDocument/2006/relationships/tags" Target="../tags/tag47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7.xml"/><Relationship Id="rId10" Type="http://schemas.openxmlformats.org/officeDocument/2006/relationships/tags" Target="../tags/tag486.xml"/><Relationship Id="rId1" Type="http://schemas.openxmlformats.org/officeDocument/2006/relationships/tags" Target="../tags/tag47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96.xml"/><Relationship Id="rId8" Type="http://schemas.openxmlformats.org/officeDocument/2006/relationships/tags" Target="../tags/tag495.xml"/><Relationship Id="rId7" Type="http://schemas.openxmlformats.org/officeDocument/2006/relationships/tags" Target="../tags/tag494.xml"/><Relationship Id="rId6" Type="http://schemas.openxmlformats.org/officeDocument/2006/relationships/tags" Target="../tags/tag493.xml"/><Relationship Id="rId5" Type="http://schemas.openxmlformats.org/officeDocument/2006/relationships/tags" Target="../tags/tag492.xml"/><Relationship Id="rId4" Type="http://schemas.openxmlformats.org/officeDocument/2006/relationships/tags" Target="../tags/tag491.xml"/><Relationship Id="rId3" Type="http://schemas.openxmlformats.org/officeDocument/2006/relationships/tags" Target="../tags/tag490.xml"/><Relationship Id="rId2" Type="http://schemas.openxmlformats.org/officeDocument/2006/relationships/tags" Target="../tags/tag48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98.xml"/><Relationship Id="rId10" Type="http://schemas.openxmlformats.org/officeDocument/2006/relationships/tags" Target="../tags/tag497.xml"/><Relationship Id="rId1" Type="http://schemas.openxmlformats.org/officeDocument/2006/relationships/tags" Target="../tags/tag48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07.xml"/><Relationship Id="rId8" Type="http://schemas.openxmlformats.org/officeDocument/2006/relationships/tags" Target="../tags/tag506.xml"/><Relationship Id="rId7" Type="http://schemas.openxmlformats.org/officeDocument/2006/relationships/tags" Target="../tags/tag505.xml"/><Relationship Id="rId6" Type="http://schemas.openxmlformats.org/officeDocument/2006/relationships/tags" Target="../tags/tag504.xml"/><Relationship Id="rId5" Type="http://schemas.openxmlformats.org/officeDocument/2006/relationships/tags" Target="../tags/tag503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09.xml"/><Relationship Id="rId10" Type="http://schemas.openxmlformats.org/officeDocument/2006/relationships/tags" Target="../tags/tag508.xml"/><Relationship Id="rId1" Type="http://schemas.openxmlformats.org/officeDocument/2006/relationships/tags" Target="../tags/tag49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18.xml"/><Relationship Id="rId8" Type="http://schemas.openxmlformats.org/officeDocument/2006/relationships/tags" Target="../tags/tag517.xml"/><Relationship Id="rId7" Type="http://schemas.openxmlformats.org/officeDocument/2006/relationships/tags" Target="../tags/tag516.xml"/><Relationship Id="rId6" Type="http://schemas.openxmlformats.org/officeDocument/2006/relationships/tags" Target="../tags/tag515.xml"/><Relationship Id="rId5" Type="http://schemas.openxmlformats.org/officeDocument/2006/relationships/tags" Target="../tags/tag514.xml"/><Relationship Id="rId4" Type="http://schemas.openxmlformats.org/officeDocument/2006/relationships/tags" Target="../tags/tag513.xml"/><Relationship Id="rId3" Type="http://schemas.openxmlformats.org/officeDocument/2006/relationships/tags" Target="../tags/tag512.xml"/><Relationship Id="rId2" Type="http://schemas.openxmlformats.org/officeDocument/2006/relationships/tags" Target="../tags/tag51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19.xml"/><Relationship Id="rId10" Type="http://schemas.openxmlformats.org/officeDocument/2006/relationships/image" Target="../media/image11.png"/><Relationship Id="rId1" Type="http://schemas.openxmlformats.org/officeDocument/2006/relationships/tags" Target="../tags/tag51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28.xml"/><Relationship Id="rId8" Type="http://schemas.openxmlformats.org/officeDocument/2006/relationships/tags" Target="../tags/tag527.xml"/><Relationship Id="rId7" Type="http://schemas.openxmlformats.org/officeDocument/2006/relationships/tags" Target="../tags/tag526.xml"/><Relationship Id="rId6" Type="http://schemas.openxmlformats.org/officeDocument/2006/relationships/tags" Target="../tags/tag525.xml"/><Relationship Id="rId5" Type="http://schemas.openxmlformats.org/officeDocument/2006/relationships/tags" Target="../tags/tag524.xml"/><Relationship Id="rId4" Type="http://schemas.openxmlformats.org/officeDocument/2006/relationships/tags" Target="../tags/tag523.xml"/><Relationship Id="rId3" Type="http://schemas.openxmlformats.org/officeDocument/2006/relationships/tags" Target="../tags/tag522.xml"/><Relationship Id="rId2" Type="http://schemas.openxmlformats.org/officeDocument/2006/relationships/tags" Target="../tags/tag52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30.xml"/><Relationship Id="rId11" Type="http://schemas.openxmlformats.org/officeDocument/2006/relationships/image" Target="../media/image12.png"/><Relationship Id="rId10" Type="http://schemas.openxmlformats.org/officeDocument/2006/relationships/tags" Target="../tags/tag529.xml"/><Relationship Id="rId1" Type="http://schemas.openxmlformats.org/officeDocument/2006/relationships/tags" Target="../tags/tag52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39.xml"/><Relationship Id="rId8" Type="http://schemas.openxmlformats.org/officeDocument/2006/relationships/tags" Target="../tags/tag538.xml"/><Relationship Id="rId7" Type="http://schemas.openxmlformats.org/officeDocument/2006/relationships/tags" Target="../tags/tag537.xml"/><Relationship Id="rId6" Type="http://schemas.openxmlformats.org/officeDocument/2006/relationships/tags" Target="../tags/tag536.xml"/><Relationship Id="rId5" Type="http://schemas.openxmlformats.org/officeDocument/2006/relationships/tags" Target="../tags/tag535.xml"/><Relationship Id="rId4" Type="http://schemas.openxmlformats.org/officeDocument/2006/relationships/tags" Target="../tags/tag534.xml"/><Relationship Id="rId3" Type="http://schemas.openxmlformats.org/officeDocument/2006/relationships/tags" Target="../tags/tag533.xml"/><Relationship Id="rId2" Type="http://schemas.openxmlformats.org/officeDocument/2006/relationships/tags" Target="../tags/tag53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41.xml"/><Relationship Id="rId11" Type="http://schemas.openxmlformats.org/officeDocument/2006/relationships/image" Target="../media/image12.png"/><Relationship Id="rId10" Type="http://schemas.openxmlformats.org/officeDocument/2006/relationships/tags" Target="../tags/tag540.xml"/><Relationship Id="rId1" Type="http://schemas.openxmlformats.org/officeDocument/2006/relationships/tags" Target="../tags/tag53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50.xml"/><Relationship Id="rId8" Type="http://schemas.openxmlformats.org/officeDocument/2006/relationships/tags" Target="../tags/tag549.xml"/><Relationship Id="rId7" Type="http://schemas.openxmlformats.org/officeDocument/2006/relationships/tags" Target="../tags/tag548.xml"/><Relationship Id="rId6" Type="http://schemas.openxmlformats.org/officeDocument/2006/relationships/tags" Target="../tags/tag547.xml"/><Relationship Id="rId5" Type="http://schemas.openxmlformats.org/officeDocument/2006/relationships/tags" Target="../tags/tag546.xml"/><Relationship Id="rId4" Type="http://schemas.openxmlformats.org/officeDocument/2006/relationships/tags" Target="../tags/tag545.xml"/><Relationship Id="rId3" Type="http://schemas.openxmlformats.org/officeDocument/2006/relationships/tags" Target="../tags/tag544.xml"/><Relationship Id="rId2" Type="http://schemas.openxmlformats.org/officeDocument/2006/relationships/tags" Target="../tags/tag54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52.xml"/><Relationship Id="rId11" Type="http://schemas.openxmlformats.org/officeDocument/2006/relationships/image" Target="../media/image12.png"/><Relationship Id="rId10" Type="http://schemas.openxmlformats.org/officeDocument/2006/relationships/tags" Target="../tags/tag551.xml"/><Relationship Id="rId1" Type="http://schemas.openxmlformats.org/officeDocument/2006/relationships/tags" Target="../tags/tag54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第六单元复习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99470" y="829584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捶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905795" y="1596709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905795" y="256349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940720" y="35302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829176" y="880839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扳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段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锻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670426" y="160020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670426" y="259096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670426" y="350910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528472" y="14414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捶打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528471" y="194627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垂直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285932" y="14966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扳手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258828" y="200061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木板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528470" y="24717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脱身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528469" y="293596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说话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258828" y="24943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手段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279847" y="29881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锻炼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528468" y="34346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昏暗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528468" y="394672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结婚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288834" y="349205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逃跑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279846" y="40177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桃树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99470" y="829584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撤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尤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905795" y="1596709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905795" y="256349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940720" y="35302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829176" y="880839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670426" y="160020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670426" y="259096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670426" y="350910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531161" y="14424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撤退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531160" y="19477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清澈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256915" y="149145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预习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256914" y="19889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犹豫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531159" y="244931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课堂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531158" y="29632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海棠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237664" y="247945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溃败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237664" y="30033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馈赠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531157" y="345049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尤其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510383" y="393583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犹如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256914" y="347477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自豪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329997" y="3987686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毫不费力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770856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huà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598800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643813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052014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052014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005091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lòu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jué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jiǎo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833035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878048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286249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286249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2457670" y="15602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扇风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458997" y="20804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扇子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560765" y="15602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露出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432489" y="20804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露水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2324889" y="31026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划船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2327561" y="35991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计划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559124" y="310268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角色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686167" y="357110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角度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11707" y="1000039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dīng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dìng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xuán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xuàn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022430" y="178550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022431" y="326565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505919" y="1942329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477796" y="3422480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414502" y="859269"/>
            <a:ext cx="2515393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hōng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 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hǒng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hòng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5325224" y="178550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7"/>
            </p:custDataLst>
          </p:nvPr>
        </p:nvSpPr>
        <p:spPr>
          <a:xfrm>
            <a:off x="4808713" y="1942329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830535" y="16322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钉子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830535" y="2104051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钉扣子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6199276" y="1479861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哄堂大笑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6106943" y="197629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哄骗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6097892" y="25052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起哄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2833207" y="316716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2830534" y="363792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旋风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71450" y="125175"/>
            <a:ext cx="8851107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实在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确实   害怕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胆怯   恐怖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恐惧   大概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大约   惹怒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激怒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神气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得意   结实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厚实   顽皮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淘气   窝囊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无能   昏乱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混乱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羡慕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艳羡   殷切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恳切   期待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期盼   注意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关注   危机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危险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连忙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赶紧   充分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充足   提示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提醒   笨拙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愚笨   砸锅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失败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在意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在乎   责骂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责问   懊恼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懊丧   英武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威武   预料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预计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挑衅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挑战   溃败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败北                无缘无故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平白无故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通情达理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善解人意                     唉声叹气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长吁短叹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垂头丧气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无精打采                     不动声色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泰然自若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29058" y="216521"/>
            <a:ext cx="8485883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故意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无意  神气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丧气  张开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合拢  消失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出现  相信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怀疑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飞快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缓慢  结实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虚弱  顽皮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乖巧  昏乱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清楚  羡慕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讨厌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期待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失望  危机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安全  充分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匮乏  紧张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轻松  光滑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粗糙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漂亮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丑陋  嘲笑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赞扬  寂寞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热闹  傲慢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谦虚  顽强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怯弱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溃败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凯旋                          唉声叹气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喜笑颜开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通情达理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蛮不讲理                  不伦不类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中规中矩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64343" y="441047"/>
            <a:ext cx="821531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）牛角	       （  ）牛背 		   （    ）地叫着 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）地跑来	  （        ）地叫着   （    ）的地方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）的老虎 	  （        ）的目光 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）的自信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）的好老师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）的表演	    （    ）地等候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）地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提示        （    ）地接受       （    ）的绰号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地说      （    ）得要死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）地踱来踱去	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758906" y="1052377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780233" y="1064529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758640" y="1560478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啪嗒啪嗒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3762912" y="1561925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吁哩哩哩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723274" y="202419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窝囊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762912" y="2044282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殷切期待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6644477" y="10860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嘎嘎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6725358" y="156192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安全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6725358" y="207514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充分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758640" y="2537416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通情达理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3823076" y="258269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笨拙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6757785" y="25620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紧张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761183" y="310433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不断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3787837" y="305608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6757785" y="30489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难听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758640" y="357772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唉声叹气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3823076" y="35709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羡慕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8"/>
            </p:custDataLst>
          </p:nvPr>
        </p:nvSpPr>
        <p:spPr>
          <a:xfrm>
            <a:off x="758640" y="4085828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垂头丧气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71474" y="359207"/>
            <a:ext cx="8415339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AAB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式词语：眨眨眼    捶捶背    摸摸头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揉揉肩    握握手    露露脸    摆摆手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ABAC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式词语：不伦不类     古色古香     敢作敢为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活灵活现    绘声绘色     忽明忽暗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ABCC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式词语：兴致勃勃     意气扬扬     白发苍苍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风尘仆仆   小心翼翼    千里迢迢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拟声词：嘎嘎    啪啪啪    啪嗒啪嗒    吁哩哩哩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淅淅沥沥   哗啦啦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75045" y="280000"/>
            <a:ext cx="8554642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）大陀螺摇头晃脑，挺着肚皮一次次冲过来，我的“鸭蛋”则不动声色地闪躲。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）结果呢，大陀螺在这个始终立于不败之地的对手面前，彻底溃败了。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拟声词：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这时，有一个顽皮的孩子故意要引它们来，就吁哩哩哩地叫了一声。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这时，带头的那只老公鹅就啪嗒啪嗒地跑了过来，吭吭，它赶上了我，吭吭，它张开嘴，一口就咬住了我当胸的衣襟，拉住我不放。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94679" y="1041747"/>
            <a:ext cx="8554642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曾有很长一段时间我的世界堆满乌云，快乐像过冬的燕子一般，飞到一个谁也看不到的地方去了。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引用句：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这真应了一句古话：人不可貌相，海水不可斗量。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684034" y="913245"/>
            <a:ext cx="7936706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本单元围绕“童年美好的回忆”这个专题进行编排的。主要由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牛和鹅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一只窝囊的大老虎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陀螺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三篇课文组成。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616" y="1949668"/>
            <a:ext cx="6874768" cy="3867057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952888" y="1856169"/>
            <a:ext cx="52555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幼圆" charset="0"/>
              </a:rPr>
              <a:t>第六单元课文知识点</a:t>
            </a:r>
            <a:endParaRPr lang="zh-CN" altLang="en-US" sz="32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555" y="2406756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666454"/>
            <a:ext cx="7961662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牛和鹅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记叙了“我”在回家的路上被鹅追赶、袭击，后来金奎叔帮“我”把鹅赶走的故事。作者借金奎叔的话告诉我们：看待周围的事物，如果从不同的角度出发，就会得到不同的结果。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856266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一只窝囊的大老虎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讲述了“我”在学校的周会上表演节目时扮演一只大老虎，结果演砸锅的故事，“我”不明白为什么不会豁虎跳就不能扮老虎。文章表现了“我”的求真精神。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865942"/>
            <a:ext cx="863155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陀螺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以陀螺为线索，主要叙述了作者的一只其貌不扬的陀螺战胜大陀螺的事情，揭示了其中所蕴含的深刻道理，表现了成长的快乐，表达了对童年生活的怀念和对生活的热爱之情。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434528"/>
            <a:ext cx="8522495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牛和鹅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记叙作者在回家的路上被鹅追赶，后来在金奎叔的帮助下赶走了鹅，再不怕鹅的故事。文章故事性强，是一篇语言生动、童趣十足、又蕴含一定哲理的文章。尤其是描写“我”被鹅追赶这一部分时，作者将鹅的神气十足、胆大妄为，以及“我”的狼狈不堪、慌忙逃窜作对比，通过对鹅的动作的传神描写以及对人物的语言、动作、神态的细致刻画，活灵活现地把当时的场景展现在读者面前。最后借助金奎叔的话，告诉我们面对欺负我们的人，不能胆怯，我们不能欺软怕硬。看待周围的事物，如果从不同的角度出发就会得到不同的结果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533916"/>
            <a:ext cx="852249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一只窝囊的大老虎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讲述了在一次班级演出时上台扮演老虎的故事。在讲述怎样演老虎时，故事中的老师与演“哥哥”的小朋友有不同意见。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陀螺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描述了主要叙述了自己的一只其貌不扬的陀螺战胜大陀螺的事情，并从中悟到了一个深刻的道理，通过有感情的朗读课体会到了成长中的快乐，从而表达了对陀螺的喜爱之情。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感受到童年的快乐，以及懂的一些做人的道理，体验童年的纯真、乐趣，懂得一些道理，热爱生活的情感。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533916"/>
            <a:ext cx="874395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批注的方法阅读；通过人物的动作、语言、神态体会人物的感情，激发对童年生活的怀念。根据情感变化描写，体会童年生活的乐趣，感悟故事蕴涵的道理。品味语言生动、童趣十足、又蕴含一定哲理的文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牛和鹅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；课文内容浅显，耐人寻味的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一只窝囊的大老虎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；以儿童的眼光和心理去观察事物描写事物，字里行间充满了童真童趣的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陀螺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。体验童年的乐趣，学习用批注的方法阅读课文，从中懂得一些道理，培养学生热爱生活的情感。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1388533"/>
            <a:ext cx="8743954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）记一次游戏，把游戏过程写清楚。本单元安排了习作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记一次游戏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，重点是指导按照游戏前、游戏中、游戏后的顺序把活动的过程写以及自己当时的心情。本次习作的重点是从自己的体验出发，创造性地展开话题，在叙事中真实、具体地表达自己的独特感受。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66103" y="1149529"/>
            <a:ext cx="877788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捶（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chuí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）背	  胳膊（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bo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拳（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quán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）头	    恐怖（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qiā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）算 	  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负      衣襟（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  凭（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píng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）借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窝囊（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náng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  殷（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）切    豁（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huò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）虎跳    溃（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kuì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）败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撇（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piě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）嘴 	  笨拙（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zhuō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钉（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dīng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）子	    兵（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bīnɡ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）器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丑（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chǒu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）小鸭   旋（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xuán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）转   帅（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shuài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）气    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羡（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xiàn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）慕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67966" y="602094"/>
            <a:ext cx="726519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甚：最后一笔竖折不与第二笔竖相连。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捶：右边“垂”的四横，长短一定要注意。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顽：第四笔是竖提。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练：右边不是“东”。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裤：左边是“衣字旁”，不是“示字旁”。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逃：右上部分是“兆”，不是“北”。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预：左边是“予”。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5078" y="748853"/>
            <a:ext cx="789384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摸索   甚至   跪下   捶背   顽皮   脖子   逃脱   大概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招惹   昏乱   握手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摔倒   凭借   掐住   故意   扑打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忙乱   助威   结实   汉子   可笑   平白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段落   排练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逃跑   头罩   多亏   挖开   撤换   砸锅   文艺   表演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角色   期待   危机   充分   自信   提示   紧张   至今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否则   旋转   况且   士兵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兄妹俩        连衣裤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无缘无故      哄堂大笑      事到临头      通情达理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779e294-7507-47b3-af78-73aa2d6e71c9}"/>
  <p:tag name="KSO_WM_UNIT_TYPE" val="i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53.xml><?xml version="1.0" encoding="utf-8"?>
<p:tagLst xmlns:p="http://schemas.openxmlformats.org/presentationml/2006/main">
  <p:tag name="COMMONDATA" val="eyJoZGlkIjoiZWE3NjZlYjJkMjNiZjRmNDUwNDg2MDIyMjNiOTJhMjAifQ==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3457</Words>
  <Application>WPS 演示</Application>
  <PresentationFormat>全屏显示(16:9)</PresentationFormat>
  <Paragraphs>285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263</cp:revision>
  <dcterms:created xsi:type="dcterms:W3CDTF">2020-02-14T00:12:00Z</dcterms:created>
  <dcterms:modified xsi:type="dcterms:W3CDTF">2022-05-27T02:23:24Z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A662ABDF27564A1FB97669D2B6C75950</vt:lpwstr>
  </property>
</Properties>
</file>