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2" r:id="rId3"/>
    <p:sldMasterId id="2147483654" r:id="rId4"/>
  </p:sldMasterIdLst>
  <p:notesMasterIdLst>
    <p:notesMasterId r:id="rId6"/>
  </p:notesMasterIdLst>
  <p:sldIdLst>
    <p:sldId id="538" r:id="rId5"/>
    <p:sldId id="539" r:id="rId7"/>
    <p:sldId id="540" r:id="rId8"/>
    <p:sldId id="541" r:id="rId9"/>
    <p:sldId id="542" r:id="rId10"/>
    <p:sldId id="543" r:id="rId11"/>
    <p:sldId id="544" r:id="rId12"/>
    <p:sldId id="545" r:id="rId13"/>
    <p:sldId id="546" r:id="rId14"/>
    <p:sldId id="547" r:id="rId15"/>
    <p:sldId id="548" r:id="rId16"/>
    <p:sldId id="549" r:id="rId17"/>
    <p:sldId id="550" r:id="rId18"/>
    <p:sldId id="551" r:id="rId19"/>
    <p:sldId id="552" r:id="rId20"/>
    <p:sldId id="553" r:id="rId21"/>
    <p:sldId id="554" r:id="rId22"/>
    <p:sldId id="555" r:id="rId23"/>
    <p:sldId id="556" r:id="rId24"/>
    <p:sldId id="557" r:id="rId25"/>
    <p:sldId id="558" r:id="rId26"/>
    <p:sldId id="559" r:id="rId27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C643"/>
    <a:srgbClr val="F5FCEF"/>
    <a:srgbClr val="BEFEFF"/>
    <a:srgbClr val="A0E05E"/>
    <a:srgbClr val="41AD36"/>
    <a:srgbClr val="ECF7EB"/>
    <a:srgbClr val="86DFF3"/>
    <a:srgbClr val="F6F4D3"/>
    <a:srgbClr val="D9FFE8"/>
    <a:srgbClr val="6804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9"/>
    <p:restoredTop sz="94686"/>
  </p:normalViewPr>
  <p:slideViewPr>
    <p:cSldViewPr snapToGrid="0" snapToObjects="1">
      <p:cViewPr varScale="1">
        <p:scale>
          <a:sx n="68" d="100"/>
          <a:sy n="68" d="100"/>
        </p:scale>
        <p:origin x="79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2" Type="http://schemas.openxmlformats.org/officeDocument/2006/relationships/tags" Target="tags/tag473.xml"/><Relationship Id="rId31" Type="http://schemas.openxmlformats.org/officeDocument/2006/relationships/commentAuthors" Target="commentAuthors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所有字体采用黑体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所有字体采用黑体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5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7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5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5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8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openxmlformats.org/officeDocument/2006/relationships/image" Target="../media/image3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5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50EC7E3C-B80D-431C-A389-5E64AAFA3F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ECA933B-6254-454F-847F-E67E3AE5F3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3" Type="http://schemas.openxmlformats.org/officeDocument/2006/relationships/slideLayout" Target="../slideLayouts/slideLayout7.xml"/><Relationship Id="rId26" Type="http://schemas.openxmlformats.org/officeDocument/2006/relationships/theme" Target="../theme/theme3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6.xml"/><Relationship Id="rId19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画板 1 副本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86285" cy="68573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画板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  <p:sldLayoutId id="2147483673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5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40.xml"/><Relationship Id="rId8" Type="http://schemas.openxmlformats.org/officeDocument/2006/relationships/tags" Target="../tags/tag339.xml"/><Relationship Id="rId7" Type="http://schemas.openxmlformats.org/officeDocument/2006/relationships/tags" Target="../tags/tag338.xml"/><Relationship Id="rId6" Type="http://schemas.openxmlformats.org/officeDocument/2006/relationships/tags" Target="../tags/tag337.xml"/><Relationship Id="rId5" Type="http://schemas.openxmlformats.org/officeDocument/2006/relationships/tags" Target="../tags/tag336.xml"/><Relationship Id="rId4" Type="http://schemas.openxmlformats.org/officeDocument/2006/relationships/tags" Target="../tags/tag335.xml"/><Relationship Id="rId3" Type="http://schemas.openxmlformats.org/officeDocument/2006/relationships/tags" Target="../tags/tag334.xml"/><Relationship Id="rId28" Type="http://schemas.openxmlformats.org/officeDocument/2006/relationships/slideLayout" Target="../slideLayouts/slideLayout11.xml"/><Relationship Id="rId27" Type="http://schemas.openxmlformats.org/officeDocument/2006/relationships/tags" Target="../tags/tag358.xml"/><Relationship Id="rId26" Type="http://schemas.openxmlformats.org/officeDocument/2006/relationships/tags" Target="../tags/tag357.xml"/><Relationship Id="rId25" Type="http://schemas.openxmlformats.org/officeDocument/2006/relationships/tags" Target="../tags/tag356.xml"/><Relationship Id="rId24" Type="http://schemas.openxmlformats.org/officeDocument/2006/relationships/tags" Target="../tags/tag355.xml"/><Relationship Id="rId23" Type="http://schemas.openxmlformats.org/officeDocument/2006/relationships/tags" Target="../tags/tag354.xml"/><Relationship Id="rId22" Type="http://schemas.openxmlformats.org/officeDocument/2006/relationships/tags" Target="../tags/tag353.xml"/><Relationship Id="rId21" Type="http://schemas.openxmlformats.org/officeDocument/2006/relationships/tags" Target="../tags/tag352.xml"/><Relationship Id="rId20" Type="http://schemas.openxmlformats.org/officeDocument/2006/relationships/tags" Target="../tags/tag351.xml"/><Relationship Id="rId2" Type="http://schemas.openxmlformats.org/officeDocument/2006/relationships/tags" Target="../tags/tag333.xml"/><Relationship Id="rId19" Type="http://schemas.openxmlformats.org/officeDocument/2006/relationships/tags" Target="../tags/tag350.xml"/><Relationship Id="rId18" Type="http://schemas.openxmlformats.org/officeDocument/2006/relationships/tags" Target="../tags/tag349.xml"/><Relationship Id="rId17" Type="http://schemas.openxmlformats.org/officeDocument/2006/relationships/tags" Target="../tags/tag348.xml"/><Relationship Id="rId16" Type="http://schemas.openxmlformats.org/officeDocument/2006/relationships/tags" Target="../tags/tag347.xml"/><Relationship Id="rId15" Type="http://schemas.openxmlformats.org/officeDocument/2006/relationships/tags" Target="../tags/tag346.xml"/><Relationship Id="rId14" Type="http://schemas.openxmlformats.org/officeDocument/2006/relationships/tags" Target="../tags/tag345.xml"/><Relationship Id="rId13" Type="http://schemas.openxmlformats.org/officeDocument/2006/relationships/tags" Target="../tags/tag344.xml"/><Relationship Id="rId12" Type="http://schemas.openxmlformats.org/officeDocument/2006/relationships/tags" Target="../tags/tag343.xml"/><Relationship Id="rId11" Type="http://schemas.openxmlformats.org/officeDocument/2006/relationships/tags" Target="../tags/tag342.xml"/><Relationship Id="rId10" Type="http://schemas.openxmlformats.org/officeDocument/2006/relationships/tags" Target="../tags/tag341.xml"/><Relationship Id="rId1" Type="http://schemas.openxmlformats.org/officeDocument/2006/relationships/tags" Target="../tags/tag332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362.xml"/><Relationship Id="rId4" Type="http://schemas.openxmlformats.org/officeDocument/2006/relationships/tags" Target="../tags/tag361.xml"/><Relationship Id="rId3" Type="http://schemas.openxmlformats.org/officeDocument/2006/relationships/tags" Target="../tags/tag360.xml"/><Relationship Id="rId2" Type="http://schemas.openxmlformats.org/officeDocument/2006/relationships/image" Target="../media/image15.png"/><Relationship Id="rId1" Type="http://schemas.openxmlformats.org/officeDocument/2006/relationships/tags" Target="../tags/tag359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71.xml"/><Relationship Id="rId8" Type="http://schemas.openxmlformats.org/officeDocument/2006/relationships/tags" Target="../tags/tag370.xml"/><Relationship Id="rId7" Type="http://schemas.openxmlformats.org/officeDocument/2006/relationships/tags" Target="../tags/tag369.xml"/><Relationship Id="rId6" Type="http://schemas.openxmlformats.org/officeDocument/2006/relationships/tags" Target="../tags/tag368.xml"/><Relationship Id="rId5" Type="http://schemas.openxmlformats.org/officeDocument/2006/relationships/tags" Target="../tags/tag367.xml"/><Relationship Id="rId4" Type="http://schemas.openxmlformats.org/officeDocument/2006/relationships/tags" Target="../tags/tag366.xml"/><Relationship Id="rId3" Type="http://schemas.openxmlformats.org/officeDocument/2006/relationships/tags" Target="../tags/tag365.xml"/><Relationship Id="rId2" Type="http://schemas.openxmlformats.org/officeDocument/2006/relationships/tags" Target="../tags/tag364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372.xml"/><Relationship Id="rId10" Type="http://schemas.openxmlformats.org/officeDocument/2006/relationships/image" Target="../media/image16.png"/><Relationship Id="rId1" Type="http://schemas.openxmlformats.org/officeDocument/2006/relationships/tags" Target="../tags/tag363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81.xml"/><Relationship Id="rId8" Type="http://schemas.openxmlformats.org/officeDocument/2006/relationships/tags" Target="../tags/tag380.xml"/><Relationship Id="rId7" Type="http://schemas.openxmlformats.org/officeDocument/2006/relationships/tags" Target="../tags/tag379.xml"/><Relationship Id="rId6" Type="http://schemas.openxmlformats.org/officeDocument/2006/relationships/tags" Target="../tags/tag378.xml"/><Relationship Id="rId5" Type="http://schemas.openxmlformats.org/officeDocument/2006/relationships/tags" Target="../tags/tag377.xml"/><Relationship Id="rId4" Type="http://schemas.openxmlformats.org/officeDocument/2006/relationships/tags" Target="../tags/tag376.xml"/><Relationship Id="rId3" Type="http://schemas.openxmlformats.org/officeDocument/2006/relationships/tags" Target="../tags/tag375.xml"/><Relationship Id="rId2" Type="http://schemas.openxmlformats.org/officeDocument/2006/relationships/tags" Target="../tags/tag374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383.xml"/><Relationship Id="rId10" Type="http://schemas.openxmlformats.org/officeDocument/2006/relationships/tags" Target="../tags/tag382.xml"/><Relationship Id="rId1" Type="http://schemas.openxmlformats.org/officeDocument/2006/relationships/tags" Target="../tags/tag373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92.xml"/><Relationship Id="rId8" Type="http://schemas.openxmlformats.org/officeDocument/2006/relationships/tags" Target="../tags/tag391.xml"/><Relationship Id="rId7" Type="http://schemas.openxmlformats.org/officeDocument/2006/relationships/tags" Target="../tags/tag390.xml"/><Relationship Id="rId6" Type="http://schemas.openxmlformats.org/officeDocument/2006/relationships/tags" Target="../tags/tag389.xml"/><Relationship Id="rId5" Type="http://schemas.openxmlformats.org/officeDocument/2006/relationships/tags" Target="../tags/tag388.xml"/><Relationship Id="rId4" Type="http://schemas.openxmlformats.org/officeDocument/2006/relationships/tags" Target="../tags/tag387.xml"/><Relationship Id="rId3" Type="http://schemas.openxmlformats.org/officeDocument/2006/relationships/tags" Target="../tags/tag386.xml"/><Relationship Id="rId2" Type="http://schemas.openxmlformats.org/officeDocument/2006/relationships/tags" Target="../tags/tag385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393.xml"/><Relationship Id="rId11" Type="http://schemas.openxmlformats.org/officeDocument/2006/relationships/image" Target="../media/image18.png"/><Relationship Id="rId10" Type="http://schemas.openxmlformats.org/officeDocument/2006/relationships/image" Target="../media/image17.jpeg"/><Relationship Id="rId1" Type="http://schemas.openxmlformats.org/officeDocument/2006/relationships/tags" Target="../tags/tag384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02.xml"/><Relationship Id="rId8" Type="http://schemas.openxmlformats.org/officeDocument/2006/relationships/tags" Target="../tags/tag401.xml"/><Relationship Id="rId7" Type="http://schemas.openxmlformats.org/officeDocument/2006/relationships/tags" Target="../tags/tag400.xml"/><Relationship Id="rId6" Type="http://schemas.openxmlformats.org/officeDocument/2006/relationships/tags" Target="../tags/tag399.xml"/><Relationship Id="rId5" Type="http://schemas.openxmlformats.org/officeDocument/2006/relationships/tags" Target="../tags/tag398.xml"/><Relationship Id="rId4" Type="http://schemas.openxmlformats.org/officeDocument/2006/relationships/tags" Target="../tags/tag397.xml"/><Relationship Id="rId3" Type="http://schemas.openxmlformats.org/officeDocument/2006/relationships/tags" Target="../tags/tag396.xml"/><Relationship Id="rId2" Type="http://schemas.openxmlformats.org/officeDocument/2006/relationships/tags" Target="../tags/tag395.xml"/><Relationship Id="rId14" Type="http://schemas.openxmlformats.org/officeDocument/2006/relationships/slideLayout" Target="../slideLayouts/slideLayout11.xml"/><Relationship Id="rId13" Type="http://schemas.openxmlformats.org/officeDocument/2006/relationships/tags" Target="../tags/tag405.xml"/><Relationship Id="rId12" Type="http://schemas.openxmlformats.org/officeDocument/2006/relationships/tags" Target="../tags/tag404.xml"/><Relationship Id="rId11" Type="http://schemas.openxmlformats.org/officeDocument/2006/relationships/tags" Target="../tags/tag403.xml"/><Relationship Id="rId10" Type="http://schemas.openxmlformats.org/officeDocument/2006/relationships/image" Target="../media/image19.jpeg"/><Relationship Id="rId1" Type="http://schemas.openxmlformats.org/officeDocument/2006/relationships/tags" Target="../tags/tag394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14.xml"/><Relationship Id="rId8" Type="http://schemas.openxmlformats.org/officeDocument/2006/relationships/tags" Target="../tags/tag413.xml"/><Relationship Id="rId7" Type="http://schemas.openxmlformats.org/officeDocument/2006/relationships/tags" Target="../tags/tag412.xml"/><Relationship Id="rId6" Type="http://schemas.openxmlformats.org/officeDocument/2006/relationships/tags" Target="../tags/tag411.xml"/><Relationship Id="rId5" Type="http://schemas.openxmlformats.org/officeDocument/2006/relationships/tags" Target="../tags/tag410.xml"/><Relationship Id="rId4" Type="http://schemas.openxmlformats.org/officeDocument/2006/relationships/tags" Target="../tags/tag409.xml"/><Relationship Id="rId3" Type="http://schemas.openxmlformats.org/officeDocument/2006/relationships/tags" Target="../tags/tag408.xml"/><Relationship Id="rId2" Type="http://schemas.openxmlformats.org/officeDocument/2006/relationships/tags" Target="../tags/tag407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416.xml"/><Relationship Id="rId11" Type="http://schemas.openxmlformats.org/officeDocument/2006/relationships/tags" Target="../tags/tag415.xml"/><Relationship Id="rId10" Type="http://schemas.openxmlformats.org/officeDocument/2006/relationships/image" Target="../media/image19.jpeg"/><Relationship Id="rId1" Type="http://schemas.openxmlformats.org/officeDocument/2006/relationships/tags" Target="../tags/tag406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25.xml"/><Relationship Id="rId8" Type="http://schemas.openxmlformats.org/officeDocument/2006/relationships/tags" Target="../tags/tag424.xml"/><Relationship Id="rId7" Type="http://schemas.openxmlformats.org/officeDocument/2006/relationships/tags" Target="../tags/tag423.xml"/><Relationship Id="rId6" Type="http://schemas.openxmlformats.org/officeDocument/2006/relationships/tags" Target="../tags/tag422.xml"/><Relationship Id="rId5" Type="http://schemas.openxmlformats.org/officeDocument/2006/relationships/tags" Target="../tags/tag421.xml"/><Relationship Id="rId4" Type="http://schemas.openxmlformats.org/officeDocument/2006/relationships/tags" Target="../tags/tag420.xml"/><Relationship Id="rId3" Type="http://schemas.openxmlformats.org/officeDocument/2006/relationships/tags" Target="../tags/tag419.xml"/><Relationship Id="rId2" Type="http://schemas.openxmlformats.org/officeDocument/2006/relationships/tags" Target="../tags/tag418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426.xml"/><Relationship Id="rId1" Type="http://schemas.openxmlformats.org/officeDocument/2006/relationships/tags" Target="../tags/tag417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35.xml"/><Relationship Id="rId8" Type="http://schemas.openxmlformats.org/officeDocument/2006/relationships/tags" Target="../tags/tag434.xml"/><Relationship Id="rId7" Type="http://schemas.openxmlformats.org/officeDocument/2006/relationships/tags" Target="../tags/tag433.xml"/><Relationship Id="rId6" Type="http://schemas.openxmlformats.org/officeDocument/2006/relationships/tags" Target="../tags/tag432.xml"/><Relationship Id="rId5" Type="http://schemas.openxmlformats.org/officeDocument/2006/relationships/tags" Target="../tags/tag431.xml"/><Relationship Id="rId4" Type="http://schemas.openxmlformats.org/officeDocument/2006/relationships/tags" Target="../tags/tag430.xml"/><Relationship Id="rId3" Type="http://schemas.openxmlformats.org/officeDocument/2006/relationships/tags" Target="../tags/tag429.xml"/><Relationship Id="rId2" Type="http://schemas.openxmlformats.org/officeDocument/2006/relationships/tags" Target="../tags/tag428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436.xml"/><Relationship Id="rId1" Type="http://schemas.openxmlformats.org/officeDocument/2006/relationships/tags" Target="../tags/tag427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45.xml"/><Relationship Id="rId8" Type="http://schemas.openxmlformats.org/officeDocument/2006/relationships/tags" Target="../tags/tag444.xml"/><Relationship Id="rId7" Type="http://schemas.openxmlformats.org/officeDocument/2006/relationships/tags" Target="../tags/tag443.xml"/><Relationship Id="rId6" Type="http://schemas.openxmlformats.org/officeDocument/2006/relationships/tags" Target="../tags/tag442.xml"/><Relationship Id="rId5" Type="http://schemas.openxmlformats.org/officeDocument/2006/relationships/tags" Target="../tags/tag441.xml"/><Relationship Id="rId4" Type="http://schemas.openxmlformats.org/officeDocument/2006/relationships/tags" Target="../tags/tag440.xml"/><Relationship Id="rId3" Type="http://schemas.openxmlformats.org/officeDocument/2006/relationships/tags" Target="../tags/tag439.xml"/><Relationship Id="rId2" Type="http://schemas.openxmlformats.org/officeDocument/2006/relationships/tags" Target="../tags/tag438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447.xml"/><Relationship Id="rId10" Type="http://schemas.openxmlformats.org/officeDocument/2006/relationships/tags" Target="../tags/tag446.xml"/><Relationship Id="rId1" Type="http://schemas.openxmlformats.org/officeDocument/2006/relationships/tags" Target="../tags/tag437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" Type="http://schemas.openxmlformats.org/officeDocument/2006/relationships/tags" Target="../tags/tag23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56.xml"/><Relationship Id="rId8" Type="http://schemas.openxmlformats.org/officeDocument/2006/relationships/tags" Target="../tags/tag455.xml"/><Relationship Id="rId7" Type="http://schemas.openxmlformats.org/officeDocument/2006/relationships/tags" Target="../tags/tag454.xml"/><Relationship Id="rId6" Type="http://schemas.openxmlformats.org/officeDocument/2006/relationships/tags" Target="../tags/tag453.xml"/><Relationship Id="rId5" Type="http://schemas.openxmlformats.org/officeDocument/2006/relationships/tags" Target="../tags/tag452.xml"/><Relationship Id="rId4" Type="http://schemas.openxmlformats.org/officeDocument/2006/relationships/tags" Target="../tags/tag451.xml"/><Relationship Id="rId3" Type="http://schemas.openxmlformats.org/officeDocument/2006/relationships/tags" Target="../tags/tag450.xml"/><Relationship Id="rId2" Type="http://schemas.openxmlformats.org/officeDocument/2006/relationships/tags" Target="../tags/tag449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457.xml"/><Relationship Id="rId10" Type="http://schemas.openxmlformats.org/officeDocument/2006/relationships/image" Target="../media/image20.png"/><Relationship Id="rId1" Type="http://schemas.openxmlformats.org/officeDocument/2006/relationships/tags" Target="../tags/tag448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66.xml"/><Relationship Id="rId8" Type="http://schemas.openxmlformats.org/officeDocument/2006/relationships/tags" Target="../tags/tag465.xml"/><Relationship Id="rId7" Type="http://schemas.openxmlformats.org/officeDocument/2006/relationships/tags" Target="../tags/tag464.xml"/><Relationship Id="rId6" Type="http://schemas.openxmlformats.org/officeDocument/2006/relationships/tags" Target="../tags/tag463.xml"/><Relationship Id="rId5" Type="http://schemas.openxmlformats.org/officeDocument/2006/relationships/tags" Target="../tags/tag462.xml"/><Relationship Id="rId4" Type="http://schemas.openxmlformats.org/officeDocument/2006/relationships/tags" Target="../tags/tag461.xml"/><Relationship Id="rId3" Type="http://schemas.openxmlformats.org/officeDocument/2006/relationships/tags" Target="../tags/tag460.xml"/><Relationship Id="rId2" Type="http://schemas.openxmlformats.org/officeDocument/2006/relationships/tags" Target="../tags/tag459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468.xml"/><Relationship Id="rId11" Type="http://schemas.openxmlformats.org/officeDocument/2006/relationships/tags" Target="../tags/tag467.xml"/><Relationship Id="rId10" Type="http://schemas.openxmlformats.org/officeDocument/2006/relationships/image" Target="../media/image21.GIF"/><Relationship Id="rId1" Type="http://schemas.openxmlformats.org/officeDocument/2006/relationships/tags" Target="../tags/tag458.xml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472.xml"/><Relationship Id="rId4" Type="http://schemas.openxmlformats.org/officeDocument/2006/relationships/tags" Target="../tags/tag471.xml"/><Relationship Id="rId3" Type="http://schemas.openxmlformats.org/officeDocument/2006/relationships/tags" Target="../tags/tag470.xml"/><Relationship Id="rId2" Type="http://schemas.openxmlformats.org/officeDocument/2006/relationships/image" Target="../media/image22.png"/><Relationship Id="rId1" Type="http://schemas.openxmlformats.org/officeDocument/2006/relationships/tags" Target="../tags/tag469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2.xml"/><Relationship Id="rId8" Type="http://schemas.openxmlformats.org/officeDocument/2006/relationships/tags" Target="../tags/tag241.xml"/><Relationship Id="rId7" Type="http://schemas.openxmlformats.org/officeDocument/2006/relationships/tags" Target="../tags/tag240.xml"/><Relationship Id="rId6" Type="http://schemas.openxmlformats.org/officeDocument/2006/relationships/tags" Target="../tags/tag239.xml"/><Relationship Id="rId5" Type="http://schemas.openxmlformats.org/officeDocument/2006/relationships/tags" Target="../tags/tag238.xml"/><Relationship Id="rId4" Type="http://schemas.openxmlformats.org/officeDocument/2006/relationships/tags" Target="../tags/tag237.xml"/><Relationship Id="rId3" Type="http://schemas.openxmlformats.org/officeDocument/2006/relationships/tags" Target="../tags/tag236.xml"/><Relationship Id="rId2" Type="http://schemas.openxmlformats.org/officeDocument/2006/relationships/tags" Target="../tags/tag235.xml"/><Relationship Id="rId14" Type="http://schemas.openxmlformats.org/officeDocument/2006/relationships/slideLayout" Target="../slideLayouts/slideLayout11.xml"/><Relationship Id="rId13" Type="http://schemas.openxmlformats.org/officeDocument/2006/relationships/tags" Target="../tags/tag244.xml"/><Relationship Id="rId12" Type="http://schemas.openxmlformats.org/officeDocument/2006/relationships/image" Target="../media/image10.GIF"/><Relationship Id="rId11" Type="http://schemas.openxmlformats.org/officeDocument/2006/relationships/tags" Target="../tags/tag243.xml"/><Relationship Id="rId10" Type="http://schemas.openxmlformats.org/officeDocument/2006/relationships/image" Target="../media/image9.png"/><Relationship Id="rId1" Type="http://schemas.openxmlformats.org/officeDocument/2006/relationships/tags" Target="../tags/tag234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53.xml"/><Relationship Id="rId8" Type="http://schemas.openxmlformats.org/officeDocument/2006/relationships/tags" Target="../tags/tag252.xml"/><Relationship Id="rId7" Type="http://schemas.openxmlformats.org/officeDocument/2006/relationships/tags" Target="../tags/tag251.xml"/><Relationship Id="rId6" Type="http://schemas.openxmlformats.org/officeDocument/2006/relationships/tags" Target="../tags/tag250.xml"/><Relationship Id="rId5" Type="http://schemas.openxmlformats.org/officeDocument/2006/relationships/tags" Target="../tags/tag249.xml"/><Relationship Id="rId4" Type="http://schemas.openxmlformats.org/officeDocument/2006/relationships/tags" Target="../tags/tag248.xml"/><Relationship Id="rId3" Type="http://schemas.openxmlformats.org/officeDocument/2006/relationships/tags" Target="../tags/tag247.xml"/><Relationship Id="rId2" Type="http://schemas.openxmlformats.org/officeDocument/2006/relationships/tags" Target="../tags/tag246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255.xml"/><Relationship Id="rId11" Type="http://schemas.openxmlformats.org/officeDocument/2006/relationships/image" Target="../media/image11.png"/><Relationship Id="rId10" Type="http://schemas.openxmlformats.org/officeDocument/2006/relationships/tags" Target="../tags/tag254.xml"/><Relationship Id="rId1" Type="http://schemas.openxmlformats.org/officeDocument/2006/relationships/tags" Target="../tags/tag245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64.xml"/><Relationship Id="rId8" Type="http://schemas.openxmlformats.org/officeDocument/2006/relationships/tags" Target="../tags/tag263.xml"/><Relationship Id="rId7" Type="http://schemas.openxmlformats.org/officeDocument/2006/relationships/tags" Target="../tags/tag262.xml"/><Relationship Id="rId6" Type="http://schemas.openxmlformats.org/officeDocument/2006/relationships/tags" Target="../tags/tag261.xml"/><Relationship Id="rId5" Type="http://schemas.openxmlformats.org/officeDocument/2006/relationships/tags" Target="../tags/tag260.xml"/><Relationship Id="rId4" Type="http://schemas.openxmlformats.org/officeDocument/2006/relationships/tags" Target="../tags/tag259.xml"/><Relationship Id="rId3" Type="http://schemas.openxmlformats.org/officeDocument/2006/relationships/tags" Target="../tags/tag258.xml"/><Relationship Id="rId2" Type="http://schemas.openxmlformats.org/officeDocument/2006/relationships/tags" Target="../tags/tag257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265.xml"/><Relationship Id="rId10" Type="http://schemas.openxmlformats.org/officeDocument/2006/relationships/image" Target="../media/image12.jpeg"/><Relationship Id="rId1" Type="http://schemas.openxmlformats.org/officeDocument/2006/relationships/tags" Target="../tags/tag256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74.xml"/><Relationship Id="rId8" Type="http://schemas.openxmlformats.org/officeDocument/2006/relationships/tags" Target="../tags/tag273.xml"/><Relationship Id="rId7" Type="http://schemas.openxmlformats.org/officeDocument/2006/relationships/tags" Target="../tags/tag272.xml"/><Relationship Id="rId6" Type="http://schemas.openxmlformats.org/officeDocument/2006/relationships/tags" Target="../tags/tag271.xml"/><Relationship Id="rId5" Type="http://schemas.openxmlformats.org/officeDocument/2006/relationships/tags" Target="../tags/tag270.xml"/><Relationship Id="rId4" Type="http://schemas.openxmlformats.org/officeDocument/2006/relationships/tags" Target="../tags/tag269.xml"/><Relationship Id="rId3" Type="http://schemas.openxmlformats.org/officeDocument/2006/relationships/tags" Target="../tags/tag268.xml"/><Relationship Id="rId2" Type="http://schemas.openxmlformats.org/officeDocument/2006/relationships/tags" Target="../tags/tag267.xml"/><Relationship Id="rId15" Type="http://schemas.openxmlformats.org/officeDocument/2006/relationships/slideLayout" Target="../slideLayouts/slideLayout11.xml"/><Relationship Id="rId14" Type="http://schemas.openxmlformats.org/officeDocument/2006/relationships/tags" Target="../tags/tag277.xml"/><Relationship Id="rId13" Type="http://schemas.openxmlformats.org/officeDocument/2006/relationships/tags" Target="../tags/tag276.xml"/><Relationship Id="rId12" Type="http://schemas.openxmlformats.org/officeDocument/2006/relationships/tags" Target="../tags/tag275.xml"/><Relationship Id="rId11" Type="http://schemas.openxmlformats.org/officeDocument/2006/relationships/image" Target="../media/image14.png"/><Relationship Id="rId10" Type="http://schemas.openxmlformats.org/officeDocument/2006/relationships/image" Target="../media/image13.png"/><Relationship Id="rId1" Type="http://schemas.openxmlformats.org/officeDocument/2006/relationships/tags" Target="../tags/tag266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86.xml"/><Relationship Id="rId8" Type="http://schemas.openxmlformats.org/officeDocument/2006/relationships/tags" Target="../tags/tag285.xml"/><Relationship Id="rId7" Type="http://schemas.openxmlformats.org/officeDocument/2006/relationships/tags" Target="../tags/tag284.xml"/><Relationship Id="rId6" Type="http://schemas.openxmlformats.org/officeDocument/2006/relationships/tags" Target="../tags/tag283.xml"/><Relationship Id="rId5" Type="http://schemas.openxmlformats.org/officeDocument/2006/relationships/tags" Target="../tags/tag282.xml"/><Relationship Id="rId4" Type="http://schemas.openxmlformats.org/officeDocument/2006/relationships/tags" Target="../tags/tag281.xml"/><Relationship Id="rId3" Type="http://schemas.openxmlformats.org/officeDocument/2006/relationships/tags" Target="../tags/tag280.xml"/><Relationship Id="rId2" Type="http://schemas.openxmlformats.org/officeDocument/2006/relationships/tags" Target="../tags/tag279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287.xml"/><Relationship Id="rId1" Type="http://schemas.openxmlformats.org/officeDocument/2006/relationships/tags" Target="../tags/tag278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96.xml"/><Relationship Id="rId8" Type="http://schemas.openxmlformats.org/officeDocument/2006/relationships/tags" Target="../tags/tag295.xml"/><Relationship Id="rId7" Type="http://schemas.openxmlformats.org/officeDocument/2006/relationships/tags" Target="../tags/tag294.xml"/><Relationship Id="rId6" Type="http://schemas.openxmlformats.org/officeDocument/2006/relationships/tags" Target="../tags/tag293.xml"/><Relationship Id="rId5" Type="http://schemas.openxmlformats.org/officeDocument/2006/relationships/tags" Target="../tags/tag292.xml"/><Relationship Id="rId4" Type="http://schemas.openxmlformats.org/officeDocument/2006/relationships/tags" Target="../tags/tag291.xml"/><Relationship Id="rId3" Type="http://schemas.openxmlformats.org/officeDocument/2006/relationships/tags" Target="../tags/tag290.xml"/><Relationship Id="rId20" Type="http://schemas.openxmlformats.org/officeDocument/2006/relationships/slideLayout" Target="../slideLayouts/slideLayout11.xml"/><Relationship Id="rId2" Type="http://schemas.openxmlformats.org/officeDocument/2006/relationships/tags" Target="../tags/tag289.xml"/><Relationship Id="rId19" Type="http://schemas.openxmlformats.org/officeDocument/2006/relationships/tags" Target="../tags/tag306.xml"/><Relationship Id="rId18" Type="http://schemas.openxmlformats.org/officeDocument/2006/relationships/tags" Target="../tags/tag305.xml"/><Relationship Id="rId17" Type="http://schemas.openxmlformats.org/officeDocument/2006/relationships/tags" Target="../tags/tag304.xml"/><Relationship Id="rId16" Type="http://schemas.openxmlformats.org/officeDocument/2006/relationships/tags" Target="../tags/tag303.xml"/><Relationship Id="rId15" Type="http://schemas.openxmlformats.org/officeDocument/2006/relationships/tags" Target="../tags/tag302.xml"/><Relationship Id="rId14" Type="http://schemas.openxmlformats.org/officeDocument/2006/relationships/tags" Target="../tags/tag301.xml"/><Relationship Id="rId13" Type="http://schemas.openxmlformats.org/officeDocument/2006/relationships/tags" Target="../tags/tag300.xml"/><Relationship Id="rId12" Type="http://schemas.openxmlformats.org/officeDocument/2006/relationships/tags" Target="../tags/tag299.xml"/><Relationship Id="rId11" Type="http://schemas.openxmlformats.org/officeDocument/2006/relationships/tags" Target="../tags/tag298.xml"/><Relationship Id="rId10" Type="http://schemas.openxmlformats.org/officeDocument/2006/relationships/tags" Target="../tags/tag297.xml"/><Relationship Id="rId1" Type="http://schemas.openxmlformats.org/officeDocument/2006/relationships/tags" Target="../tags/tag288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5.xml"/><Relationship Id="rId8" Type="http://schemas.openxmlformats.org/officeDocument/2006/relationships/tags" Target="../tags/tag314.xml"/><Relationship Id="rId7" Type="http://schemas.openxmlformats.org/officeDocument/2006/relationships/tags" Target="../tags/tag313.xml"/><Relationship Id="rId6" Type="http://schemas.openxmlformats.org/officeDocument/2006/relationships/tags" Target="../tags/tag312.xml"/><Relationship Id="rId5" Type="http://schemas.openxmlformats.org/officeDocument/2006/relationships/tags" Target="../tags/tag311.xml"/><Relationship Id="rId4" Type="http://schemas.openxmlformats.org/officeDocument/2006/relationships/tags" Target="../tags/tag310.xml"/><Relationship Id="rId3" Type="http://schemas.openxmlformats.org/officeDocument/2006/relationships/tags" Target="../tags/tag309.xml"/><Relationship Id="rId26" Type="http://schemas.openxmlformats.org/officeDocument/2006/relationships/slideLayout" Target="../slideLayouts/slideLayout11.xml"/><Relationship Id="rId25" Type="http://schemas.openxmlformats.org/officeDocument/2006/relationships/tags" Target="../tags/tag331.xml"/><Relationship Id="rId24" Type="http://schemas.openxmlformats.org/officeDocument/2006/relationships/tags" Target="../tags/tag330.xml"/><Relationship Id="rId23" Type="http://schemas.openxmlformats.org/officeDocument/2006/relationships/tags" Target="../tags/tag329.xml"/><Relationship Id="rId22" Type="http://schemas.openxmlformats.org/officeDocument/2006/relationships/tags" Target="../tags/tag328.xml"/><Relationship Id="rId21" Type="http://schemas.openxmlformats.org/officeDocument/2006/relationships/tags" Target="../tags/tag327.xml"/><Relationship Id="rId20" Type="http://schemas.openxmlformats.org/officeDocument/2006/relationships/tags" Target="../tags/tag326.xml"/><Relationship Id="rId2" Type="http://schemas.openxmlformats.org/officeDocument/2006/relationships/tags" Target="../tags/tag308.xml"/><Relationship Id="rId19" Type="http://schemas.openxmlformats.org/officeDocument/2006/relationships/tags" Target="../tags/tag325.xml"/><Relationship Id="rId18" Type="http://schemas.openxmlformats.org/officeDocument/2006/relationships/tags" Target="../tags/tag324.xml"/><Relationship Id="rId17" Type="http://schemas.openxmlformats.org/officeDocument/2006/relationships/tags" Target="../tags/tag323.xml"/><Relationship Id="rId16" Type="http://schemas.openxmlformats.org/officeDocument/2006/relationships/tags" Target="../tags/tag322.xml"/><Relationship Id="rId15" Type="http://schemas.openxmlformats.org/officeDocument/2006/relationships/tags" Target="../tags/tag321.xml"/><Relationship Id="rId14" Type="http://schemas.openxmlformats.org/officeDocument/2006/relationships/tags" Target="../tags/tag320.xml"/><Relationship Id="rId13" Type="http://schemas.openxmlformats.org/officeDocument/2006/relationships/tags" Target="../tags/tag319.xml"/><Relationship Id="rId12" Type="http://schemas.openxmlformats.org/officeDocument/2006/relationships/tags" Target="../tags/tag318.xml"/><Relationship Id="rId11" Type="http://schemas.openxmlformats.org/officeDocument/2006/relationships/tags" Target="../tags/tag317.xml"/><Relationship Id="rId10" Type="http://schemas.openxmlformats.org/officeDocument/2006/relationships/tags" Target="../tags/tag316.xml"/><Relationship Id="rId1" Type="http://schemas.openxmlformats.org/officeDocument/2006/relationships/tags" Target="../tags/tag30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44465" y="3365500"/>
            <a:ext cx="2540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四年级上册</a:t>
            </a:r>
            <a:endParaRPr lang="zh-CN" altLang="en-US" sz="24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altLang="zh-CN" sz="6000" dirty="0">
                <a:solidFill>
                  <a:schemeClr val="accent1">
                    <a:lumMod val="75000"/>
                  </a:schemeClr>
                </a:solidFill>
                <a:sym typeface="+mn-ea"/>
              </a:rPr>
              <a:t>21.古诗三首</a:t>
            </a:r>
            <a:endParaRPr lang="en-US" altLang="zh-CN" sz="6000" dirty="0">
              <a:solidFill>
                <a:schemeClr val="accent1">
                  <a:lumMod val="75000"/>
                </a:schemeClr>
              </a:solidFill>
              <a:sym typeface="+mn-ea"/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（第二课时）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5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文本框 7"/>
          <p:cNvSpPr txBox="1"/>
          <p:nvPr/>
        </p:nvSpPr>
        <p:spPr>
          <a:xfrm>
            <a:off x="928370" y="593090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字词认读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30630" y="1518920"/>
            <a:ext cx="137541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zuì  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18585" y="2162175"/>
            <a:ext cx="212788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结构：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部首：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组词：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笔画：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书写指导：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384800" y="2132560"/>
            <a:ext cx="595820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左右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酉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醉酒   自我陶醉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sz="24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十</a:t>
            </a:r>
            <a:r>
              <a:rPr lang="zh-CN" sz="24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五</a:t>
            </a:r>
            <a:endParaRPr sz="24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“酉” 框内有一短横。“十” 的一竖横上部分要短。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</p:txBody>
      </p:sp>
      <p:graphicFrame>
        <p:nvGraphicFramePr>
          <p:cNvPr id="41" name="Group 47"/>
          <p:cNvGraphicFramePr>
            <a:graphicFrameLocks noGrp="1"/>
          </p:cNvGraphicFramePr>
          <p:nvPr>
            <p:custDataLst>
              <p:tags r:id="rId11"/>
            </p:custDataLst>
          </p:nvPr>
        </p:nvGraphicFramePr>
        <p:xfrm>
          <a:off x="8730630" y="2161928"/>
          <a:ext cx="900287" cy="900113"/>
        </p:xfrm>
        <a:graphic>
          <a:graphicData uri="http://schemas.openxmlformats.org/drawingml/2006/table">
            <a:tbl>
              <a:tblPr/>
              <a:tblGrid>
                <a:gridCol w="446405"/>
                <a:gridCol w="453882"/>
              </a:tblGrid>
              <a:tr h="44794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5217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矩形 2">
            <a:hlinkClick r:id="" action="ppaction://noaction"/>
          </p:cNvPr>
          <p:cNvSpPr/>
          <p:nvPr>
            <p:custDataLst>
              <p:tags r:id="rId12"/>
            </p:custDataLst>
          </p:nvPr>
        </p:nvSpPr>
        <p:spPr>
          <a:xfrm>
            <a:off x="8741731" y="2171355"/>
            <a:ext cx="871855" cy="922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5400" b="1" dirty="0">
                <a:ln>
                  <a:solidFill>
                    <a:schemeClr val="lt1"/>
                  </a:solidFill>
                </a:ln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醉</a:t>
            </a:r>
            <a:endParaRPr lang="zh-CN" altLang="en-US" sz="5400" b="1" dirty="0">
              <a:ln>
                <a:solidFill>
                  <a:schemeClr val="lt1"/>
                </a:solidFill>
              </a:ln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928053" y="2162175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939" name="Freeform 51"/>
          <p:cNvSpPr/>
          <p:nvPr>
            <p:custDataLst>
              <p:tags r:id="rId13"/>
            </p:custDataLst>
          </p:nvPr>
        </p:nvSpPr>
        <p:spPr>
          <a:xfrm>
            <a:off x="2080578" y="3316288"/>
            <a:ext cx="993775" cy="201612"/>
          </a:xfrm>
          <a:custGeom>
            <a:avLst/>
            <a:gdLst>
              <a:gd name="txL" fmla="*/ 0 w 1565"/>
              <a:gd name="txT" fmla="*/ 0 h 316"/>
              <a:gd name="txR" fmla="*/ 1565 w 1565"/>
              <a:gd name="txB" fmla="*/ 316 h 316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565" h="316">
                <a:moveTo>
                  <a:pt x="1565" y="152"/>
                </a:moveTo>
                <a:lnTo>
                  <a:pt x="1555" y="163"/>
                </a:lnTo>
                <a:lnTo>
                  <a:pt x="1533" y="163"/>
                </a:lnTo>
                <a:lnTo>
                  <a:pt x="1511" y="174"/>
                </a:lnTo>
                <a:lnTo>
                  <a:pt x="1478" y="174"/>
                </a:lnTo>
                <a:lnTo>
                  <a:pt x="1446" y="174"/>
                </a:lnTo>
                <a:lnTo>
                  <a:pt x="1413" y="174"/>
                </a:lnTo>
                <a:lnTo>
                  <a:pt x="1359" y="174"/>
                </a:lnTo>
                <a:lnTo>
                  <a:pt x="1304" y="174"/>
                </a:lnTo>
                <a:lnTo>
                  <a:pt x="1239" y="185"/>
                </a:lnTo>
                <a:lnTo>
                  <a:pt x="1174" y="185"/>
                </a:lnTo>
                <a:lnTo>
                  <a:pt x="1087" y="196"/>
                </a:lnTo>
                <a:lnTo>
                  <a:pt x="1000" y="207"/>
                </a:lnTo>
                <a:lnTo>
                  <a:pt x="902" y="218"/>
                </a:lnTo>
                <a:lnTo>
                  <a:pt x="848" y="218"/>
                </a:lnTo>
                <a:lnTo>
                  <a:pt x="794" y="228"/>
                </a:lnTo>
                <a:lnTo>
                  <a:pt x="739" y="239"/>
                </a:lnTo>
                <a:lnTo>
                  <a:pt x="685" y="250"/>
                </a:lnTo>
                <a:lnTo>
                  <a:pt x="620" y="261"/>
                </a:lnTo>
                <a:lnTo>
                  <a:pt x="565" y="272"/>
                </a:lnTo>
                <a:lnTo>
                  <a:pt x="511" y="272"/>
                </a:lnTo>
                <a:lnTo>
                  <a:pt x="467" y="283"/>
                </a:lnTo>
                <a:lnTo>
                  <a:pt x="424" y="294"/>
                </a:lnTo>
                <a:lnTo>
                  <a:pt x="380" y="294"/>
                </a:lnTo>
                <a:lnTo>
                  <a:pt x="348" y="305"/>
                </a:lnTo>
                <a:lnTo>
                  <a:pt x="304" y="305"/>
                </a:lnTo>
                <a:lnTo>
                  <a:pt x="283" y="316"/>
                </a:lnTo>
                <a:lnTo>
                  <a:pt x="250" y="316"/>
                </a:lnTo>
                <a:lnTo>
                  <a:pt x="228" y="316"/>
                </a:lnTo>
                <a:lnTo>
                  <a:pt x="206" y="316"/>
                </a:lnTo>
                <a:lnTo>
                  <a:pt x="185" y="316"/>
                </a:lnTo>
                <a:lnTo>
                  <a:pt x="174" y="316"/>
                </a:lnTo>
                <a:lnTo>
                  <a:pt x="163" y="316"/>
                </a:lnTo>
                <a:lnTo>
                  <a:pt x="152" y="316"/>
                </a:lnTo>
                <a:lnTo>
                  <a:pt x="130" y="316"/>
                </a:lnTo>
                <a:lnTo>
                  <a:pt x="109" y="305"/>
                </a:lnTo>
                <a:lnTo>
                  <a:pt x="76" y="283"/>
                </a:lnTo>
                <a:lnTo>
                  <a:pt x="43" y="261"/>
                </a:lnTo>
                <a:lnTo>
                  <a:pt x="22" y="250"/>
                </a:lnTo>
                <a:lnTo>
                  <a:pt x="11" y="239"/>
                </a:lnTo>
                <a:lnTo>
                  <a:pt x="0" y="228"/>
                </a:lnTo>
                <a:lnTo>
                  <a:pt x="0" y="218"/>
                </a:lnTo>
                <a:lnTo>
                  <a:pt x="11" y="218"/>
                </a:lnTo>
                <a:lnTo>
                  <a:pt x="22" y="218"/>
                </a:lnTo>
                <a:lnTo>
                  <a:pt x="32" y="207"/>
                </a:lnTo>
                <a:lnTo>
                  <a:pt x="65" y="207"/>
                </a:lnTo>
                <a:lnTo>
                  <a:pt x="87" y="207"/>
                </a:lnTo>
                <a:lnTo>
                  <a:pt x="130" y="207"/>
                </a:lnTo>
                <a:lnTo>
                  <a:pt x="174" y="196"/>
                </a:lnTo>
                <a:lnTo>
                  <a:pt x="228" y="196"/>
                </a:lnTo>
                <a:lnTo>
                  <a:pt x="283" y="185"/>
                </a:lnTo>
                <a:lnTo>
                  <a:pt x="348" y="174"/>
                </a:lnTo>
                <a:lnTo>
                  <a:pt x="413" y="174"/>
                </a:lnTo>
                <a:lnTo>
                  <a:pt x="489" y="163"/>
                </a:lnTo>
                <a:lnTo>
                  <a:pt x="565" y="152"/>
                </a:lnTo>
                <a:lnTo>
                  <a:pt x="641" y="131"/>
                </a:lnTo>
                <a:lnTo>
                  <a:pt x="717" y="120"/>
                </a:lnTo>
                <a:lnTo>
                  <a:pt x="804" y="98"/>
                </a:lnTo>
                <a:lnTo>
                  <a:pt x="902" y="87"/>
                </a:lnTo>
                <a:lnTo>
                  <a:pt x="989" y="65"/>
                </a:lnTo>
                <a:lnTo>
                  <a:pt x="1033" y="54"/>
                </a:lnTo>
                <a:lnTo>
                  <a:pt x="1076" y="43"/>
                </a:lnTo>
                <a:lnTo>
                  <a:pt x="1120" y="43"/>
                </a:lnTo>
                <a:lnTo>
                  <a:pt x="1152" y="33"/>
                </a:lnTo>
                <a:lnTo>
                  <a:pt x="1185" y="22"/>
                </a:lnTo>
                <a:lnTo>
                  <a:pt x="1217" y="22"/>
                </a:lnTo>
                <a:lnTo>
                  <a:pt x="1250" y="22"/>
                </a:lnTo>
                <a:lnTo>
                  <a:pt x="1283" y="11"/>
                </a:lnTo>
                <a:lnTo>
                  <a:pt x="1304" y="11"/>
                </a:lnTo>
                <a:lnTo>
                  <a:pt x="1326" y="0"/>
                </a:lnTo>
                <a:lnTo>
                  <a:pt x="1337" y="0"/>
                </a:lnTo>
                <a:lnTo>
                  <a:pt x="1359" y="0"/>
                </a:lnTo>
                <a:lnTo>
                  <a:pt x="1370" y="0"/>
                </a:lnTo>
                <a:lnTo>
                  <a:pt x="1381" y="0"/>
                </a:lnTo>
                <a:lnTo>
                  <a:pt x="1391" y="0"/>
                </a:lnTo>
                <a:lnTo>
                  <a:pt x="1413" y="0"/>
                </a:lnTo>
                <a:lnTo>
                  <a:pt x="1435" y="11"/>
                </a:lnTo>
                <a:lnTo>
                  <a:pt x="1468" y="33"/>
                </a:lnTo>
                <a:lnTo>
                  <a:pt x="1500" y="65"/>
                </a:lnTo>
                <a:lnTo>
                  <a:pt x="1522" y="98"/>
                </a:lnTo>
                <a:lnTo>
                  <a:pt x="1544" y="120"/>
                </a:lnTo>
                <a:lnTo>
                  <a:pt x="1555" y="141"/>
                </a:lnTo>
                <a:lnTo>
                  <a:pt x="1565" y="152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7940" name="Freeform 52"/>
          <p:cNvSpPr/>
          <p:nvPr>
            <p:custDataLst>
              <p:tags r:id="rId14"/>
            </p:custDataLst>
          </p:nvPr>
        </p:nvSpPr>
        <p:spPr>
          <a:xfrm>
            <a:off x="2515553" y="2832100"/>
            <a:ext cx="288925" cy="381000"/>
          </a:xfrm>
          <a:custGeom>
            <a:avLst/>
            <a:gdLst>
              <a:gd name="txL" fmla="*/ 0 w 456"/>
              <a:gd name="txT" fmla="*/ 0 h 599"/>
              <a:gd name="txR" fmla="*/ 456 w 456"/>
              <a:gd name="txB" fmla="*/ 599 h 599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456" h="599">
                <a:moveTo>
                  <a:pt x="163" y="490"/>
                </a:moveTo>
                <a:lnTo>
                  <a:pt x="141" y="523"/>
                </a:lnTo>
                <a:lnTo>
                  <a:pt x="119" y="544"/>
                </a:lnTo>
                <a:lnTo>
                  <a:pt x="87" y="555"/>
                </a:lnTo>
                <a:lnTo>
                  <a:pt x="76" y="577"/>
                </a:lnTo>
                <a:lnTo>
                  <a:pt x="54" y="588"/>
                </a:lnTo>
                <a:lnTo>
                  <a:pt x="32" y="588"/>
                </a:lnTo>
                <a:lnTo>
                  <a:pt x="11" y="599"/>
                </a:lnTo>
                <a:lnTo>
                  <a:pt x="0" y="599"/>
                </a:lnTo>
                <a:lnTo>
                  <a:pt x="43" y="523"/>
                </a:lnTo>
                <a:lnTo>
                  <a:pt x="98" y="446"/>
                </a:lnTo>
                <a:lnTo>
                  <a:pt x="130" y="381"/>
                </a:lnTo>
                <a:lnTo>
                  <a:pt x="174" y="327"/>
                </a:lnTo>
                <a:lnTo>
                  <a:pt x="206" y="283"/>
                </a:lnTo>
                <a:lnTo>
                  <a:pt x="228" y="240"/>
                </a:lnTo>
                <a:lnTo>
                  <a:pt x="250" y="207"/>
                </a:lnTo>
                <a:lnTo>
                  <a:pt x="261" y="174"/>
                </a:lnTo>
                <a:lnTo>
                  <a:pt x="272" y="131"/>
                </a:lnTo>
                <a:lnTo>
                  <a:pt x="282" y="87"/>
                </a:lnTo>
                <a:lnTo>
                  <a:pt x="282" y="55"/>
                </a:lnTo>
                <a:lnTo>
                  <a:pt x="272" y="33"/>
                </a:lnTo>
                <a:lnTo>
                  <a:pt x="261" y="33"/>
                </a:lnTo>
                <a:lnTo>
                  <a:pt x="261" y="22"/>
                </a:lnTo>
                <a:lnTo>
                  <a:pt x="261" y="11"/>
                </a:lnTo>
                <a:lnTo>
                  <a:pt x="272" y="11"/>
                </a:lnTo>
                <a:lnTo>
                  <a:pt x="282" y="0"/>
                </a:lnTo>
                <a:lnTo>
                  <a:pt x="304" y="0"/>
                </a:lnTo>
                <a:lnTo>
                  <a:pt x="326" y="0"/>
                </a:lnTo>
                <a:lnTo>
                  <a:pt x="359" y="11"/>
                </a:lnTo>
                <a:lnTo>
                  <a:pt x="391" y="22"/>
                </a:lnTo>
                <a:lnTo>
                  <a:pt x="413" y="55"/>
                </a:lnTo>
                <a:lnTo>
                  <a:pt x="424" y="65"/>
                </a:lnTo>
                <a:lnTo>
                  <a:pt x="446" y="87"/>
                </a:lnTo>
                <a:lnTo>
                  <a:pt x="456" y="98"/>
                </a:lnTo>
                <a:lnTo>
                  <a:pt x="456" y="109"/>
                </a:lnTo>
                <a:lnTo>
                  <a:pt x="446" y="120"/>
                </a:lnTo>
                <a:lnTo>
                  <a:pt x="435" y="131"/>
                </a:lnTo>
                <a:lnTo>
                  <a:pt x="424" y="153"/>
                </a:lnTo>
                <a:lnTo>
                  <a:pt x="413" y="174"/>
                </a:lnTo>
                <a:lnTo>
                  <a:pt x="402" y="196"/>
                </a:lnTo>
                <a:lnTo>
                  <a:pt x="380" y="229"/>
                </a:lnTo>
                <a:lnTo>
                  <a:pt x="359" y="250"/>
                </a:lnTo>
                <a:lnTo>
                  <a:pt x="315" y="316"/>
                </a:lnTo>
                <a:lnTo>
                  <a:pt x="272" y="381"/>
                </a:lnTo>
                <a:lnTo>
                  <a:pt x="217" y="435"/>
                </a:lnTo>
                <a:lnTo>
                  <a:pt x="163" y="490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7941" name="Freeform 53"/>
          <p:cNvSpPr/>
          <p:nvPr>
            <p:custDataLst>
              <p:tags r:id="rId15"/>
            </p:custDataLst>
          </p:nvPr>
        </p:nvSpPr>
        <p:spPr>
          <a:xfrm>
            <a:off x="2660015" y="3060700"/>
            <a:ext cx="206375" cy="152400"/>
          </a:xfrm>
          <a:custGeom>
            <a:avLst/>
            <a:gdLst>
              <a:gd name="txL" fmla="*/ 0 w 326"/>
              <a:gd name="txT" fmla="*/ 0 h 240"/>
              <a:gd name="txR" fmla="*/ 326 w 326"/>
              <a:gd name="txB" fmla="*/ 240 h 240"/>
            </a:gdLst>
            <a:ahLst/>
            <a:cxnLst>
              <a:cxn ang="0">
                <a:pos x="0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  <a:cxn ang="0">
                <a:pos x="0" y="0"/>
              </a:cxn>
            </a:cxnLst>
            <a:rect l="txL" t="txT" r="txR" b="txB"/>
            <a:pathLst>
              <a:path w="326" h="240">
                <a:moveTo>
                  <a:pt x="0" y="0"/>
                </a:moveTo>
                <a:lnTo>
                  <a:pt x="54" y="0"/>
                </a:lnTo>
                <a:lnTo>
                  <a:pt x="109" y="0"/>
                </a:lnTo>
                <a:lnTo>
                  <a:pt x="152" y="0"/>
                </a:lnTo>
                <a:lnTo>
                  <a:pt x="185" y="11"/>
                </a:lnTo>
                <a:lnTo>
                  <a:pt x="218" y="11"/>
                </a:lnTo>
                <a:lnTo>
                  <a:pt x="250" y="22"/>
                </a:lnTo>
                <a:lnTo>
                  <a:pt x="261" y="33"/>
                </a:lnTo>
                <a:lnTo>
                  <a:pt x="283" y="44"/>
                </a:lnTo>
                <a:lnTo>
                  <a:pt x="304" y="66"/>
                </a:lnTo>
                <a:lnTo>
                  <a:pt x="315" y="98"/>
                </a:lnTo>
                <a:lnTo>
                  <a:pt x="326" y="131"/>
                </a:lnTo>
                <a:lnTo>
                  <a:pt x="326" y="164"/>
                </a:lnTo>
                <a:lnTo>
                  <a:pt x="326" y="174"/>
                </a:lnTo>
                <a:lnTo>
                  <a:pt x="326" y="196"/>
                </a:lnTo>
                <a:lnTo>
                  <a:pt x="326" y="207"/>
                </a:lnTo>
                <a:lnTo>
                  <a:pt x="315" y="218"/>
                </a:lnTo>
                <a:lnTo>
                  <a:pt x="315" y="229"/>
                </a:lnTo>
                <a:lnTo>
                  <a:pt x="304" y="240"/>
                </a:lnTo>
                <a:lnTo>
                  <a:pt x="294" y="240"/>
                </a:lnTo>
                <a:lnTo>
                  <a:pt x="272" y="218"/>
                </a:lnTo>
                <a:lnTo>
                  <a:pt x="239" y="207"/>
                </a:lnTo>
                <a:lnTo>
                  <a:pt x="207" y="174"/>
                </a:lnTo>
                <a:lnTo>
                  <a:pt x="174" y="142"/>
                </a:lnTo>
                <a:lnTo>
                  <a:pt x="120" y="109"/>
                </a:lnTo>
                <a:lnTo>
                  <a:pt x="65" y="55"/>
                </a:lnTo>
                <a:lnTo>
                  <a:pt x="0" y="0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7942" name="Freeform 54"/>
          <p:cNvSpPr/>
          <p:nvPr>
            <p:custDataLst>
              <p:tags r:id="rId16"/>
            </p:custDataLst>
          </p:nvPr>
        </p:nvSpPr>
        <p:spPr>
          <a:xfrm>
            <a:off x="2218690" y="2687638"/>
            <a:ext cx="635000" cy="152400"/>
          </a:xfrm>
          <a:custGeom>
            <a:avLst/>
            <a:gdLst>
              <a:gd name="txL" fmla="*/ 0 w 1000"/>
              <a:gd name="txT" fmla="*/ 0 h 239"/>
              <a:gd name="txR" fmla="*/ 1000 w 1000"/>
              <a:gd name="txB" fmla="*/ 239 h 239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00" h="239">
                <a:moveTo>
                  <a:pt x="359" y="87"/>
                </a:moveTo>
                <a:lnTo>
                  <a:pt x="446" y="65"/>
                </a:lnTo>
                <a:lnTo>
                  <a:pt x="522" y="43"/>
                </a:lnTo>
                <a:lnTo>
                  <a:pt x="587" y="32"/>
                </a:lnTo>
                <a:lnTo>
                  <a:pt x="642" y="21"/>
                </a:lnTo>
                <a:lnTo>
                  <a:pt x="707" y="11"/>
                </a:lnTo>
                <a:lnTo>
                  <a:pt x="750" y="11"/>
                </a:lnTo>
                <a:lnTo>
                  <a:pt x="794" y="0"/>
                </a:lnTo>
                <a:lnTo>
                  <a:pt x="827" y="0"/>
                </a:lnTo>
                <a:lnTo>
                  <a:pt x="859" y="0"/>
                </a:lnTo>
                <a:lnTo>
                  <a:pt x="892" y="0"/>
                </a:lnTo>
                <a:lnTo>
                  <a:pt x="914" y="0"/>
                </a:lnTo>
                <a:lnTo>
                  <a:pt x="935" y="0"/>
                </a:lnTo>
                <a:lnTo>
                  <a:pt x="957" y="11"/>
                </a:lnTo>
                <a:lnTo>
                  <a:pt x="968" y="11"/>
                </a:lnTo>
                <a:lnTo>
                  <a:pt x="979" y="11"/>
                </a:lnTo>
                <a:lnTo>
                  <a:pt x="990" y="11"/>
                </a:lnTo>
                <a:lnTo>
                  <a:pt x="990" y="21"/>
                </a:lnTo>
                <a:lnTo>
                  <a:pt x="1000" y="32"/>
                </a:lnTo>
                <a:lnTo>
                  <a:pt x="1000" y="54"/>
                </a:lnTo>
                <a:lnTo>
                  <a:pt x="1000" y="65"/>
                </a:lnTo>
                <a:lnTo>
                  <a:pt x="990" y="76"/>
                </a:lnTo>
                <a:lnTo>
                  <a:pt x="979" y="87"/>
                </a:lnTo>
                <a:lnTo>
                  <a:pt x="968" y="98"/>
                </a:lnTo>
                <a:lnTo>
                  <a:pt x="946" y="98"/>
                </a:lnTo>
                <a:lnTo>
                  <a:pt x="924" y="108"/>
                </a:lnTo>
                <a:lnTo>
                  <a:pt x="903" y="108"/>
                </a:lnTo>
                <a:lnTo>
                  <a:pt x="881" y="119"/>
                </a:lnTo>
                <a:lnTo>
                  <a:pt x="848" y="130"/>
                </a:lnTo>
                <a:lnTo>
                  <a:pt x="805" y="130"/>
                </a:lnTo>
                <a:lnTo>
                  <a:pt x="761" y="141"/>
                </a:lnTo>
                <a:lnTo>
                  <a:pt x="718" y="152"/>
                </a:lnTo>
                <a:lnTo>
                  <a:pt x="663" y="163"/>
                </a:lnTo>
                <a:lnTo>
                  <a:pt x="609" y="174"/>
                </a:lnTo>
                <a:lnTo>
                  <a:pt x="544" y="185"/>
                </a:lnTo>
                <a:lnTo>
                  <a:pt x="479" y="196"/>
                </a:lnTo>
                <a:lnTo>
                  <a:pt x="403" y="206"/>
                </a:lnTo>
                <a:lnTo>
                  <a:pt x="348" y="217"/>
                </a:lnTo>
                <a:lnTo>
                  <a:pt x="294" y="228"/>
                </a:lnTo>
                <a:lnTo>
                  <a:pt x="250" y="228"/>
                </a:lnTo>
                <a:lnTo>
                  <a:pt x="218" y="239"/>
                </a:lnTo>
                <a:lnTo>
                  <a:pt x="185" y="239"/>
                </a:lnTo>
                <a:lnTo>
                  <a:pt x="163" y="239"/>
                </a:lnTo>
                <a:lnTo>
                  <a:pt x="153" y="239"/>
                </a:lnTo>
                <a:lnTo>
                  <a:pt x="120" y="239"/>
                </a:lnTo>
                <a:lnTo>
                  <a:pt x="98" y="239"/>
                </a:lnTo>
                <a:lnTo>
                  <a:pt x="76" y="228"/>
                </a:lnTo>
                <a:lnTo>
                  <a:pt x="55" y="206"/>
                </a:lnTo>
                <a:lnTo>
                  <a:pt x="33" y="206"/>
                </a:lnTo>
                <a:lnTo>
                  <a:pt x="22" y="196"/>
                </a:lnTo>
                <a:lnTo>
                  <a:pt x="11" y="196"/>
                </a:lnTo>
                <a:lnTo>
                  <a:pt x="0" y="185"/>
                </a:lnTo>
                <a:lnTo>
                  <a:pt x="11" y="185"/>
                </a:lnTo>
                <a:lnTo>
                  <a:pt x="11" y="174"/>
                </a:lnTo>
                <a:lnTo>
                  <a:pt x="22" y="174"/>
                </a:lnTo>
                <a:lnTo>
                  <a:pt x="33" y="163"/>
                </a:lnTo>
                <a:lnTo>
                  <a:pt x="44" y="163"/>
                </a:lnTo>
                <a:lnTo>
                  <a:pt x="55" y="163"/>
                </a:lnTo>
                <a:lnTo>
                  <a:pt x="76" y="152"/>
                </a:lnTo>
                <a:lnTo>
                  <a:pt x="98" y="152"/>
                </a:lnTo>
                <a:lnTo>
                  <a:pt x="109" y="141"/>
                </a:lnTo>
                <a:lnTo>
                  <a:pt x="142" y="141"/>
                </a:lnTo>
                <a:lnTo>
                  <a:pt x="163" y="130"/>
                </a:lnTo>
                <a:lnTo>
                  <a:pt x="218" y="119"/>
                </a:lnTo>
                <a:lnTo>
                  <a:pt x="283" y="98"/>
                </a:lnTo>
                <a:lnTo>
                  <a:pt x="359" y="87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7943" name="Freeform 55"/>
          <p:cNvSpPr/>
          <p:nvPr>
            <p:custDataLst>
              <p:tags r:id="rId17"/>
            </p:custDataLst>
          </p:nvPr>
        </p:nvSpPr>
        <p:spPr>
          <a:xfrm>
            <a:off x="2418715" y="2460625"/>
            <a:ext cx="227013" cy="200025"/>
          </a:xfrm>
          <a:custGeom>
            <a:avLst/>
            <a:gdLst>
              <a:gd name="txL" fmla="*/ 0 w 358"/>
              <a:gd name="txT" fmla="*/ 0 h 315"/>
              <a:gd name="txR" fmla="*/ 358 w 358"/>
              <a:gd name="txB" fmla="*/ 315 h 315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358" h="315">
                <a:moveTo>
                  <a:pt x="239" y="54"/>
                </a:moveTo>
                <a:lnTo>
                  <a:pt x="261" y="65"/>
                </a:lnTo>
                <a:lnTo>
                  <a:pt x="282" y="76"/>
                </a:lnTo>
                <a:lnTo>
                  <a:pt x="304" y="97"/>
                </a:lnTo>
                <a:lnTo>
                  <a:pt x="326" y="108"/>
                </a:lnTo>
                <a:lnTo>
                  <a:pt x="337" y="130"/>
                </a:lnTo>
                <a:lnTo>
                  <a:pt x="347" y="141"/>
                </a:lnTo>
                <a:lnTo>
                  <a:pt x="358" y="152"/>
                </a:lnTo>
                <a:lnTo>
                  <a:pt x="358" y="163"/>
                </a:lnTo>
                <a:lnTo>
                  <a:pt x="358" y="195"/>
                </a:lnTo>
                <a:lnTo>
                  <a:pt x="347" y="217"/>
                </a:lnTo>
                <a:lnTo>
                  <a:pt x="337" y="272"/>
                </a:lnTo>
                <a:lnTo>
                  <a:pt x="315" y="293"/>
                </a:lnTo>
                <a:lnTo>
                  <a:pt x="304" y="304"/>
                </a:lnTo>
                <a:lnTo>
                  <a:pt x="282" y="315"/>
                </a:lnTo>
                <a:lnTo>
                  <a:pt x="271" y="315"/>
                </a:lnTo>
                <a:lnTo>
                  <a:pt x="261" y="315"/>
                </a:lnTo>
                <a:lnTo>
                  <a:pt x="250" y="304"/>
                </a:lnTo>
                <a:lnTo>
                  <a:pt x="239" y="293"/>
                </a:lnTo>
                <a:lnTo>
                  <a:pt x="217" y="282"/>
                </a:lnTo>
                <a:lnTo>
                  <a:pt x="195" y="261"/>
                </a:lnTo>
                <a:lnTo>
                  <a:pt x="174" y="239"/>
                </a:lnTo>
                <a:lnTo>
                  <a:pt x="152" y="206"/>
                </a:lnTo>
                <a:lnTo>
                  <a:pt x="119" y="174"/>
                </a:lnTo>
                <a:lnTo>
                  <a:pt x="97" y="152"/>
                </a:lnTo>
                <a:lnTo>
                  <a:pt x="76" y="119"/>
                </a:lnTo>
                <a:lnTo>
                  <a:pt x="54" y="97"/>
                </a:lnTo>
                <a:lnTo>
                  <a:pt x="32" y="76"/>
                </a:lnTo>
                <a:lnTo>
                  <a:pt x="21" y="54"/>
                </a:lnTo>
                <a:lnTo>
                  <a:pt x="10" y="43"/>
                </a:lnTo>
                <a:lnTo>
                  <a:pt x="0" y="32"/>
                </a:lnTo>
                <a:lnTo>
                  <a:pt x="0" y="21"/>
                </a:lnTo>
                <a:lnTo>
                  <a:pt x="10" y="10"/>
                </a:lnTo>
                <a:lnTo>
                  <a:pt x="21" y="0"/>
                </a:lnTo>
                <a:lnTo>
                  <a:pt x="43" y="0"/>
                </a:lnTo>
                <a:lnTo>
                  <a:pt x="65" y="0"/>
                </a:lnTo>
                <a:lnTo>
                  <a:pt x="108" y="0"/>
                </a:lnTo>
                <a:lnTo>
                  <a:pt x="141" y="10"/>
                </a:lnTo>
                <a:lnTo>
                  <a:pt x="184" y="32"/>
                </a:lnTo>
                <a:lnTo>
                  <a:pt x="239" y="54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7944" name="Freeform 56"/>
          <p:cNvSpPr/>
          <p:nvPr>
            <p:custDataLst>
              <p:tags r:id="rId18"/>
            </p:custDataLst>
          </p:nvPr>
        </p:nvSpPr>
        <p:spPr>
          <a:xfrm>
            <a:off x="2128203" y="2895600"/>
            <a:ext cx="325437" cy="393700"/>
          </a:xfrm>
          <a:custGeom>
            <a:avLst/>
            <a:gdLst>
              <a:gd name="txL" fmla="*/ 0 w 511"/>
              <a:gd name="txT" fmla="*/ 0 h 620"/>
              <a:gd name="txR" fmla="*/ 511 w 511"/>
              <a:gd name="txB" fmla="*/ 620 h 620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511" h="620">
                <a:moveTo>
                  <a:pt x="370" y="305"/>
                </a:moveTo>
                <a:lnTo>
                  <a:pt x="337" y="348"/>
                </a:lnTo>
                <a:lnTo>
                  <a:pt x="304" y="392"/>
                </a:lnTo>
                <a:lnTo>
                  <a:pt x="272" y="425"/>
                </a:lnTo>
                <a:lnTo>
                  <a:pt x="239" y="457"/>
                </a:lnTo>
                <a:lnTo>
                  <a:pt x="217" y="490"/>
                </a:lnTo>
                <a:lnTo>
                  <a:pt x="185" y="522"/>
                </a:lnTo>
                <a:lnTo>
                  <a:pt x="163" y="544"/>
                </a:lnTo>
                <a:lnTo>
                  <a:pt x="130" y="566"/>
                </a:lnTo>
                <a:lnTo>
                  <a:pt x="109" y="588"/>
                </a:lnTo>
                <a:lnTo>
                  <a:pt x="87" y="599"/>
                </a:lnTo>
                <a:lnTo>
                  <a:pt x="65" y="610"/>
                </a:lnTo>
                <a:lnTo>
                  <a:pt x="54" y="620"/>
                </a:lnTo>
                <a:lnTo>
                  <a:pt x="33" y="620"/>
                </a:lnTo>
                <a:lnTo>
                  <a:pt x="22" y="620"/>
                </a:lnTo>
                <a:lnTo>
                  <a:pt x="11" y="620"/>
                </a:lnTo>
                <a:lnTo>
                  <a:pt x="0" y="610"/>
                </a:lnTo>
                <a:lnTo>
                  <a:pt x="65" y="533"/>
                </a:lnTo>
                <a:lnTo>
                  <a:pt x="109" y="468"/>
                </a:lnTo>
                <a:lnTo>
                  <a:pt x="163" y="403"/>
                </a:lnTo>
                <a:lnTo>
                  <a:pt x="207" y="348"/>
                </a:lnTo>
                <a:lnTo>
                  <a:pt x="239" y="294"/>
                </a:lnTo>
                <a:lnTo>
                  <a:pt x="261" y="250"/>
                </a:lnTo>
                <a:lnTo>
                  <a:pt x="283" y="207"/>
                </a:lnTo>
                <a:lnTo>
                  <a:pt x="304" y="174"/>
                </a:lnTo>
                <a:lnTo>
                  <a:pt x="315" y="152"/>
                </a:lnTo>
                <a:lnTo>
                  <a:pt x="326" y="131"/>
                </a:lnTo>
                <a:lnTo>
                  <a:pt x="326" y="109"/>
                </a:lnTo>
                <a:lnTo>
                  <a:pt x="337" y="87"/>
                </a:lnTo>
                <a:lnTo>
                  <a:pt x="337" y="65"/>
                </a:lnTo>
                <a:lnTo>
                  <a:pt x="337" y="55"/>
                </a:lnTo>
                <a:lnTo>
                  <a:pt x="337" y="44"/>
                </a:lnTo>
                <a:lnTo>
                  <a:pt x="326" y="33"/>
                </a:lnTo>
                <a:lnTo>
                  <a:pt x="326" y="22"/>
                </a:lnTo>
                <a:lnTo>
                  <a:pt x="315" y="22"/>
                </a:lnTo>
                <a:lnTo>
                  <a:pt x="326" y="11"/>
                </a:lnTo>
                <a:lnTo>
                  <a:pt x="337" y="0"/>
                </a:lnTo>
                <a:lnTo>
                  <a:pt x="359" y="0"/>
                </a:lnTo>
                <a:lnTo>
                  <a:pt x="391" y="0"/>
                </a:lnTo>
                <a:lnTo>
                  <a:pt x="424" y="11"/>
                </a:lnTo>
                <a:lnTo>
                  <a:pt x="446" y="22"/>
                </a:lnTo>
                <a:lnTo>
                  <a:pt x="467" y="22"/>
                </a:lnTo>
                <a:lnTo>
                  <a:pt x="478" y="33"/>
                </a:lnTo>
                <a:lnTo>
                  <a:pt x="489" y="44"/>
                </a:lnTo>
                <a:lnTo>
                  <a:pt x="500" y="55"/>
                </a:lnTo>
                <a:lnTo>
                  <a:pt x="511" y="55"/>
                </a:lnTo>
                <a:lnTo>
                  <a:pt x="511" y="65"/>
                </a:lnTo>
                <a:lnTo>
                  <a:pt x="511" y="76"/>
                </a:lnTo>
                <a:lnTo>
                  <a:pt x="511" y="87"/>
                </a:lnTo>
                <a:lnTo>
                  <a:pt x="511" y="109"/>
                </a:lnTo>
                <a:lnTo>
                  <a:pt x="489" y="131"/>
                </a:lnTo>
                <a:lnTo>
                  <a:pt x="478" y="152"/>
                </a:lnTo>
                <a:lnTo>
                  <a:pt x="457" y="185"/>
                </a:lnTo>
                <a:lnTo>
                  <a:pt x="435" y="218"/>
                </a:lnTo>
                <a:lnTo>
                  <a:pt x="402" y="261"/>
                </a:lnTo>
                <a:lnTo>
                  <a:pt x="370" y="305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7945" name="Freeform 57"/>
          <p:cNvSpPr/>
          <p:nvPr>
            <p:custDataLst>
              <p:tags r:id="rId19"/>
            </p:custDataLst>
          </p:nvPr>
        </p:nvSpPr>
        <p:spPr>
          <a:xfrm>
            <a:off x="2286953" y="3130550"/>
            <a:ext cx="166687" cy="130175"/>
          </a:xfrm>
          <a:custGeom>
            <a:avLst/>
            <a:gdLst>
              <a:gd name="txL" fmla="*/ 0 w 261"/>
              <a:gd name="txT" fmla="*/ 0 h 207"/>
              <a:gd name="txR" fmla="*/ 261 w 261"/>
              <a:gd name="txB" fmla="*/ 207 h 207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261" h="207">
                <a:moveTo>
                  <a:pt x="196" y="11"/>
                </a:moveTo>
                <a:lnTo>
                  <a:pt x="228" y="33"/>
                </a:lnTo>
                <a:lnTo>
                  <a:pt x="250" y="65"/>
                </a:lnTo>
                <a:lnTo>
                  <a:pt x="261" y="98"/>
                </a:lnTo>
                <a:lnTo>
                  <a:pt x="261" y="142"/>
                </a:lnTo>
                <a:lnTo>
                  <a:pt x="261" y="163"/>
                </a:lnTo>
                <a:lnTo>
                  <a:pt x="261" y="174"/>
                </a:lnTo>
                <a:lnTo>
                  <a:pt x="250" y="185"/>
                </a:lnTo>
                <a:lnTo>
                  <a:pt x="250" y="196"/>
                </a:lnTo>
                <a:lnTo>
                  <a:pt x="239" y="207"/>
                </a:lnTo>
                <a:lnTo>
                  <a:pt x="228" y="207"/>
                </a:lnTo>
                <a:lnTo>
                  <a:pt x="217" y="207"/>
                </a:lnTo>
                <a:lnTo>
                  <a:pt x="207" y="196"/>
                </a:lnTo>
                <a:lnTo>
                  <a:pt x="196" y="196"/>
                </a:lnTo>
                <a:lnTo>
                  <a:pt x="174" y="174"/>
                </a:lnTo>
                <a:lnTo>
                  <a:pt x="152" y="163"/>
                </a:lnTo>
                <a:lnTo>
                  <a:pt x="120" y="142"/>
                </a:lnTo>
                <a:lnTo>
                  <a:pt x="98" y="120"/>
                </a:lnTo>
                <a:lnTo>
                  <a:pt x="65" y="87"/>
                </a:lnTo>
                <a:lnTo>
                  <a:pt x="33" y="55"/>
                </a:lnTo>
                <a:lnTo>
                  <a:pt x="0" y="11"/>
                </a:lnTo>
                <a:lnTo>
                  <a:pt x="54" y="0"/>
                </a:lnTo>
                <a:lnTo>
                  <a:pt x="109" y="0"/>
                </a:lnTo>
                <a:lnTo>
                  <a:pt x="163" y="0"/>
                </a:lnTo>
                <a:lnTo>
                  <a:pt x="196" y="11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7949" name="Freeform 61"/>
          <p:cNvSpPr/>
          <p:nvPr>
            <p:custDataLst>
              <p:tags r:id="rId20"/>
            </p:custDataLst>
          </p:nvPr>
        </p:nvSpPr>
        <p:spPr>
          <a:xfrm>
            <a:off x="1466215" y="2632075"/>
            <a:ext cx="669925" cy="152400"/>
          </a:xfrm>
          <a:custGeom>
            <a:avLst/>
            <a:gdLst>
              <a:gd name="txL" fmla="*/ 0 w 1055"/>
              <a:gd name="txT" fmla="*/ 0 h 239"/>
              <a:gd name="txR" fmla="*/ 1055 w 1055"/>
              <a:gd name="txB" fmla="*/ 239 h 239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055" h="239">
                <a:moveTo>
                  <a:pt x="490" y="65"/>
                </a:moveTo>
                <a:lnTo>
                  <a:pt x="544" y="54"/>
                </a:lnTo>
                <a:lnTo>
                  <a:pt x="598" y="43"/>
                </a:lnTo>
                <a:lnTo>
                  <a:pt x="642" y="43"/>
                </a:lnTo>
                <a:lnTo>
                  <a:pt x="685" y="32"/>
                </a:lnTo>
                <a:lnTo>
                  <a:pt x="729" y="21"/>
                </a:lnTo>
                <a:lnTo>
                  <a:pt x="772" y="21"/>
                </a:lnTo>
                <a:lnTo>
                  <a:pt x="805" y="10"/>
                </a:lnTo>
                <a:lnTo>
                  <a:pt x="837" y="10"/>
                </a:lnTo>
                <a:lnTo>
                  <a:pt x="870" y="0"/>
                </a:lnTo>
                <a:lnTo>
                  <a:pt x="903" y="0"/>
                </a:lnTo>
                <a:lnTo>
                  <a:pt x="924" y="0"/>
                </a:lnTo>
                <a:lnTo>
                  <a:pt x="946" y="0"/>
                </a:lnTo>
                <a:lnTo>
                  <a:pt x="957" y="0"/>
                </a:lnTo>
                <a:lnTo>
                  <a:pt x="979" y="0"/>
                </a:lnTo>
                <a:lnTo>
                  <a:pt x="990" y="0"/>
                </a:lnTo>
                <a:lnTo>
                  <a:pt x="1000" y="0"/>
                </a:lnTo>
                <a:lnTo>
                  <a:pt x="1022" y="10"/>
                </a:lnTo>
                <a:lnTo>
                  <a:pt x="1044" y="32"/>
                </a:lnTo>
                <a:lnTo>
                  <a:pt x="1055" y="54"/>
                </a:lnTo>
                <a:lnTo>
                  <a:pt x="1055" y="65"/>
                </a:lnTo>
                <a:lnTo>
                  <a:pt x="1055" y="76"/>
                </a:lnTo>
                <a:lnTo>
                  <a:pt x="1044" y="76"/>
                </a:lnTo>
                <a:lnTo>
                  <a:pt x="1033" y="87"/>
                </a:lnTo>
                <a:lnTo>
                  <a:pt x="1022" y="87"/>
                </a:lnTo>
                <a:lnTo>
                  <a:pt x="1011" y="98"/>
                </a:lnTo>
                <a:lnTo>
                  <a:pt x="1000" y="98"/>
                </a:lnTo>
                <a:lnTo>
                  <a:pt x="979" y="98"/>
                </a:lnTo>
                <a:lnTo>
                  <a:pt x="957" y="108"/>
                </a:lnTo>
                <a:lnTo>
                  <a:pt x="935" y="108"/>
                </a:lnTo>
                <a:lnTo>
                  <a:pt x="914" y="119"/>
                </a:lnTo>
                <a:lnTo>
                  <a:pt x="881" y="119"/>
                </a:lnTo>
                <a:lnTo>
                  <a:pt x="848" y="130"/>
                </a:lnTo>
                <a:lnTo>
                  <a:pt x="816" y="130"/>
                </a:lnTo>
                <a:lnTo>
                  <a:pt x="783" y="141"/>
                </a:lnTo>
                <a:lnTo>
                  <a:pt x="740" y="152"/>
                </a:lnTo>
                <a:lnTo>
                  <a:pt x="663" y="163"/>
                </a:lnTo>
                <a:lnTo>
                  <a:pt x="598" y="174"/>
                </a:lnTo>
                <a:lnTo>
                  <a:pt x="533" y="185"/>
                </a:lnTo>
                <a:lnTo>
                  <a:pt x="479" y="185"/>
                </a:lnTo>
                <a:lnTo>
                  <a:pt x="424" y="195"/>
                </a:lnTo>
                <a:lnTo>
                  <a:pt x="370" y="206"/>
                </a:lnTo>
                <a:lnTo>
                  <a:pt x="337" y="206"/>
                </a:lnTo>
                <a:lnTo>
                  <a:pt x="294" y="217"/>
                </a:lnTo>
                <a:lnTo>
                  <a:pt x="261" y="228"/>
                </a:lnTo>
                <a:lnTo>
                  <a:pt x="239" y="228"/>
                </a:lnTo>
                <a:lnTo>
                  <a:pt x="207" y="228"/>
                </a:lnTo>
                <a:lnTo>
                  <a:pt x="185" y="239"/>
                </a:lnTo>
                <a:lnTo>
                  <a:pt x="163" y="239"/>
                </a:lnTo>
                <a:lnTo>
                  <a:pt x="142" y="228"/>
                </a:lnTo>
                <a:lnTo>
                  <a:pt x="120" y="228"/>
                </a:lnTo>
                <a:lnTo>
                  <a:pt x="109" y="228"/>
                </a:lnTo>
                <a:lnTo>
                  <a:pt x="76" y="217"/>
                </a:lnTo>
                <a:lnTo>
                  <a:pt x="55" y="206"/>
                </a:lnTo>
                <a:lnTo>
                  <a:pt x="33" y="195"/>
                </a:lnTo>
                <a:lnTo>
                  <a:pt x="22" y="185"/>
                </a:lnTo>
                <a:lnTo>
                  <a:pt x="0" y="174"/>
                </a:lnTo>
                <a:lnTo>
                  <a:pt x="0" y="163"/>
                </a:lnTo>
                <a:lnTo>
                  <a:pt x="22" y="163"/>
                </a:lnTo>
                <a:lnTo>
                  <a:pt x="33" y="152"/>
                </a:lnTo>
                <a:lnTo>
                  <a:pt x="44" y="152"/>
                </a:lnTo>
                <a:lnTo>
                  <a:pt x="55" y="152"/>
                </a:lnTo>
                <a:lnTo>
                  <a:pt x="66" y="152"/>
                </a:lnTo>
                <a:lnTo>
                  <a:pt x="87" y="141"/>
                </a:lnTo>
                <a:lnTo>
                  <a:pt x="120" y="141"/>
                </a:lnTo>
                <a:lnTo>
                  <a:pt x="142" y="130"/>
                </a:lnTo>
                <a:lnTo>
                  <a:pt x="174" y="130"/>
                </a:lnTo>
                <a:lnTo>
                  <a:pt x="207" y="119"/>
                </a:lnTo>
                <a:lnTo>
                  <a:pt x="250" y="108"/>
                </a:lnTo>
                <a:lnTo>
                  <a:pt x="283" y="108"/>
                </a:lnTo>
                <a:lnTo>
                  <a:pt x="337" y="98"/>
                </a:lnTo>
                <a:lnTo>
                  <a:pt x="381" y="87"/>
                </a:lnTo>
                <a:lnTo>
                  <a:pt x="435" y="76"/>
                </a:lnTo>
                <a:lnTo>
                  <a:pt x="490" y="65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7950" name="Freeform 62"/>
          <p:cNvSpPr/>
          <p:nvPr>
            <p:custDataLst>
              <p:tags r:id="rId21"/>
            </p:custDataLst>
          </p:nvPr>
        </p:nvSpPr>
        <p:spPr>
          <a:xfrm>
            <a:off x="1466215" y="3013075"/>
            <a:ext cx="96838" cy="835025"/>
          </a:xfrm>
          <a:custGeom>
            <a:avLst/>
            <a:gdLst>
              <a:gd name="txL" fmla="*/ 0 w 153"/>
              <a:gd name="txT" fmla="*/ 0 h 1317"/>
              <a:gd name="txR" fmla="*/ 153 w 153"/>
              <a:gd name="txB" fmla="*/ 1317 h 1317"/>
            </a:gdLst>
            <a:ahLst/>
            <a:cxnLst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53" h="1317">
                <a:moveTo>
                  <a:pt x="11" y="98"/>
                </a:moveTo>
                <a:lnTo>
                  <a:pt x="0" y="76"/>
                </a:lnTo>
                <a:lnTo>
                  <a:pt x="0" y="44"/>
                </a:lnTo>
                <a:lnTo>
                  <a:pt x="0" y="22"/>
                </a:lnTo>
                <a:lnTo>
                  <a:pt x="11" y="0"/>
                </a:lnTo>
                <a:lnTo>
                  <a:pt x="22" y="0"/>
                </a:lnTo>
                <a:lnTo>
                  <a:pt x="33" y="0"/>
                </a:lnTo>
                <a:lnTo>
                  <a:pt x="55" y="0"/>
                </a:lnTo>
                <a:lnTo>
                  <a:pt x="76" y="11"/>
                </a:lnTo>
                <a:lnTo>
                  <a:pt x="98" y="22"/>
                </a:lnTo>
                <a:lnTo>
                  <a:pt x="120" y="33"/>
                </a:lnTo>
                <a:lnTo>
                  <a:pt x="153" y="44"/>
                </a:lnTo>
                <a:lnTo>
                  <a:pt x="153" y="174"/>
                </a:lnTo>
                <a:lnTo>
                  <a:pt x="153" y="305"/>
                </a:lnTo>
                <a:lnTo>
                  <a:pt x="142" y="425"/>
                </a:lnTo>
                <a:lnTo>
                  <a:pt x="142" y="533"/>
                </a:lnTo>
                <a:lnTo>
                  <a:pt x="142" y="631"/>
                </a:lnTo>
                <a:lnTo>
                  <a:pt x="142" y="729"/>
                </a:lnTo>
                <a:lnTo>
                  <a:pt x="142" y="816"/>
                </a:lnTo>
                <a:lnTo>
                  <a:pt x="131" y="892"/>
                </a:lnTo>
                <a:lnTo>
                  <a:pt x="131" y="969"/>
                </a:lnTo>
                <a:lnTo>
                  <a:pt x="131" y="1034"/>
                </a:lnTo>
                <a:lnTo>
                  <a:pt x="131" y="1088"/>
                </a:lnTo>
                <a:lnTo>
                  <a:pt x="131" y="1132"/>
                </a:lnTo>
                <a:lnTo>
                  <a:pt x="120" y="1175"/>
                </a:lnTo>
                <a:lnTo>
                  <a:pt x="120" y="1197"/>
                </a:lnTo>
                <a:lnTo>
                  <a:pt x="120" y="1230"/>
                </a:lnTo>
                <a:lnTo>
                  <a:pt x="120" y="1241"/>
                </a:lnTo>
                <a:lnTo>
                  <a:pt x="109" y="1262"/>
                </a:lnTo>
                <a:lnTo>
                  <a:pt x="109" y="1273"/>
                </a:lnTo>
                <a:lnTo>
                  <a:pt x="109" y="1295"/>
                </a:lnTo>
                <a:lnTo>
                  <a:pt x="98" y="1306"/>
                </a:lnTo>
                <a:lnTo>
                  <a:pt x="98" y="1317"/>
                </a:lnTo>
                <a:lnTo>
                  <a:pt x="87" y="1317"/>
                </a:lnTo>
                <a:lnTo>
                  <a:pt x="76" y="1317"/>
                </a:lnTo>
                <a:lnTo>
                  <a:pt x="66" y="1306"/>
                </a:lnTo>
                <a:lnTo>
                  <a:pt x="66" y="1284"/>
                </a:lnTo>
                <a:lnTo>
                  <a:pt x="55" y="1273"/>
                </a:lnTo>
                <a:lnTo>
                  <a:pt x="44" y="1252"/>
                </a:lnTo>
                <a:lnTo>
                  <a:pt x="33" y="1219"/>
                </a:lnTo>
                <a:lnTo>
                  <a:pt x="33" y="1197"/>
                </a:lnTo>
                <a:lnTo>
                  <a:pt x="22" y="1165"/>
                </a:lnTo>
                <a:lnTo>
                  <a:pt x="11" y="1132"/>
                </a:lnTo>
                <a:lnTo>
                  <a:pt x="0" y="1099"/>
                </a:lnTo>
                <a:lnTo>
                  <a:pt x="0" y="1067"/>
                </a:lnTo>
                <a:lnTo>
                  <a:pt x="0" y="990"/>
                </a:lnTo>
                <a:lnTo>
                  <a:pt x="11" y="925"/>
                </a:lnTo>
                <a:lnTo>
                  <a:pt x="11" y="882"/>
                </a:lnTo>
                <a:lnTo>
                  <a:pt x="11" y="838"/>
                </a:lnTo>
                <a:lnTo>
                  <a:pt x="22" y="784"/>
                </a:lnTo>
                <a:lnTo>
                  <a:pt x="22" y="729"/>
                </a:lnTo>
                <a:lnTo>
                  <a:pt x="22" y="664"/>
                </a:lnTo>
                <a:lnTo>
                  <a:pt x="22" y="599"/>
                </a:lnTo>
                <a:lnTo>
                  <a:pt x="33" y="533"/>
                </a:lnTo>
                <a:lnTo>
                  <a:pt x="33" y="446"/>
                </a:lnTo>
                <a:lnTo>
                  <a:pt x="33" y="381"/>
                </a:lnTo>
                <a:lnTo>
                  <a:pt x="22" y="316"/>
                </a:lnTo>
                <a:lnTo>
                  <a:pt x="22" y="261"/>
                </a:lnTo>
                <a:lnTo>
                  <a:pt x="22" y="207"/>
                </a:lnTo>
                <a:lnTo>
                  <a:pt x="22" y="174"/>
                </a:lnTo>
                <a:lnTo>
                  <a:pt x="11" y="142"/>
                </a:lnTo>
                <a:lnTo>
                  <a:pt x="11" y="109"/>
                </a:lnTo>
                <a:lnTo>
                  <a:pt x="11" y="98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7951" name="Freeform 63"/>
          <p:cNvSpPr/>
          <p:nvPr>
            <p:custDataLst>
              <p:tags r:id="rId22"/>
            </p:custDataLst>
          </p:nvPr>
        </p:nvSpPr>
        <p:spPr>
          <a:xfrm>
            <a:off x="1639253" y="3427413"/>
            <a:ext cx="288925" cy="82550"/>
          </a:xfrm>
          <a:custGeom>
            <a:avLst/>
            <a:gdLst>
              <a:gd name="txL" fmla="*/ 0 w 457"/>
              <a:gd name="txT" fmla="*/ 0 h 131"/>
              <a:gd name="txR" fmla="*/ 457 w 457"/>
              <a:gd name="txB" fmla="*/ 131 h 131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457" h="131">
                <a:moveTo>
                  <a:pt x="131" y="54"/>
                </a:moveTo>
                <a:lnTo>
                  <a:pt x="163" y="33"/>
                </a:lnTo>
                <a:lnTo>
                  <a:pt x="196" y="33"/>
                </a:lnTo>
                <a:lnTo>
                  <a:pt x="228" y="22"/>
                </a:lnTo>
                <a:lnTo>
                  <a:pt x="250" y="11"/>
                </a:lnTo>
                <a:lnTo>
                  <a:pt x="272" y="11"/>
                </a:lnTo>
                <a:lnTo>
                  <a:pt x="294" y="11"/>
                </a:lnTo>
                <a:lnTo>
                  <a:pt x="315" y="0"/>
                </a:lnTo>
                <a:lnTo>
                  <a:pt x="326" y="0"/>
                </a:lnTo>
                <a:lnTo>
                  <a:pt x="348" y="0"/>
                </a:lnTo>
                <a:lnTo>
                  <a:pt x="370" y="0"/>
                </a:lnTo>
                <a:lnTo>
                  <a:pt x="391" y="11"/>
                </a:lnTo>
                <a:lnTo>
                  <a:pt x="413" y="11"/>
                </a:lnTo>
                <a:lnTo>
                  <a:pt x="435" y="22"/>
                </a:lnTo>
                <a:lnTo>
                  <a:pt x="446" y="44"/>
                </a:lnTo>
                <a:lnTo>
                  <a:pt x="457" y="54"/>
                </a:lnTo>
                <a:lnTo>
                  <a:pt x="457" y="65"/>
                </a:lnTo>
                <a:lnTo>
                  <a:pt x="457" y="76"/>
                </a:lnTo>
                <a:lnTo>
                  <a:pt x="446" y="87"/>
                </a:lnTo>
                <a:lnTo>
                  <a:pt x="435" y="98"/>
                </a:lnTo>
                <a:lnTo>
                  <a:pt x="413" y="98"/>
                </a:lnTo>
                <a:lnTo>
                  <a:pt x="402" y="98"/>
                </a:lnTo>
                <a:lnTo>
                  <a:pt x="381" y="109"/>
                </a:lnTo>
                <a:lnTo>
                  <a:pt x="337" y="120"/>
                </a:lnTo>
                <a:lnTo>
                  <a:pt x="283" y="120"/>
                </a:lnTo>
                <a:lnTo>
                  <a:pt x="261" y="131"/>
                </a:lnTo>
                <a:lnTo>
                  <a:pt x="228" y="131"/>
                </a:lnTo>
                <a:lnTo>
                  <a:pt x="196" y="131"/>
                </a:lnTo>
                <a:lnTo>
                  <a:pt x="163" y="131"/>
                </a:lnTo>
                <a:lnTo>
                  <a:pt x="120" y="131"/>
                </a:lnTo>
                <a:lnTo>
                  <a:pt x="98" y="131"/>
                </a:lnTo>
                <a:lnTo>
                  <a:pt x="65" y="131"/>
                </a:lnTo>
                <a:lnTo>
                  <a:pt x="44" y="120"/>
                </a:lnTo>
                <a:lnTo>
                  <a:pt x="33" y="120"/>
                </a:lnTo>
                <a:lnTo>
                  <a:pt x="22" y="120"/>
                </a:lnTo>
                <a:lnTo>
                  <a:pt x="11" y="109"/>
                </a:lnTo>
                <a:lnTo>
                  <a:pt x="0" y="109"/>
                </a:lnTo>
                <a:lnTo>
                  <a:pt x="0" y="98"/>
                </a:lnTo>
                <a:lnTo>
                  <a:pt x="11" y="98"/>
                </a:lnTo>
                <a:lnTo>
                  <a:pt x="22" y="87"/>
                </a:lnTo>
                <a:lnTo>
                  <a:pt x="44" y="76"/>
                </a:lnTo>
                <a:lnTo>
                  <a:pt x="65" y="76"/>
                </a:lnTo>
                <a:lnTo>
                  <a:pt x="87" y="65"/>
                </a:lnTo>
                <a:lnTo>
                  <a:pt x="131" y="54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7952" name="Freeform 64"/>
          <p:cNvSpPr/>
          <p:nvPr>
            <p:custDataLst>
              <p:tags r:id="rId23"/>
            </p:custDataLst>
          </p:nvPr>
        </p:nvSpPr>
        <p:spPr>
          <a:xfrm>
            <a:off x="1513840" y="3621088"/>
            <a:ext cx="449263" cy="88900"/>
          </a:xfrm>
          <a:custGeom>
            <a:avLst/>
            <a:gdLst>
              <a:gd name="txL" fmla="*/ 0 w 707"/>
              <a:gd name="txT" fmla="*/ 0 h 141"/>
              <a:gd name="txR" fmla="*/ 707 w 707"/>
              <a:gd name="txB" fmla="*/ 141 h 141"/>
            </a:gdLst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txL" t="txT" r="txR" b="txB"/>
            <a:pathLst>
              <a:path w="707" h="141">
                <a:moveTo>
                  <a:pt x="0" y="76"/>
                </a:moveTo>
                <a:lnTo>
                  <a:pt x="55" y="65"/>
                </a:lnTo>
                <a:lnTo>
                  <a:pt x="109" y="54"/>
                </a:lnTo>
                <a:lnTo>
                  <a:pt x="153" y="43"/>
                </a:lnTo>
                <a:lnTo>
                  <a:pt x="196" y="43"/>
                </a:lnTo>
                <a:lnTo>
                  <a:pt x="240" y="32"/>
                </a:lnTo>
                <a:lnTo>
                  <a:pt x="283" y="22"/>
                </a:lnTo>
                <a:lnTo>
                  <a:pt x="327" y="22"/>
                </a:lnTo>
                <a:lnTo>
                  <a:pt x="359" y="11"/>
                </a:lnTo>
                <a:lnTo>
                  <a:pt x="392" y="11"/>
                </a:lnTo>
                <a:lnTo>
                  <a:pt x="414" y="11"/>
                </a:lnTo>
                <a:lnTo>
                  <a:pt x="446" y="0"/>
                </a:lnTo>
                <a:lnTo>
                  <a:pt x="468" y="0"/>
                </a:lnTo>
                <a:lnTo>
                  <a:pt x="490" y="0"/>
                </a:lnTo>
                <a:lnTo>
                  <a:pt x="511" y="0"/>
                </a:lnTo>
                <a:lnTo>
                  <a:pt x="522" y="0"/>
                </a:lnTo>
                <a:lnTo>
                  <a:pt x="533" y="0"/>
                </a:lnTo>
                <a:lnTo>
                  <a:pt x="555" y="0"/>
                </a:lnTo>
                <a:lnTo>
                  <a:pt x="577" y="0"/>
                </a:lnTo>
                <a:lnTo>
                  <a:pt x="598" y="11"/>
                </a:lnTo>
                <a:lnTo>
                  <a:pt x="620" y="22"/>
                </a:lnTo>
                <a:lnTo>
                  <a:pt x="642" y="32"/>
                </a:lnTo>
                <a:lnTo>
                  <a:pt x="664" y="54"/>
                </a:lnTo>
                <a:lnTo>
                  <a:pt x="685" y="65"/>
                </a:lnTo>
                <a:lnTo>
                  <a:pt x="707" y="87"/>
                </a:lnTo>
                <a:lnTo>
                  <a:pt x="0" y="141"/>
                </a:lnTo>
                <a:lnTo>
                  <a:pt x="0" y="76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7947" name="Freeform 59"/>
          <p:cNvSpPr/>
          <p:nvPr>
            <p:custDataLst>
              <p:tags r:id="rId24"/>
            </p:custDataLst>
          </p:nvPr>
        </p:nvSpPr>
        <p:spPr>
          <a:xfrm>
            <a:off x="1831340" y="2687638"/>
            <a:ext cx="131763" cy="614362"/>
          </a:xfrm>
          <a:custGeom>
            <a:avLst/>
            <a:gdLst>
              <a:gd name="txL" fmla="*/ 0 w 206"/>
              <a:gd name="txT" fmla="*/ 0 h 968"/>
              <a:gd name="txR" fmla="*/ 206 w 206"/>
              <a:gd name="txB" fmla="*/ 968 h 968"/>
            </a:gdLst>
            <a:ahLst/>
            <a:cxnLst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txL" t="txT" r="txR" b="txB"/>
            <a:pathLst>
              <a:path w="206" h="968">
                <a:moveTo>
                  <a:pt x="0" y="859"/>
                </a:moveTo>
                <a:lnTo>
                  <a:pt x="0" y="838"/>
                </a:lnTo>
                <a:lnTo>
                  <a:pt x="0" y="816"/>
                </a:lnTo>
                <a:lnTo>
                  <a:pt x="0" y="794"/>
                </a:lnTo>
                <a:lnTo>
                  <a:pt x="10" y="761"/>
                </a:lnTo>
                <a:lnTo>
                  <a:pt x="10" y="729"/>
                </a:lnTo>
                <a:lnTo>
                  <a:pt x="10" y="696"/>
                </a:lnTo>
                <a:lnTo>
                  <a:pt x="21" y="663"/>
                </a:lnTo>
                <a:lnTo>
                  <a:pt x="21" y="620"/>
                </a:lnTo>
                <a:lnTo>
                  <a:pt x="21" y="598"/>
                </a:lnTo>
                <a:lnTo>
                  <a:pt x="21" y="576"/>
                </a:lnTo>
                <a:lnTo>
                  <a:pt x="21" y="555"/>
                </a:lnTo>
                <a:lnTo>
                  <a:pt x="21" y="522"/>
                </a:lnTo>
                <a:lnTo>
                  <a:pt x="21" y="489"/>
                </a:lnTo>
                <a:lnTo>
                  <a:pt x="21" y="457"/>
                </a:lnTo>
                <a:lnTo>
                  <a:pt x="21" y="424"/>
                </a:lnTo>
                <a:lnTo>
                  <a:pt x="21" y="391"/>
                </a:lnTo>
                <a:lnTo>
                  <a:pt x="21" y="348"/>
                </a:lnTo>
                <a:lnTo>
                  <a:pt x="21" y="304"/>
                </a:lnTo>
                <a:lnTo>
                  <a:pt x="21" y="261"/>
                </a:lnTo>
                <a:lnTo>
                  <a:pt x="10" y="217"/>
                </a:lnTo>
                <a:lnTo>
                  <a:pt x="10" y="163"/>
                </a:lnTo>
                <a:lnTo>
                  <a:pt x="10" y="108"/>
                </a:lnTo>
                <a:lnTo>
                  <a:pt x="0" y="54"/>
                </a:lnTo>
                <a:lnTo>
                  <a:pt x="0" y="0"/>
                </a:lnTo>
                <a:lnTo>
                  <a:pt x="32" y="43"/>
                </a:lnTo>
                <a:lnTo>
                  <a:pt x="65" y="76"/>
                </a:lnTo>
                <a:lnTo>
                  <a:pt x="86" y="98"/>
                </a:lnTo>
                <a:lnTo>
                  <a:pt x="108" y="119"/>
                </a:lnTo>
                <a:lnTo>
                  <a:pt x="119" y="141"/>
                </a:lnTo>
                <a:lnTo>
                  <a:pt x="141" y="152"/>
                </a:lnTo>
                <a:lnTo>
                  <a:pt x="141" y="163"/>
                </a:lnTo>
                <a:lnTo>
                  <a:pt x="141" y="174"/>
                </a:lnTo>
                <a:lnTo>
                  <a:pt x="141" y="185"/>
                </a:lnTo>
                <a:lnTo>
                  <a:pt x="141" y="196"/>
                </a:lnTo>
                <a:lnTo>
                  <a:pt x="141" y="206"/>
                </a:lnTo>
                <a:lnTo>
                  <a:pt x="130" y="217"/>
                </a:lnTo>
                <a:lnTo>
                  <a:pt x="130" y="228"/>
                </a:lnTo>
                <a:lnTo>
                  <a:pt x="130" y="250"/>
                </a:lnTo>
                <a:lnTo>
                  <a:pt x="130" y="272"/>
                </a:lnTo>
                <a:lnTo>
                  <a:pt x="130" y="293"/>
                </a:lnTo>
                <a:lnTo>
                  <a:pt x="119" y="326"/>
                </a:lnTo>
                <a:lnTo>
                  <a:pt x="119" y="348"/>
                </a:lnTo>
                <a:lnTo>
                  <a:pt x="119" y="381"/>
                </a:lnTo>
                <a:lnTo>
                  <a:pt x="119" y="446"/>
                </a:lnTo>
                <a:lnTo>
                  <a:pt x="108" y="533"/>
                </a:lnTo>
                <a:lnTo>
                  <a:pt x="108" y="566"/>
                </a:lnTo>
                <a:lnTo>
                  <a:pt x="108" y="609"/>
                </a:lnTo>
                <a:lnTo>
                  <a:pt x="97" y="642"/>
                </a:lnTo>
                <a:lnTo>
                  <a:pt x="97" y="674"/>
                </a:lnTo>
                <a:lnTo>
                  <a:pt x="97" y="696"/>
                </a:lnTo>
                <a:lnTo>
                  <a:pt x="97" y="729"/>
                </a:lnTo>
                <a:lnTo>
                  <a:pt x="97" y="751"/>
                </a:lnTo>
                <a:lnTo>
                  <a:pt x="97" y="772"/>
                </a:lnTo>
                <a:lnTo>
                  <a:pt x="108" y="794"/>
                </a:lnTo>
                <a:lnTo>
                  <a:pt x="108" y="816"/>
                </a:lnTo>
                <a:lnTo>
                  <a:pt x="108" y="827"/>
                </a:lnTo>
                <a:lnTo>
                  <a:pt x="119" y="838"/>
                </a:lnTo>
                <a:lnTo>
                  <a:pt x="119" y="848"/>
                </a:lnTo>
                <a:lnTo>
                  <a:pt x="130" y="859"/>
                </a:lnTo>
                <a:lnTo>
                  <a:pt x="141" y="870"/>
                </a:lnTo>
                <a:lnTo>
                  <a:pt x="173" y="881"/>
                </a:lnTo>
                <a:lnTo>
                  <a:pt x="195" y="892"/>
                </a:lnTo>
                <a:lnTo>
                  <a:pt x="206" y="903"/>
                </a:lnTo>
                <a:lnTo>
                  <a:pt x="206" y="914"/>
                </a:lnTo>
                <a:lnTo>
                  <a:pt x="206" y="936"/>
                </a:lnTo>
                <a:lnTo>
                  <a:pt x="206" y="946"/>
                </a:lnTo>
                <a:lnTo>
                  <a:pt x="206" y="957"/>
                </a:lnTo>
                <a:lnTo>
                  <a:pt x="195" y="957"/>
                </a:lnTo>
                <a:lnTo>
                  <a:pt x="184" y="968"/>
                </a:lnTo>
                <a:lnTo>
                  <a:pt x="163" y="968"/>
                </a:lnTo>
                <a:lnTo>
                  <a:pt x="141" y="968"/>
                </a:lnTo>
                <a:lnTo>
                  <a:pt x="108" y="968"/>
                </a:lnTo>
                <a:lnTo>
                  <a:pt x="86" y="968"/>
                </a:lnTo>
                <a:lnTo>
                  <a:pt x="76" y="968"/>
                </a:lnTo>
                <a:lnTo>
                  <a:pt x="65" y="968"/>
                </a:lnTo>
                <a:lnTo>
                  <a:pt x="54" y="968"/>
                </a:lnTo>
                <a:lnTo>
                  <a:pt x="32" y="957"/>
                </a:lnTo>
                <a:lnTo>
                  <a:pt x="21" y="936"/>
                </a:lnTo>
                <a:lnTo>
                  <a:pt x="10" y="925"/>
                </a:lnTo>
                <a:lnTo>
                  <a:pt x="10" y="903"/>
                </a:lnTo>
                <a:lnTo>
                  <a:pt x="0" y="881"/>
                </a:lnTo>
                <a:lnTo>
                  <a:pt x="0" y="859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7948" name="Freeform 60"/>
          <p:cNvSpPr/>
          <p:nvPr>
            <p:custDataLst>
              <p:tags r:id="rId25"/>
            </p:custDataLst>
          </p:nvPr>
        </p:nvSpPr>
        <p:spPr>
          <a:xfrm>
            <a:off x="1597978" y="2749550"/>
            <a:ext cx="130175" cy="650875"/>
          </a:xfrm>
          <a:custGeom>
            <a:avLst/>
            <a:gdLst>
              <a:gd name="txL" fmla="*/ 0 w 206"/>
              <a:gd name="txT" fmla="*/ 0 h 1023"/>
              <a:gd name="txR" fmla="*/ 206 w 206"/>
              <a:gd name="txB" fmla="*/ 1023 h 1023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206" h="1023">
                <a:moveTo>
                  <a:pt x="206" y="413"/>
                </a:moveTo>
                <a:lnTo>
                  <a:pt x="196" y="489"/>
                </a:lnTo>
                <a:lnTo>
                  <a:pt x="196" y="555"/>
                </a:lnTo>
                <a:lnTo>
                  <a:pt x="185" y="620"/>
                </a:lnTo>
                <a:lnTo>
                  <a:pt x="174" y="674"/>
                </a:lnTo>
                <a:lnTo>
                  <a:pt x="163" y="729"/>
                </a:lnTo>
                <a:lnTo>
                  <a:pt x="152" y="783"/>
                </a:lnTo>
                <a:lnTo>
                  <a:pt x="130" y="827"/>
                </a:lnTo>
                <a:lnTo>
                  <a:pt x="109" y="859"/>
                </a:lnTo>
                <a:lnTo>
                  <a:pt x="87" y="903"/>
                </a:lnTo>
                <a:lnTo>
                  <a:pt x="76" y="935"/>
                </a:lnTo>
                <a:lnTo>
                  <a:pt x="54" y="957"/>
                </a:lnTo>
                <a:lnTo>
                  <a:pt x="43" y="979"/>
                </a:lnTo>
                <a:lnTo>
                  <a:pt x="22" y="1001"/>
                </a:lnTo>
                <a:lnTo>
                  <a:pt x="11" y="1012"/>
                </a:lnTo>
                <a:lnTo>
                  <a:pt x="11" y="1023"/>
                </a:lnTo>
                <a:lnTo>
                  <a:pt x="0" y="1023"/>
                </a:lnTo>
                <a:lnTo>
                  <a:pt x="0" y="1012"/>
                </a:lnTo>
                <a:lnTo>
                  <a:pt x="0" y="990"/>
                </a:lnTo>
                <a:lnTo>
                  <a:pt x="11" y="968"/>
                </a:lnTo>
                <a:lnTo>
                  <a:pt x="11" y="946"/>
                </a:lnTo>
                <a:lnTo>
                  <a:pt x="22" y="914"/>
                </a:lnTo>
                <a:lnTo>
                  <a:pt x="32" y="870"/>
                </a:lnTo>
                <a:lnTo>
                  <a:pt x="54" y="794"/>
                </a:lnTo>
                <a:lnTo>
                  <a:pt x="65" y="707"/>
                </a:lnTo>
                <a:lnTo>
                  <a:pt x="76" y="609"/>
                </a:lnTo>
                <a:lnTo>
                  <a:pt x="87" y="511"/>
                </a:lnTo>
                <a:lnTo>
                  <a:pt x="98" y="457"/>
                </a:lnTo>
                <a:lnTo>
                  <a:pt x="87" y="402"/>
                </a:lnTo>
                <a:lnTo>
                  <a:pt x="87" y="337"/>
                </a:lnTo>
                <a:lnTo>
                  <a:pt x="87" y="283"/>
                </a:lnTo>
                <a:lnTo>
                  <a:pt x="76" y="217"/>
                </a:lnTo>
                <a:lnTo>
                  <a:pt x="65" y="141"/>
                </a:lnTo>
                <a:lnTo>
                  <a:pt x="54" y="76"/>
                </a:lnTo>
                <a:lnTo>
                  <a:pt x="32" y="0"/>
                </a:lnTo>
                <a:lnTo>
                  <a:pt x="65" y="10"/>
                </a:lnTo>
                <a:lnTo>
                  <a:pt x="98" y="32"/>
                </a:lnTo>
                <a:lnTo>
                  <a:pt x="130" y="43"/>
                </a:lnTo>
                <a:lnTo>
                  <a:pt x="152" y="54"/>
                </a:lnTo>
                <a:lnTo>
                  <a:pt x="174" y="65"/>
                </a:lnTo>
                <a:lnTo>
                  <a:pt x="185" y="76"/>
                </a:lnTo>
                <a:lnTo>
                  <a:pt x="196" y="87"/>
                </a:lnTo>
                <a:lnTo>
                  <a:pt x="206" y="87"/>
                </a:lnTo>
                <a:lnTo>
                  <a:pt x="206" y="98"/>
                </a:lnTo>
                <a:lnTo>
                  <a:pt x="206" y="119"/>
                </a:lnTo>
                <a:lnTo>
                  <a:pt x="206" y="152"/>
                </a:lnTo>
                <a:lnTo>
                  <a:pt x="206" y="185"/>
                </a:lnTo>
                <a:lnTo>
                  <a:pt x="206" y="239"/>
                </a:lnTo>
                <a:lnTo>
                  <a:pt x="206" y="283"/>
                </a:lnTo>
                <a:lnTo>
                  <a:pt x="206" y="348"/>
                </a:lnTo>
                <a:lnTo>
                  <a:pt x="206" y="413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7938" name="Freeform 50"/>
          <p:cNvSpPr/>
          <p:nvPr>
            <p:custDataLst>
              <p:tags r:id="rId26"/>
            </p:custDataLst>
          </p:nvPr>
        </p:nvSpPr>
        <p:spPr>
          <a:xfrm>
            <a:off x="2459990" y="3254375"/>
            <a:ext cx="138113" cy="933450"/>
          </a:xfrm>
          <a:custGeom>
            <a:avLst/>
            <a:gdLst>
              <a:gd name="txL" fmla="*/ 0 w 217"/>
              <a:gd name="txT" fmla="*/ 0 h 1469"/>
              <a:gd name="txR" fmla="*/ 217 w 217"/>
              <a:gd name="txB" fmla="*/ 1469 h 1469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217" h="1469">
                <a:moveTo>
                  <a:pt x="76" y="1469"/>
                </a:moveTo>
                <a:lnTo>
                  <a:pt x="65" y="1458"/>
                </a:lnTo>
                <a:lnTo>
                  <a:pt x="54" y="1436"/>
                </a:lnTo>
                <a:lnTo>
                  <a:pt x="54" y="1426"/>
                </a:lnTo>
                <a:lnTo>
                  <a:pt x="54" y="1404"/>
                </a:lnTo>
                <a:lnTo>
                  <a:pt x="54" y="1371"/>
                </a:lnTo>
                <a:lnTo>
                  <a:pt x="43" y="1339"/>
                </a:lnTo>
                <a:lnTo>
                  <a:pt x="43" y="1295"/>
                </a:lnTo>
                <a:lnTo>
                  <a:pt x="43" y="1251"/>
                </a:lnTo>
                <a:lnTo>
                  <a:pt x="43" y="1208"/>
                </a:lnTo>
                <a:lnTo>
                  <a:pt x="43" y="1154"/>
                </a:lnTo>
                <a:lnTo>
                  <a:pt x="43" y="1088"/>
                </a:lnTo>
                <a:lnTo>
                  <a:pt x="43" y="1023"/>
                </a:lnTo>
                <a:lnTo>
                  <a:pt x="32" y="947"/>
                </a:lnTo>
                <a:lnTo>
                  <a:pt x="32" y="871"/>
                </a:lnTo>
                <a:lnTo>
                  <a:pt x="32" y="794"/>
                </a:lnTo>
                <a:lnTo>
                  <a:pt x="32" y="707"/>
                </a:lnTo>
                <a:lnTo>
                  <a:pt x="32" y="631"/>
                </a:lnTo>
                <a:lnTo>
                  <a:pt x="32" y="566"/>
                </a:lnTo>
                <a:lnTo>
                  <a:pt x="32" y="501"/>
                </a:lnTo>
                <a:lnTo>
                  <a:pt x="32" y="435"/>
                </a:lnTo>
                <a:lnTo>
                  <a:pt x="32" y="381"/>
                </a:lnTo>
                <a:lnTo>
                  <a:pt x="32" y="326"/>
                </a:lnTo>
                <a:lnTo>
                  <a:pt x="32" y="283"/>
                </a:lnTo>
                <a:lnTo>
                  <a:pt x="32" y="239"/>
                </a:lnTo>
                <a:lnTo>
                  <a:pt x="22" y="207"/>
                </a:lnTo>
                <a:lnTo>
                  <a:pt x="22" y="174"/>
                </a:lnTo>
                <a:lnTo>
                  <a:pt x="22" y="141"/>
                </a:lnTo>
                <a:lnTo>
                  <a:pt x="22" y="120"/>
                </a:lnTo>
                <a:lnTo>
                  <a:pt x="22" y="109"/>
                </a:lnTo>
                <a:lnTo>
                  <a:pt x="22" y="87"/>
                </a:lnTo>
                <a:lnTo>
                  <a:pt x="11" y="76"/>
                </a:lnTo>
                <a:lnTo>
                  <a:pt x="11" y="65"/>
                </a:lnTo>
                <a:lnTo>
                  <a:pt x="0" y="54"/>
                </a:lnTo>
                <a:lnTo>
                  <a:pt x="0" y="33"/>
                </a:lnTo>
                <a:lnTo>
                  <a:pt x="0" y="22"/>
                </a:lnTo>
                <a:lnTo>
                  <a:pt x="11" y="11"/>
                </a:lnTo>
                <a:lnTo>
                  <a:pt x="32" y="0"/>
                </a:lnTo>
                <a:lnTo>
                  <a:pt x="43" y="0"/>
                </a:lnTo>
                <a:lnTo>
                  <a:pt x="65" y="0"/>
                </a:lnTo>
                <a:lnTo>
                  <a:pt x="87" y="11"/>
                </a:lnTo>
                <a:lnTo>
                  <a:pt x="119" y="11"/>
                </a:lnTo>
                <a:lnTo>
                  <a:pt x="152" y="22"/>
                </a:lnTo>
                <a:lnTo>
                  <a:pt x="174" y="44"/>
                </a:lnTo>
                <a:lnTo>
                  <a:pt x="196" y="54"/>
                </a:lnTo>
                <a:lnTo>
                  <a:pt x="206" y="76"/>
                </a:lnTo>
                <a:lnTo>
                  <a:pt x="217" y="76"/>
                </a:lnTo>
                <a:lnTo>
                  <a:pt x="217" y="98"/>
                </a:lnTo>
                <a:lnTo>
                  <a:pt x="206" y="120"/>
                </a:lnTo>
                <a:lnTo>
                  <a:pt x="206" y="141"/>
                </a:lnTo>
                <a:lnTo>
                  <a:pt x="196" y="163"/>
                </a:lnTo>
                <a:lnTo>
                  <a:pt x="196" y="174"/>
                </a:lnTo>
                <a:lnTo>
                  <a:pt x="185" y="185"/>
                </a:lnTo>
                <a:lnTo>
                  <a:pt x="185" y="196"/>
                </a:lnTo>
                <a:lnTo>
                  <a:pt x="185" y="207"/>
                </a:lnTo>
                <a:lnTo>
                  <a:pt x="185" y="229"/>
                </a:lnTo>
                <a:lnTo>
                  <a:pt x="185" y="250"/>
                </a:lnTo>
                <a:lnTo>
                  <a:pt x="185" y="272"/>
                </a:lnTo>
                <a:lnTo>
                  <a:pt x="174" y="294"/>
                </a:lnTo>
                <a:lnTo>
                  <a:pt x="174" y="326"/>
                </a:lnTo>
                <a:lnTo>
                  <a:pt x="174" y="359"/>
                </a:lnTo>
                <a:lnTo>
                  <a:pt x="174" y="392"/>
                </a:lnTo>
                <a:lnTo>
                  <a:pt x="174" y="435"/>
                </a:lnTo>
                <a:lnTo>
                  <a:pt x="174" y="468"/>
                </a:lnTo>
                <a:lnTo>
                  <a:pt x="174" y="511"/>
                </a:lnTo>
                <a:lnTo>
                  <a:pt x="174" y="555"/>
                </a:lnTo>
                <a:lnTo>
                  <a:pt x="174" y="609"/>
                </a:lnTo>
                <a:lnTo>
                  <a:pt x="174" y="707"/>
                </a:lnTo>
                <a:lnTo>
                  <a:pt x="174" y="794"/>
                </a:lnTo>
                <a:lnTo>
                  <a:pt x="163" y="881"/>
                </a:lnTo>
                <a:lnTo>
                  <a:pt x="163" y="969"/>
                </a:lnTo>
                <a:lnTo>
                  <a:pt x="163" y="1045"/>
                </a:lnTo>
                <a:lnTo>
                  <a:pt x="152" y="1110"/>
                </a:lnTo>
                <a:lnTo>
                  <a:pt x="152" y="1175"/>
                </a:lnTo>
                <a:lnTo>
                  <a:pt x="152" y="1241"/>
                </a:lnTo>
                <a:lnTo>
                  <a:pt x="141" y="1284"/>
                </a:lnTo>
                <a:lnTo>
                  <a:pt x="130" y="1339"/>
                </a:lnTo>
                <a:lnTo>
                  <a:pt x="119" y="1371"/>
                </a:lnTo>
                <a:lnTo>
                  <a:pt x="119" y="1404"/>
                </a:lnTo>
                <a:lnTo>
                  <a:pt x="109" y="1436"/>
                </a:lnTo>
                <a:lnTo>
                  <a:pt x="98" y="1447"/>
                </a:lnTo>
                <a:lnTo>
                  <a:pt x="87" y="1458"/>
                </a:lnTo>
                <a:lnTo>
                  <a:pt x="76" y="1469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</p:spTree>
    <p:custDataLst>
      <p:tags r:id="rId2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7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7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7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7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7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7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7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7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7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7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7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37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资源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65430" y="170815"/>
            <a:ext cx="2115185" cy="965835"/>
          </a:xfrm>
          <a:prstGeom prst="rect">
            <a:avLst/>
          </a:prstGeom>
        </p:spPr>
      </p:pic>
      <p:graphicFrame>
        <p:nvGraphicFramePr>
          <p:cNvPr id="5" name="Group 47"/>
          <p:cNvGraphicFramePr>
            <a:graphicFrameLocks noGrp="1"/>
          </p:cNvGraphicFramePr>
          <p:nvPr/>
        </p:nvGraphicFramePr>
        <p:xfrm>
          <a:off x="4027901" y="2337128"/>
          <a:ext cx="900112" cy="900113"/>
        </p:xfrm>
        <a:graphic>
          <a:graphicData uri="http://schemas.openxmlformats.org/drawingml/2006/table">
            <a:tbl>
              <a:tblPr/>
              <a:tblGrid>
                <a:gridCol w="446230"/>
                <a:gridCol w="453882"/>
              </a:tblGrid>
              <a:tr h="447941"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52172"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Group 47"/>
          <p:cNvGraphicFramePr>
            <a:graphicFrameLocks noGrp="1"/>
          </p:cNvGraphicFramePr>
          <p:nvPr/>
        </p:nvGraphicFramePr>
        <p:xfrm>
          <a:off x="5729701" y="2337128"/>
          <a:ext cx="900112" cy="900113"/>
        </p:xfrm>
        <a:graphic>
          <a:graphicData uri="http://schemas.openxmlformats.org/drawingml/2006/table">
            <a:tbl>
              <a:tblPr/>
              <a:tblGrid>
                <a:gridCol w="446230"/>
                <a:gridCol w="453882"/>
              </a:tblGrid>
              <a:tr h="447941"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52172"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Group 47"/>
          <p:cNvGraphicFramePr>
            <a:graphicFrameLocks noGrp="1"/>
          </p:cNvGraphicFramePr>
          <p:nvPr/>
        </p:nvGraphicFramePr>
        <p:xfrm>
          <a:off x="7420071" y="2337128"/>
          <a:ext cx="900112" cy="900113"/>
        </p:xfrm>
        <a:graphic>
          <a:graphicData uri="http://schemas.openxmlformats.org/drawingml/2006/table">
            <a:tbl>
              <a:tblPr/>
              <a:tblGrid>
                <a:gridCol w="446230"/>
                <a:gridCol w="453882"/>
              </a:tblGrid>
              <a:tr h="447941"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52172"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5" name="文本框 107"/>
          <p:cNvSpPr txBox="1"/>
          <p:nvPr>
            <p:custDataLst>
              <p:tags r:id="rId3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PART.02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sym typeface="+mn-lt"/>
              </a:rPr>
              <a:t>字词归类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sym typeface="+mn-lt"/>
            </a:endParaRPr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文本框 7"/>
          <p:cNvSpPr txBox="1"/>
          <p:nvPr/>
        </p:nvSpPr>
        <p:spPr>
          <a:xfrm>
            <a:off x="928370" y="593090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指导朗读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4" name="图片 3" descr="2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759460" y="2653541"/>
            <a:ext cx="1980565" cy="201422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904615" y="3076575"/>
            <a:ext cx="6104255" cy="817059"/>
          </a:xfrm>
          <a:prstGeom prst="wedgeRoundRectCallout">
            <a:avLst>
              <a:gd name="adj1" fmla="val -70305"/>
              <a:gd name="adj2" fmla="val -5343"/>
              <a:gd name="adj3" fmla="val 16667"/>
            </a:avLst>
          </a:prstGeom>
          <a:ln w="28575">
            <a:solidFill>
              <a:srgbClr val="223DA8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幼圆" charset="0"/>
                <a:ea typeface="幼圆" charset="0"/>
                <a:sym typeface="+mn-ea"/>
              </a:rPr>
              <a:t>再次诵读古诗，读出节奏，读准字音。</a:t>
            </a:r>
            <a:endParaRPr lang="zh-CN" altLang="en-US" sz="2800" b="1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幼圆" charset="0"/>
              <a:ea typeface="幼圆" charset="0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文本框 7"/>
          <p:cNvSpPr txBox="1"/>
          <p:nvPr/>
        </p:nvSpPr>
        <p:spPr>
          <a:xfrm>
            <a:off x="928370" y="593090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整体感知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>
            <p:custDataLst>
              <p:tags r:id="rId10"/>
            </p:custDataLst>
          </p:nvPr>
        </p:nvSpPr>
        <p:spPr>
          <a:xfrm>
            <a:off x="2561726" y="2091230"/>
            <a:ext cx="7068185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《凉州词》通过描写将士们在阵阵催人的琵琶声中痛饮美酒，即使醉卧沙场也不在意，表达了作者豪放诙谐、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________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的旷达和</a:t>
            </a:r>
            <a:r>
              <a:rPr lang="zh-CN" altLang="en-US" sz="2800" b="1" u="sng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的情怀。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05692" y="3436633"/>
            <a:ext cx="16617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pitchFamily="49" charset="-122"/>
                <a:sym typeface="+mn-ea"/>
              </a:rPr>
              <a:t>视死如归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039246" y="4103314"/>
            <a:ext cx="20916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pitchFamily="49" charset="-122"/>
                <a:sym typeface="+mn-ea"/>
              </a:rPr>
              <a:t>厌恶战争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楷体" panose="02010609060101010101" pitchFamily="49" charset="-122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文本框 7"/>
          <p:cNvSpPr txBox="1"/>
          <p:nvPr/>
        </p:nvSpPr>
        <p:spPr>
          <a:xfrm>
            <a:off x="928370" y="593090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知识梳理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33793" name="图片 16" descr="timg (4)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7"/>
          <a:stretch>
            <a:fillRect/>
          </a:stretch>
        </p:blipFill>
        <p:spPr bwMode="auto">
          <a:xfrm>
            <a:off x="2038985" y="1148080"/>
            <a:ext cx="8114665" cy="5191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1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95" y="1184275"/>
            <a:ext cx="10722610" cy="56502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263333" y="1658620"/>
            <a:ext cx="9107487" cy="112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algn="ctr"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lang="zh-CN" altLang="en-US" sz="4800" b="1">
                <a:solidFill>
                  <a:srgbClr val="000000"/>
                </a:solidFill>
                <a:latin typeface="幼圆" charset="0"/>
                <a:ea typeface="幼圆" charset="0"/>
              </a:rPr>
              <a:t>凉州词</a:t>
            </a:r>
            <a:endParaRPr lang="zh-CN" altLang="en-US" sz="4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2421255" y="3304540"/>
            <a:ext cx="7732395" cy="878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lnSpc>
                <a:spcPct val="160000"/>
              </a:lnSpc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chemeClr val="accent1">
                    <a:lumMod val="75000"/>
                  </a:schemeClr>
                </a:solidFill>
                <a:latin typeface="幼圆" charset="0"/>
                <a:ea typeface="幼圆" charset="0"/>
              </a:rPr>
              <a:t>题解：歌唱凉州一带边塞生活的歌词。</a:t>
            </a:r>
            <a:endParaRPr lang="zh-CN" altLang="en-US" sz="3200" b="1">
              <a:solidFill>
                <a:schemeClr val="accent1">
                  <a:lumMod val="75000"/>
                </a:schemeClr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10" cstate="print"/>
          <a:srcRect r="28910"/>
          <a:stretch>
            <a:fillRect/>
          </a:stretch>
        </p:blipFill>
        <p:spPr>
          <a:xfrm>
            <a:off x="420370" y="1136650"/>
            <a:ext cx="5177155" cy="5240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文本框 7"/>
          <p:cNvSpPr txBox="1"/>
          <p:nvPr/>
        </p:nvSpPr>
        <p:spPr>
          <a:xfrm>
            <a:off x="928370" y="593090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知识梳理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>
            <p:custDataLst>
              <p:tags r:id="rId11"/>
            </p:custDataLst>
          </p:nvPr>
        </p:nvSpPr>
        <p:spPr>
          <a:xfrm>
            <a:off x="6050043" y="2325848"/>
            <a:ext cx="3711054" cy="1470025"/>
          </a:xfrm>
          <a:prstGeom prst="rect">
            <a:avLst/>
          </a:prstGeom>
          <a:solidFill>
            <a:schemeClr val="lt1"/>
          </a:solidFill>
          <a:effectLst>
            <a:softEdge rad="127000"/>
          </a:effectLst>
        </p:spPr>
        <p:txBody>
          <a:bodyPr>
            <a:spAutoFit/>
          </a:bodyPr>
          <a:lstStyle/>
          <a:p>
            <a:pPr fontAlgn="auto">
              <a:lnSpc>
                <a:spcPct val="160000"/>
              </a:lnSpc>
              <a:buFont typeface="Arial" panose="020B0604020202020204" pitchFamily="34" charset="0"/>
              <a:buNone/>
            </a:pPr>
            <a:r>
              <a:rPr lang="zh-CN" altLang="en-US" sz="2800" noProof="1">
                <a:solidFill>
                  <a:srgbClr val="000000"/>
                </a:solidFill>
                <a:latin typeface="幼圆" charset="0"/>
                <a:ea typeface="幼圆" charset="0"/>
              </a:rPr>
              <a:t>葡萄美酒夜光杯，欲饮琵琶马上催。</a:t>
            </a:r>
            <a:endParaRPr lang="zh-CN" altLang="en-US" sz="2800" noProof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文本框 1"/>
          <p:cNvSpPr txBox="1"/>
          <p:nvPr>
            <p:custDataLst>
              <p:tags r:id="rId12"/>
            </p:custDataLst>
          </p:nvPr>
        </p:nvSpPr>
        <p:spPr>
          <a:xfrm>
            <a:off x="5642610" y="3991610"/>
            <a:ext cx="6252845" cy="2030095"/>
          </a:xfrm>
          <a:prstGeom prst="rect">
            <a:avLst/>
          </a:prstGeom>
          <a:solidFill>
            <a:schemeClr val="lt1"/>
          </a:solidFill>
          <a:effectLst>
            <a:softEdge rad="127000"/>
          </a:effectLst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noProof="1">
                <a:solidFill>
                  <a:srgbClr val="000000"/>
                </a:solidFill>
                <a:effectLst>
                  <a:reflection blurRad="6350" stA="53000" endA="300" endPos="35500" dir="5400000" sy="-90000" algn="bl" rotWithShape="0"/>
                </a:effectLst>
                <a:latin typeface="幼圆" charset="0"/>
                <a:ea typeface="幼圆" charset="0"/>
                <a:sym typeface="+mn-ea"/>
              </a:rPr>
              <a:t>诗文大意：</a:t>
            </a:r>
            <a:r>
              <a:rPr lang="zh-CN" altLang="en-US" sz="2800" noProof="1">
                <a:solidFill>
                  <a:srgbClr val="000000"/>
                </a:solidFill>
                <a:latin typeface="幼圆" charset="0"/>
                <a:ea typeface="幼圆" charset="0"/>
              </a:rPr>
              <a:t>精美的酒杯之中斟满甘醇的葡萄美酒，勇士们正要开怀畅饮，却又被急促的琵琶声催促着要上战场。</a:t>
            </a:r>
            <a:endParaRPr lang="zh-CN" altLang="en-US" sz="2800" noProof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7538085" y="2430145"/>
            <a:ext cx="1175385" cy="61912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buFont typeface="Arial" panose="020B0604020202020204" pitchFamily="34" charset="0"/>
              <a:buNone/>
            </a:pPr>
            <a:endParaRPr lang="zh-CN" altLang="en-US" sz="2800" noProof="1">
              <a:solidFill>
                <a:prstClr val="white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椭圆形标注 11"/>
          <p:cNvSpPr/>
          <p:nvPr/>
        </p:nvSpPr>
        <p:spPr>
          <a:xfrm flipH="1">
            <a:off x="6731000" y="1239520"/>
            <a:ext cx="2409825" cy="1190625"/>
          </a:xfrm>
          <a:prstGeom prst="wedgeEllipseCallou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buFont typeface="Arial" panose="020B0604020202020204" pitchFamily="34" charset="0"/>
              <a:buNone/>
            </a:pPr>
            <a:endParaRPr lang="zh-CN" altLang="en-US" sz="2800" noProof="1">
              <a:solidFill>
                <a:prstClr val="white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4823" name="TextBox 12"/>
          <p:cNvSpPr txBox="1">
            <a:spLocks noChangeArrowheads="1"/>
          </p:cNvSpPr>
          <p:nvPr/>
        </p:nvSpPr>
        <p:spPr bwMode="auto">
          <a:xfrm>
            <a:off x="6751320" y="1608455"/>
            <a:ext cx="238950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000000"/>
                </a:solidFill>
                <a:latin typeface="幼圆" charset="0"/>
                <a:ea typeface="幼圆" charset="0"/>
              </a:rPr>
              <a:t>指精致的酒杯</a:t>
            </a:r>
            <a:endParaRPr lang="zh-CN" altLang="en-US" sz="280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11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10" cstate="print"/>
          <a:srcRect r="28910"/>
          <a:stretch>
            <a:fillRect/>
          </a:stretch>
        </p:blipFill>
        <p:spPr>
          <a:xfrm>
            <a:off x="568960" y="1278255"/>
            <a:ext cx="4995545" cy="5057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文本框 1"/>
          <p:cNvSpPr txBox="1"/>
          <p:nvPr>
            <p:custDataLst>
              <p:tags r:id="rId11"/>
            </p:custDataLst>
          </p:nvPr>
        </p:nvSpPr>
        <p:spPr>
          <a:xfrm>
            <a:off x="6049010" y="1499235"/>
            <a:ext cx="5304790" cy="4615815"/>
          </a:xfrm>
          <a:prstGeom prst="rect">
            <a:avLst/>
          </a:prstGeom>
          <a:solidFill>
            <a:schemeClr val="lt1"/>
          </a:solidFill>
          <a:effectLst>
            <a:softEdge rad="127000"/>
          </a:effectLst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noProof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首句设色艳丽，故意夸示饮宴之美，突然又来一顿挫：“欲饮”而无奈“琵琶马上催”。马上的乐队弹起琵琶催人出发，这使得将士们心情大变，由热闹舒适的欢饮环境一下被逼到紧张激昂的战前气氛中。</a:t>
            </a:r>
            <a:endParaRPr lang="zh-CN" altLang="en-US" sz="2800" noProof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28370" y="593090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知识梳理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文本框 7"/>
          <p:cNvSpPr txBox="1"/>
          <p:nvPr/>
        </p:nvSpPr>
        <p:spPr>
          <a:xfrm>
            <a:off x="928370" y="593090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知识梳理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文本框 1"/>
          <p:cNvSpPr txBox="1">
            <a:spLocks noChangeArrowheads="1"/>
          </p:cNvSpPr>
          <p:nvPr/>
        </p:nvSpPr>
        <p:spPr bwMode="auto">
          <a:xfrm>
            <a:off x="1388226" y="2181860"/>
            <a:ext cx="8478838" cy="95313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algn="ctr"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醉卧沙场君莫笑，古来征战几人回？</a:t>
            </a:r>
            <a:endParaRPr lang="zh-CN" altLang="en-US" sz="400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18" name="文本框 1"/>
          <p:cNvSpPr txBox="1"/>
          <p:nvPr/>
        </p:nvSpPr>
        <p:spPr>
          <a:xfrm>
            <a:off x="1388226" y="3604662"/>
            <a:ext cx="9767454" cy="175323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600" noProof="1">
                <a:solidFill>
                  <a:srgbClr val="000000"/>
                </a:solidFill>
                <a:effectLst>
                  <a:reflection blurRad="6350" stA="53000" endA="300" endPos="35500" dir="5400000" sy="-90000" algn="bl" rotWithShape="0"/>
                </a:effectLst>
                <a:latin typeface="幼圆" charset="0"/>
                <a:ea typeface="幼圆" charset="0"/>
                <a:sym typeface="+mn-ea"/>
              </a:rPr>
              <a:t>诗文大意：</a:t>
            </a:r>
            <a:r>
              <a:rPr lang="zh-CN" altLang="en-US" sz="3600" noProof="1">
                <a:solidFill>
                  <a:srgbClr val="000000"/>
                </a:solidFill>
                <a:latin typeface="幼圆" charset="0"/>
                <a:ea typeface="幼圆" charset="0"/>
              </a:rPr>
              <a:t>如果我醉倒在战场上，请不要笑话我，从古至今外出征战又有几人能回？</a:t>
            </a:r>
            <a:endParaRPr lang="zh-CN" altLang="en-US" sz="3600" noProof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文本框 7"/>
          <p:cNvSpPr txBox="1"/>
          <p:nvPr/>
        </p:nvSpPr>
        <p:spPr>
          <a:xfrm>
            <a:off x="928370" y="593090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知识梳理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7890" name="文本框 1"/>
          <p:cNvSpPr txBox="1">
            <a:spLocks noChangeArrowheads="1"/>
          </p:cNvSpPr>
          <p:nvPr/>
        </p:nvSpPr>
        <p:spPr bwMode="auto">
          <a:xfrm>
            <a:off x="1588868" y="1430548"/>
            <a:ext cx="8478838" cy="73723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algn="ctr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000000"/>
                </a:solidFill>
                <a:latin typeface="幼圆" charset="0"/>
                <a:ea typeface="幼圆" charset="0"/>
              </a:rPr>
              <a:t>醉卧沙场君莫笑，古来征战几人回？</a:t>
            </a:r>
            <a:endParaRPr lang="zh-CN" altLang="en-US" sz="280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8" name="文本框 1"/>
          <p:cNvSpPr txBox="1">
            <a:spLocks noChangeArrowheads="1"/>
          </p:cNvSpPr>
          <p:nvPr/>
        </p:nvSpPr>
        <p:spPr bwMode="auto">
          <a:xfrm>
            <a:off x="1588868" y="2596512"/>
            <a:ext cx="4198938" cy="2676525"/>
          </a:xfrm>
          <a:prstGeom prst="rect">
            <a:avLst/>
          </a:prstGeom>
          <a:solidFill>
            <a:srgbClr val="F9F6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“君莫笑”三字，于顿挫之中一笔挑起，引出了全诗最悲痛、最决绝的一句。</a:t>
            </a:r>
            <a:endParaRPr lang="zh-CN" altLang="en-US" sz="280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4398645" y="1461135"/>
            <a:ext cx="1056005" cy="70675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2800" noProof="1">
              <a:solidFill>
                <a:prstClr val="white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0" name="文本框 1"/>
          <p:cNvSpPr txBox="1">
            <a:spLocks noChangeArrowheads="1"/>
          </p:cNvSpPr>
          <p:nvPr/>
        </p:nvSpPr>
        <p:spPr bwMode="auto">
          <a:xfrm>
            <a:off x="6078318" y="2582224"/>
            <a:ext cx="4225925" cy="3322955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“古来征战几人回”运用夸张的手法，写战士们征战沙场，少有人回，表现了战争的激烈、残酷，深化了古诗的主题。</a:t>
            </a:r>
            <a:endParaRPr lang="zh-CN" altLang="en-US" sz="280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5788025" y="2077085"/>
            <a:ext cx="272161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19" grpId="0" bldLvl="0" animBg="1"/>
      <p:bldP spid="20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511300" y="2259013"/>
            <a:ext cx="9253538" cy="2168525"/>
          </a:xfrm>
          <a:prstGeom prst="rect">
            <a:avLst/>
          </a:prstGeom>
          <a:solidFill>
            <a:schemeClr val="lt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4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</a:t>
            </a:r>
            <a:r>
              <a:rPr lang="zh-CN" altLang="en-US" sz="28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“醉卧沙场”不仅表达了豪放、开朗、兴奋的情感，而且表现了视死如归的勇气，这和豪华的筵席所显示的热烈气氛是一致的。</a:t>
            </a:r>
            <a:endParaRPr lang="zh-CN" altLang="en-US" sz="280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28370" y="593090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知识梳理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26760" y="3343910"/>
            <a:ext cx="2540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唐</a:t>
            </a: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·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王翰</a:t>
            </a:r>
            <a:endParaRPr lang="zh-CN" altLang="en-US" sz="24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5" name="文本框 107"/>
          <p:cNvSpPr txBox="1"/>
          <p:nvPr>
            <p:custDataLst>
              <p:tags r:id="rId1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PART.01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sym typeface="+mn-ea"/>
              </a:rPr>
              <a:t>凉州词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文本框 4"/>
          <p:cNvSpPr txBox="1"/>
          <p:nvPr/>
        </p:nvSpPr>
        <p:spPr>
          <a:xfrm>
            <a:off x="928370" y="593090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课堂结构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9" name="图片 8" descr="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59035" y="4556760"/>
            <a:ext cx="1581150" cy="1581150"/>
          </a:xfrm>
          <a:prstGeom prst="rect">
            <a:avLst/>
          </a:prstGeom>
        </p:spPr>
      </p:pic>
      <p:sp>
        <p:nvSpPr>
          <p:cNvPr id="14" name="左大括号 13"/>
          <p:cNvSpPr/>
          <p:nvPr/>
        </p:nvSpPr>
        <p:spPr>
          <a:xfrm>
            <a:off x="2507933" y="2629853"/>
            <a:ext cx="300037" cy="2208212"/>
          </a:xfrm>
          <a:prstGeom prst="leftBrace">
            <a:avLst>
              <a:gd name="adj1" fmla="val 95833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buFont typeface="Arial" panose="020B0604020202020204" pitchFamily="34" charset="0"/>
              <a:buNone/>
            </a:pPr>
            <a:endParaRPr lang="zh-CN" altLang="en-US" sz="2800" noProof="1">
              <a:solidFill>
                <a:prstClr val="black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5" name="左大括号 24"/>
          <p:cNvSpPr/>
          <p:nvPr/>
        </p:nvSpPr>
        <p:spPr>
          <a:xfrm flipH="1">
            <a:off x="7518083" y="1988503"/>
            <a:ext cx="138112" cy="1131887"/>
          </a:xfrm>
          <a:prstGeom prst="leftBrace">
            <a:avLst>
              <a:gd name="adj1" fmla="val 95833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buFont typeface="Arial" panose="020B0604020202020204" pitchFamily="34" charset="0"/>
              <a:buNone/>
            </a:pPr>
            <a:endParaRPr lang="zh-CN" altLang="en-US" sz="2800" noProof="1">
              <a:solidFill>
                <a:prstClr val="black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45795" y="3334703"/>
            <a:ext cx="189865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</a:rPr>
              <a:t>凉州词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9651683" y="3042603"/>
            <a:ext cx="2244725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</a:rPr>
              <a:t>豪迈旷达</a:t>
            </a:r>
            <a:endParaRPr lang="en-US" altLang="zh-CN" sz="2800" b="1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</a:rPr>
              <a:t>视死如归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2769870" y="2296478"/>
            <a:ext cx="2116138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</a:rPr>
              <a:t>画面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1998" name="文本框 18"/>
          <p:cNvSpPr txBox="1">
            <a:spLocks noChangeArrowheads="1"/>
          </p:cNvSpPr>
          <p:nvPr/>
        </p:nvSpPr>
        <p:spPr bwMode="auto">
          <a:xfrm>
            <a:off x="6949758" y="2671128"/>
            <a:ext cx="127000" cy="430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endParaRPr lang="zh-CN" altLang="en-US" sz="2800">
              <a:solidFill>
                <a:prstClr val="black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左大括号 10"/>
          <p:cNvSpPr/>
          <p:nvPr/>
        </p:nvSpPr>
        <p:spPr>
          <a:xfrm>
            <a:off x="3957320" y="2067878"/>
            <a:ext cx="138113" cy="1093787"/>
          </a:xfrm>
          <a:prstGeom prst="leftBrace">
            <a:avLst>
              <a:gd name="adj1" fmla="val 95833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buFont typeface="Arial" panose="020B0604020202020204" pitchFamily="34" charset="0"/>
              <a:buNone/>
            </a:pPr>
            <a:endParaRPr lang="zh-CN" altLang="en-US" sz="2800" noProof="1">
              <a:solidFill>
                <a:prstClr val="black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3" name="文本框 15"/>
          <p:cNvSpPr txBox="1">
            <a:spLocks noChangeArrowheads="1"/>
          </p:cNvSpPr>
          <p:nvPr/>
        </p:nvSpPr>
        <p:spPr bwMode="auto">
          <a:xfrm>
            <a:off x="4085908" y="1729740"/>
            <a:ext cx="388937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</a:rPr>
              <a:t>葡萄美酒夜光杯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文本框 15"/>
          <p:cNvSpPr txBox="1">
            <a:spLocks noChangeArrowheads="1"/>
          </p:cNvSpPr>
          <p:nvPr/>
        </p:nvSpPr>
        <p:spPr bwMode="auto">
          <a:xfrm>
            <a:off x="4085908" y="2740978"/>
            <a:ext cx="388937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</a:rPr>
              <a:t>欲饮琵琶马上催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6" name="文本框 15"/>
          <p:cNvSpPr txBox="1">
            <a:spLocks noChangeArrowheads="1"/>
          </p:cNvSpPr>
          <p:nvPr/>
        </p:nvSpPr>
        <p:spPr bwMode="auto">
          <a:xfrm>
            <a:off x="2769870" y="4472940"/>
            <a:ext cx="20320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</a:rPr>
              <a:t>情感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2003" name="文本框 18"/>
          <p:cNvSpPr txBox="1">
            <a:spLocks noChangeArrowheads="1"/>
          </p:cNvSpPr>
          <p:nvPr/>
        </p:nvSpPr>
        <p:spPr bwMode="auto">
          <a:xfrm>
            <a:off x="7018020" y="4819015"/>
            <a:ext cx="127000" cy="430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endParaRPr lang="zh-CN" altLang="en-US" sz="2800">
              <a:solidFill>
                <a:prstClr val="black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1" name="左大括号 30"/>
          <p:cNvSpPr/>
          <p:nvPr/>
        </p:nvSpPr>
        <p:spPr>
          <a:xfrm>
            <a:off x="3984308" y="4257040"/>
            <a:ext cx="139700" cy="1093788"/>
          </a:xfrm>
          <a:prstGeom prst="leftBrace">
            <a:avLst>
              <a:gd name="adj1" fmla="val 95833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buFont typeface="Arial" panose="020B0604020202020204" pitchFamily="34" charset="0"/>
              <a:buNone/>
            </a:pPr>
            <a:endParaRPr lang="zh-CN" altLang="en-US" sz="2800" noProof="1">
              <a:solidFill>
                <a:prstClr val="black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2" name="文本框 15"/>
          <p:cNvSpPr txBox="1">
            <a:spLocks noChangeArrowheads="1"/>
          </p:cNvSpPr>
          <p:nvPr/>
        </p:nvSpPr>
        <p:spPr bwMode="auto">
          <a:xfrm>
            <a:off x="4071620" y="3918903"/>
            <a:ext cx="388937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</a:rPr>
              <a:t>醉卧沙场君莫笑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3" name="文本框 15"/>
          <p:cNvSpPr txBox="1">
            <a:spLocks noChangeArrowheads="1"/>
          </p:cNvSpPr>
          <p:nvPr/>
        </p:nvSpPr>
        <p:spPr bwMode="auto">
          <a:xfrm>
            <a:off x="4044633" y="4930140"/>
            <a:ext cx="388937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</a:rPr>
              <a:t>古来征战几人回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4" name="文本框 15"/>
          <p:cNvSpPr txBox="1">
            <a:spLocks noChangeArrowheads="1"/>
          </p:cNvSpPr>
          <p:nvPr/>
        </p:nvSpPr>
        <p:spPr bwMode="auto">
          <a:xfrm>
            <a:off x="7822883" y="2186940"/>
            <a:ext cx="16764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</a:rPr>
              <a:t>热闹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8" name="左大括号 27"/>
          <p:cNvSpPr/>
          <p:nvPr/>
        </p:nvSpPr>
        <p:spPr>
          <a:xfrm flipH="1">
            <a:off x="7476808" y="4177665"/>
            <a:ext cx="138112" cy="1131888"/>
          </a:xfrm>
          <a:prstGeom prst="leftBrace">
            <a:avLst>
              <a:gd name="adj1" fmla="val 95833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buFont typeface="Arial" panose="020B0604020202020204" pitchFamily="34" charset="0"/>
              <a:buNone/>
            </a:pPr>
            <a:endParaRPr lang="zh-CN" altLang="en-US" sz="2800" noProof="1">
              <a:solidFill>
                <a:prstClr val="black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4" name="文本框 15"/>
          <p:cNvSpPr txBox="1">
            <a:spLocks noChangeArrowheads="1"/>
          </p:cNvSpPr>
          <p:nvPr/>
        </p:nvSpPr>
        <p:spPr bwMode="auto">
          <a:xfrm>
            <a:off x="7726045" y="4071303"/>
            <a:ext cx="1565275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</a:rPr>
              <a:t>豪迈、哀婉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5" name="左大括号 34"/>
          <p:cNvSpPr/>
          <p:nvPr/>
        </p:nvSpPr>
        <p:spPr>
          <a:xfrm flipH="1">
            <a:off x="9083358" y="2363153"/>
            <a:ext cx="263525" cy="2835275"/>
          </a:xfrm>
          <a:prstGeom prst="leftBrace">
            <a:avLst>
              <a:gd name="adj1" fmla="val 95833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buFont typeface="Arial" panose="020B0604020202020204" pitchFamily="34" charset="0"/>
              <a:buNone/>
            </a:pPr>
            <a:endParaRPr lang="zh-CN" altLang="en-US" sz="2800" noProof="1">
              <a:solidFill>
                <a:prstClr val="black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25" grpId="0" bldLvl="0" animBg="1"/>
      <p:bldP spid="27" grpId="0"/>
      <p:bldP spid="29" grpId="0"/>
      <p:bldP spid="16" grpId="0"/>
      <p:bldP spid="11" grpId="0" bldLvl="0" animBg="1"/>
      <p:bldP spid="13" grpId="0"/>
      <p:bldP spid="15" grpId="0"/>
      <p:bldP spid="26" grpId="0"/>
      <p:bldP spid="31" grpId="0" bldLvl="0" animBg="1"/>
      <p:bldP spid="32" grpId="0"/>
      <p:bldP spid="33" grpId="0"/>
      <p:bldP spid="24" grpId="0"/>
      <p:bldP spid="28" grpId="0" bldLvl="0" animBg="1"/>
      <p:bldP spid="34" grpId="0"/>
      <p:bldP spid="35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928370" y="593090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课堂小结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4" name="图片 3" descr="未标题-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13570" y="3395980"/>
            <a:ext cx="2143760" cy="2568575"/>
          </a:xfrm>
          <a:prstGeom prst="rect">
            <a:avLst/>
          </a:prstGeom>
        </p:spPr>
      </p:pic>
      <p:sp>
        <p:nvSpPr>
          <p:cNvPr id="50178" name="内容占位符 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781810" y="2242503"/>
            <a:ext cx="7515225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6223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622300" algn="l" defTabSz="4572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cs typeface="幼圆" charset="0"/>
                <a:sym typeface="Calibri" panose="020F0502020204030204" pitchFamily="34" charset="0"/>
              </a:rPr>
              <a:t> 《凉州词》是一首边塞诗，描摹了征人们开怀痛饮、尽情酣醉的场面，表达了诗人对守边将士忠勇报国、视死如归的英雄气概的赞美之情。</a:t>
            </a:r>
            <a:endParaRPr kumimoji="0" sz="28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Calibri" panose="020F0502020204030204" pitchFamily="34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qw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667125" y="2245995"/>
            <a:ext cx="1457960" cy="1841500"/>
          </a:xfrm>
          <a:prstGeom prst="rect">
            <a:avLst/>
          </a:prstGeom>
        </p:spPr>
      </p:pic>
      <p:sp>
        <p:nvSpPr>
          <p:cNvPr id="55" name="文本框 107"/>
          <p:cNvSpPr txBox="1"/>
          <p:nvPr>
            <p:custDataLst>
              <p:tags r:id="rId3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PART.03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</a:rPr>
              <a:t>同学们，再见～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928370" y="593090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学习目标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11" name="图片 10" descr="资源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28825" y="1804670"/>
            <a:ext cx="7691120" cy="2893060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11"/>
            </p:custDataLst>
          </p:nvPr>
        </p:nvSpPr>
        <p:spPr>
          <a:xfrm>
            <a:off x="2344420" y="2072640"/>
            <a:ext cx="6511290" cy="2168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基础目标</a:t>
            </a: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Wingdings" panose="05000000000000000000" pitchFamily="2" charset="2"/>
              </a:rPr>
              <a:t>：</a:t>
            </a:r>
            <a:endParaRPr lang="en-US" altLang="zh-CN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</a:t>
            </a:r>
            <a:r>
              <a:rPr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会认</a:t>
            </a:r>
            <a:r>
              <a:rPr lang="zh-CN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、会写本课的生字词</a:t>
            </a:r>
            <a:r>
              <a:rPr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。</a:t>
            </a:r>
            <a:endParaRPr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（2）能正确、流利地朗读古诗，背诵古诗。</a:t>
            </a:r>
            <a:endParaRPr lang="en-US" altLang="zh-CN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拓展目标：</a:t>
            </a:r>
            <a:endParaRPr lang="en-US" altLang="zh-CN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感悟古诗的意境，体会将士们的豪情。</a:t>
            </a:r>
            <a:endParaRPr lang="zh-CN" altLang="en-US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523095" y="4359039"/>
            <a:ext cx="1501463" cy="1822775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文本框 4"/>
          <p:cNvSpPr txBox="1"/>
          <p:nvPr/>
        </p:nvSpPr>
        <p:spPr>
          <a:xfrm>
            <a:off x="928370" y="593090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走近作者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15363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227513" y="1767364"/>
            <a:ext cx="5649913" cy="33229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marL="0" marR="0" lvl="0" indent="628650" algn="l" defTabSz="4572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王翰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(687—726)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， 字子羽，唐代边塞诗人。其诗最负盛名的是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凉州词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》(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葡萄美酒夜光杯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0" marR="0" lvl="0" indent="628650" algn="l" defTabSz="4572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主要作品：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凉州词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》《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饮马长城窟行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》《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春女行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等。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7177" name="图片 72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062990" y="2021840"/>
            <a:ext cx="2731770" cy="33267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文本框 4"/>
          <p:cNvSpPr txBox="1"/>
          <p:nvPr/>
        </p:nvSpPr>
        <p:spPr>
          <a:xfrm>
            <a:off x="928370" y="593090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情境导入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26626" name="图片 4" descr="timg (6)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980" y="1442720"/>
            <a:ext cx="8785225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文本框 4"/>
          <p:cNvSpPr txBox="1"/>
          <p:nvPr/>
        </p:nvSpPr>
        <p:spPr>
          <a:xfrm>
            <a:off x="928370" y="593090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自读提示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8" name="图片 7" descr="资源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96730" y="3502660"/>
            <a:ext cx="1438275" cy="788035"/>
          </a:xfrm>
          <a:prstGeom prst="rect">
            <a:avLst/>
          </a:prstGeom>
        </p:spPr>
      </p:pic>
      <p:pic>
        <p:nvPicPr>
          <p:cNvPr id="9" name="图片 8" descr="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96730" y="3703320"/>
            <a:ext cx="1930400" cy="1930400"/>
          </a:xfrm>
          <a:prstGeom prst="rect">
            <a:avLst/>
          </a:prstGeom>
        </p:spPr>
      </p:pic>
      <p:sp>
        <p:nvSpPr>
          <p:cNvPr id="10" name="文本框 9"/>
          <p:cNvSpPr txBox="1"/>
          <p:nvPr>
            <p:custDataLst>
              <p:tags r:id="rId12"/>
            </p:custDataLst>
          </p:nvPr>
        </p:nvSpPr>
        <p:spPr>
          <a:xfrm rot="21420000">
            <a:off x="9521190" y="3733165"/>
            <a:ext cx="1179195" cy="4914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读一读</a:t>
            </a:r>
            <a:endParaRPr lang="zh-CN" altLang="en-US" sz="2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13"/>
            </p:custDataLst>
          </p:nvPr>
        </p:nvSpPr>
        <p:spPr>
          <a:xfrm>
            <a:off x="1713230" y="2226945"/>
            <a:ext cx="6823075" cy="1124510"/>
          </a:xfrm>
          <a:prstGeom prst="wedgeRoundRectCallout">
            <a:avLst>
              <a:gd name="adj1" fmla="val 55973"/>
              <a:gd name="adj2" fmla="val 105653"/>
              <a:gd name="adj3" fmla="val 16667"/>
            </a:avLst>
          </a:prstGeom>
          <a:solidFill>
            <a:schemeClr val="lt1"/>
          </a:solidFill>
          <a:ln w="57150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0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（1）读一读古诗，读准字音，圈画生字，读通句子。</a:t>
            </a:r>
            <a:endParaRPr lang="zh-CN" altLang="en-US" sz="20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20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（</a:t>
            </a:r>
            <a:r>
              <a:rPr lang="en-US" altLang="zh-CN" sz="20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2</a:t>
            </a:r>
            <a:r>
              <a:rPr lang="zh-CN" altLang="en-US" sz="20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）想一想，古诗写了什么内容？   </a:t>
            </a:r>
            <a:endParaRPr lang="zh-CN" altLang="en-US" sz="20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</p:txBody>
      </p:sp>
    </p:spTree>
    <p:custDataLst>
      <p:tags r:id="rId14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文本框 4"/>
          <p:cNvSpPr txBox="1"/>
          <p:nvPr/>
        </p:nvSpPr>
        <p:spPr>
          <a:xfrm>
            <a:off x="928370" y="593090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指导朗读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31746" name="文本框 12"/>
          <p:cNvSpPr txBox="1">
            <a:spLocks noChangeArrowheads="1"/>
          </p:cNvSpPr>
          <p:nvPr/>
        </p:nvSpPr>
        <p:spPr bwMode="auto">
          <a:xfrm>
            <a:off x="2517775" y="1453198"/>
            <a:ext cx="7156450" cy="4742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algn="ctr"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等线" panose="02010600030101010101" charset="-122"/>
              </a:rPr>
              <a:t>凉州词  </a:t>
            </a:r>
            <a:endParaRPr lang="en-US" altLang="zh-CN" sz="3600" b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  <a:sym typeface="等线" panose="02010600030101010101" charset="-122"/>
            </a:endParaRPr>
          </a:p>
          <a:p>
            <a:pPr algn="ctr"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［唐］王  翰</a:t>
            </a:r>
            <a:endParaRPr lang="zh-CN" altLang="en-US" sz="360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ctr"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等线" panose="02010600030101010101" charset="-122"/>
              </a:rPr>
              <a:t>葡萄</a:t>
            </a:r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等线" panose="02010600030101010101" charset="-122"/>
              </a:rPr>
              <a:t>/</a:t>
            </a:r>
            <a:r>
              <a:rPr lang="zh-CN" altLang="en-US" sz="36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等线" panose="02010600030101010101" charset="-122"/>
              </a:rPr>
              <a:t>美酒</a:t>
            </a:r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等线" panose="02010600030101010101" charset="-122"/>
              </a:rPr>
              <a:t>/</a:t>
            </a:r>
            <a:r>
              <a:rPr lang="zh-CN" altLang="en-US" sz="36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等线" panose="02010600030101010101" charset="-122"/>
              </a:rPr>
              <a:t>夜光杯，</a:t>
            </a:r>
            <a:endParaRPr lang="zh-CN" altLang="en-US" sz="360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  <a:sym typeface="等线" panose="02010600030101010101" charset="-122"/>
            </a:endParaRPr>
          </a:p>
          <a:p>
            <a:pPr algn="ctr"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等线" panose="02010600030101010101" charset="-122"/>
              </a:rPr>
              <a:t>欲饮</a:t>
            </a:r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等线" panose="02010600030101010101" charset="-122"/>
              </a:rPr>
              <a:t>/</a:t>
            </a:r>
            <a:r>
              <a:rPr lang="zh-CN" altLang="en-US" sz="36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等线" panose="02010600030101010101" charset="-122"/>
              </a:rPr>
              <a:t>琵琶</a:t>
            </a:r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等线" panose="02010600030101010101" charset="-122"/>
              </a:rPr>
              <a:t>/</a:t>
            </a:r>
            <a:r>
              <a:rPr lang="zh-CN" altLang="en-US" sz="36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等线" panose="02010600030101010101" charset="-122"/>
              </a:rPr>
              <a:t>马上催。</a:t>
            </a:r>
            <a:endParaRPr lang="en-US" altLang="zh-CN" sz="360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  <a:sym typeface="等线" panose="02010600030101010101" charset="-122"/>
            </a:endParaRPr>
          </a:p>
          <a:p>
            <a:pPr algn="ctr"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等线" panose="02010600030101010101" charset="-122"/>
              </a:rPr>
              <a:t>醉卧</a:t>
            </a:r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等线" panose="02010600030101010101" charset="-122"/>
              </a:rPr>
              <a:t>/</a:t>
            </a:r>
            <a:r>
              <a:rPr lang="zh-CN" altLang="en-US" sz="36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等线" panose="02010600030101010101" charset="-122"/>
              </a:rPr>
              <a:t>沙场</a:t>
            </a:r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等线" panose="02010600030101010101" charset="-122"/>
              </a:rPr>
              <a:t>/</a:t>
            </a:r>
            <a:r>
              <a:rPr lang="zh-CN" altLang="en-US" sz="36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等线" panose="02010600030101010101" charset="-122"/>
              </a:rPr>
              <a:t>君莫笑，</a:t>
            </a:r>
            <a:endParaRPr lang="en-US" altLang="zh-CN" sz="360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  <a:sym typeface="等线" panose="02010600030101010101" charset="-122"/>
            </a:endParaRPr>
          </a:p>
          <a:p>
            <a:pPr algn="ctr"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等线" panose="02010600030101010101" charset="-122"/>
              </a:rPr>
              <a:t>古来</a:t>
            </a:r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等线" panose="02010600030101010101" charset="-122"/>
              </a:rPr>
              <a:t>/</a:t>
            </a:r>
            <a:r>
              <a:rPr lang="zh-CN" altLang="en-US" sz="36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等线" panose="02010600030101010101" charset="-122"/>
              </a:rPr>
              <a:t>征战</a:t>
            </a:r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等线" panose="02010600030101010101" charset="-122"/>
              </a:rPr>
              <a:t>/</a:t>
            </a:r>
            <a:r>
              <a:rPr lang="zh-CN" altLang="en-US" sz="36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等线" panose="02010600030101010101" charset="-122"/>
              </a:rPr>
              <a:t>几人回？</a:t>
            </a:r>
            <a:endParaRPr lang="zh-CN" altLang="en-US" sz="360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  <a:sym typeface="等线" panose="02010600030101010101" charset="-122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3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文本框 7"/>
          <p:cNvSpPr txBox="1"/>
          <p:nvPr/>
        </p:nvSpPr>
        <p:spPr>
          <a:xfrm>
            <a:off x="928370" y="593090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字词认读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468995" y="1497965"/>
            <a:ext cx="184467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cí 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918585" y="2162175"/>
            <a:ext cx="212788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结构：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部首：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组词：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笔画：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书写指导：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0"/>
            </p:custDataLst>
          </p:nvPr>
        </p:nvSpPr>
        <p:spPr>
          <a:xfrm>
            <a:off x="5344795" y="2162175"/>
            <a:ext cx="595820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左右</a:t>
            </a:r>
            <a:endParaRPr lang="en-US" altLang="zh-CN" sz="24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讠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词典   强词夺理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sz="24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七</a:t>
            </a:r>
            <a:endParaRPr sz="24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左窄右宽。“司” 横折钩的横稍短，折要长，“一” 和“口” 要小，位置靠上。 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</p:txBody>
      </p:sp>
      <p:graphicFrame>
        <p:nvGraphicFramePr>
          <p:cNvPr id="41" name="Group 47"/>
          <p:cNvGraphicFramePr>
            <a:graphicFrameLocks noGrp="1"/>
          </p:cNvGraphicFramePr>
          <p:nvPr>
            <p:custDataLst>
              <p:tags r:id="rId11"/>
            </p:custDataLst>
          </p:nvPr>
        </p:nvGraphicFramePr>
        <p:xfrm>
          <a:off x="8611250" y="2202568"/>
          <a:ext cx="900287" cy="900113"/>
        </p:xfrm>
        <a:graphic>
          <a:graphicData uri="http://schemas.openxmlformats.org/drawingml/2006/table">
            <a:tbl>
              <a:tblPr/>
              <a:tblGrid>
                <a:gridCol w="446405"/>
                <a:gridCol w="453882"/>
              </a:tblGrid>
              <a:tr h="44794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5217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矩形 1">
            <a:hlinkClick r:id="" action="ppaction://noaction"/>
          </p:cNvPr>
          <p:cNvSpPr/>
          <p:nvPr>
            <p:custDataLst>
              <p:tags r:id="rId12"/>
            </p:custDataLst>
          </p:nvPr>
        </p:nvSpPr>
        <p:spPr>
          <a:xfrm>
            <a:off x="8622351" y="2211995"/>
            <a:ext cx="871855" cy="922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5400" b="1" dirty="0">
                <a:ln>
                  <a:solidFill>
                    <a:schemeClr val="lt1"/>
                  </a:solidFill>
                </a:ln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词</a:t>
            </a:r>
            <a:endParaRPr lang="zh-CN" altLang="en-US" sz="5400" b="1" dirty="0">
              <a:ln>
                <a:solidFill>
                  <a:schemeClr val="lt1"/>
                </a:solidFill>
              </a:ln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928053" y="2211705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8748" name="Freeform 28"/>
          <p:cNvSpPr/>
          <p:nvPr>
            <p:custDataLst>
              <p:tags r:id="rId13"/>
            </p:custDataLst>
          </p:nvPr>
        </p:nvSpPr>
        <p:spPr>
          <a:xfrm>
            <a:off x="1677353" y="2626043"/>
            <a:ext cx="284162" cy="228600"/>
          </a:xfrm>
          <a:custGeom>
            <a:avLst/>
            <a:gdLst>
              <a:gd name="txL" fmla="*/ 0 w 446"/>
              <a:gd name="txT" fmla="*/ 0 h 359"/>
              <a:gd name="txR" fmla="*/ 446 w 446"/>
              <a:gd name="txB" fmla="*/ 359 h 359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446" h="359">
                <a:moveTo>
                  <a:pt x="315" y="76"/>
                </a:moveTo>
                <a:lnTo>
                  <a:pt x="348" y="87"/>
                </a:lnTo>
                <a:lnTo>
                  <a:pt x="381" y="119"/>
                </a:lnTo>
                <a:lnTo>
                  <a:pt x="402" y="141"/>
                </a:lnTo>
                <a:lnTo>
                  <a:pt x="424" y="185"/>
                </a:lnTo>
                <a:lnTo>
                  <a:pt x="435" y="228"/>
                </a:lnTo>
                <a:lnTo>
                  <a:pt x="446" y="261"/>
                </a:lnTo>
                <a:lnTo>
                  <a:pt x="446" y="293"/>
                </a:lnTo>
                <a:lnTo>
                  <a:pt x="446" y="315"/>
                </a:lnTo>
                <a:lnTo>
                  <a:pt x="435" y="337"/>
                </a:lnTo>
                <a:lnTo>
                  <a:pt x="424" y="348"/>
                </a:lnTo>
                <a:lnTo>
                  <a:pt x="413" y="359"/>
                </a:lnTo>
                <a:lnTo>
                  <a:pt x="402" y="359"/>
                </a:lnTo>
                <a:lnTo>
                  <a:pt x="391" y="359"/>
                </a:lnTo>
                <a:lnTo>
                  <a:pt x="381" y="359"/>
                </a:lnTo>
                <a:lnTo>
                  <a:pt x="359" y="348"/>
                </a:lnTo>
                <a:lnTo>
                  <a:pt x="337" y="326"/>
                </a:lnTo>
                <a:lnTo>
                  <a:pt x="304" y="315"/>
                </a:lnTo>
                <a:lnTo>
                  <a:pt x="272" y="293"/>
                </a:lnTo>
                <a:lnTo>
                  <a:pt x="239" y="272"/>
                </a:lnTo>
                <a:lnTo>
                  <a:pt x="207" y="239"/>
                </a:lnTo>
                <a:lnTo>
                  <a:pt x="163" y="206"/>
                </a:lnTo>
                <a:lnTo>
                  <a:pt x="131" y="185"/>
                </a:lnTo>
                <a:lnTo>
                  <a:pt x="98" y="163"/>
                </a:lnTo>
                <a:lnTo>
                  <a:pt x="76" y="141"/>
                </a:lnTo>
                <a:lnTo>
                  <a:pt x="54" y="119"/>
                </a:lnTo>
                <a:lnTo>
                  <a:pt x="33" y="108"/>
                </a:lnTo>
                <a:lnTo>
                  <a:pt x="22" y="87"/>
                </a:lnTo>
                <a:lnTo>
                  <a:pt x="11" y="87"/>
                </a:lnTo>
                <a:lnTo>
                  <a:pt x="11" y="65"/>
                </a:lnTo>
                <a:lnTo>
                  <a:pt x="0" y="54"/>
                </a:lnTo>
                <a:lnTo>
                  <a:pt x="0" y="32"/>
                </a:lnTo>
                <a:lnTo>
                  <a:pt x="0" y="21"/>
                </a:lnTo>
                <a:lnTo>
                  <a:pt x="11" y="21"/>
                </a:lnTo>
                <a:lnTo>
                  <a:pt x="22" y="11"/>
                </a:lnTo>
                <a:lnTo>
                  <a:pt x="33" y="11"/>
                </a:lnTo>
                <a:lnTo>
                  <a:pt x="54" y="0"/>
                </a:lnTo>
                <a:lnTo>
                  <a:pt x="87" y="0"/>
                </a:lnTo>
                <a:lnTo>
                  <a:pt x="120" y="0"/>
                </a:lnTo>
                <a:lnTo>
                  <a:pt x="152" y="11"/>
                </a:lnTo>
                <a:lnTo>
                  <a:pt x="185" y="11"/>
                </a:lnTo>
                <a:lnTo>
                  <a:pt x="218" y="21"/>
                </a:lnTo>
                <a:lnTo>
                  <a:pt x="250" y="43"/>
                </a:lnTo>
                <a:lnTo>
                  <a:pt x="315" y="76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58750" name="Freeform 30"/>
          <p:cNvSpPr/>
          <p:nvPr>
            <p:custDataLst>
              <p:tags r:id="rId14"/>
            </p:custDataLst>
          </p:nvPr>
        </p:nvSpPr>
        <p:spPr>
          <a:xfrm>
            <a:off x="2167890" y="2722880"/>
            <a:ext cx="711200" cy="1423988"/>
          </a:xfrm>
          <a:custGeom>
            <a:avLst/>
            <a:gdLst>
              <a:gd name="txL" fmla="*/ 0 w 1120"/>
              <a:gd name="txT" fmla="*/ 0 h 2242"/>
              <a:gd name="txR" fmla="*/ 1120 w 1120"/>
              <a:gd name="txB" fmla="*/ 2242 h 2242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120" h="2242">
                <a:moveTo>
                  <a:pt x="826" y="1883"/>
                </a:moveTo>
                <a:lnTo>
                  <a:pt x="826" y="1872"/>
                </a:lnTo>
                <a:lnTo>
                  <a:pt x="837" y="1861"/>
                </a:lnTo>
                <a:lnTo>
                  <a:pt x="848" y="1850"/>
                </a:lnTo>
                <a:lnTo>
                  <a:pt x="859" y="1839"/>
                </a:lnTo>
                <a:lnTo>
                  <a:pt x="859" y="1817"/>
                </a:lnTo>
                <a:lnTo>
                  <a:pt x="870" y="1796"/>
                </a:lnTo>
                <a:lnTo>
                  <a:pt x="881" y="1763"/>
                </a:lnTo>
                <a:lnTo>
                  <a:pt x="891" y="1741"/>
                </a:lnTo>
                <a:lnTo>
                  <a:pt x="891" y="1709"/>
                </a:lnTo>
                <a:lnTo>
                  <a:pt x="891" y="1676"/>
                </a:lnTo>
                <a:lnTo>
                  <a:pt x="902" y="1632"/>
                </a:lnTo>
                <a:lnTo>
                  <a:pt x="902" y="1600"/>
                </a:lnTo>
                <a:lnTo>
                  <a:pt x="913" y="1545"/>
                </a:lnTo>
                <a:lnTo>
                  <a:pt x="913" y="1502"/>
                </a:lnTo>
                <a:lnTo>
                  <a:pt x="913" y="1447"/>
                </a:lnTo>
                <a:lnTo>
                  <a:pt x="924" y="1393"/>
                </a:lnTo>
                <a:lnTo>
                  <a:pt x="924" y="1328"/>
                </a:lnTo>
                <a:lnTo>
                  <a:pt x="924" y="1262"/>
                </a:lnTo>
                <a:lnTo>
                  <a:pt x="913" y="1186"/>
                </a:lnTo>
                <a:lnTo>
                  <a:pt x="913" y="1110"/>
                </a:lnTo>
                <a:lnTo>
                  <a:pt x="913" y="1012"/>
                </a:lnTo>
                <a:lnTo>
                  <a:pt x="902" y="914"/>
                </a:lnTo>
                <a:lnTo>
                  <a:pt x="902" y="805"/>
                </a:lnTo>
                <a:lnTo>
                  <a:pt x="902" y="696"/>
                </a:lnTo>
                <a:lnTo>
                  <a:pt x="902" y="642"/>
                </a:lnTo>
                <a:lnTo>
                  <a:pt x="891" y="588"/>
                </a:lnTo>
                <a:lnTo>
                  <a:pt x="891" y="533"/>
                </a:lnTo>
                <a:lnTo>
                  <a:pt x="891" y="490"/>
                </a:lnTo>
                <a:lnTo>
                  <a:pt x="891" y="446"/>
                </a:lnTo>
                <a:lnTo>
                  <a:pt x="881" y="414"/>
                </a:lnTo>
                <a:lnTo>
                  <a:pt x="881" y="370"/>
                </a:lnTo>
                <a:lnTo>
                  <a:pt x="881" y="337"/>
                </a:lnTo>
                <a:lnTo>
                  <a:pt x="870" y="316"/>
                </a:lnTo>
                <a:lnTo>
                  <a:pt x="870" y="283"/>
                </a:lnTo>
                <a:lnTo>
                  <a:pt x="870" y="261"/>
                </a:lnTo>
                <a:lnTo>
                  <a:pt x="870" y="239"/>
                </a:lnTo>
                <a:lnTo>
                  <a:pt x="859" y="229"/>
                </a:lnTo>
                <a:lnTo>
                  <a:pt x="859" y="218"/>
                </a:lnTo>
                <a:lnTo>
                  <a:pt x="859" y="207"/>
                </a:lnTo>
                <a:lnTo>
                  <a:pt x="859" y="196"/>
                </a:lnTo>
                <a:lnTo>
                  <a:pt x="837" y="196"/>
                </a:lnTo>
                <a:lnTo>
                  <a:pt x="815" y="185"/>
                </a:lnTo>
                <a:lnTo>
                  <a:pt x="794" y="174"/>
                </a:lnTo>
                <a:lnTo>
                  <a:pt x="772" y="174"/>
                </a:lnTo>
                <a:lnTo>
                  <a:pt x="739" y="174"/>
                </a:lnTo>
                <a:lnTo>
                  <a:pt x="707" y="174"/>
                </a:lnTo>
                <a:lnTo>
                  <a:pt x="663" y="185"/>
                </a:lnTo>
                <a:lnTo>
                  <a:pt x="620" y="185"/>
                </a:lnTo>
                <a:lnTo>
                  <a:pt x="598" y="196"/>
                </a:lnTo>
                <a:lnTo>
                  <a:pt x="576" y="196"/>
                </a:lnTo>
                <a:lnTo>
                  <a:pt x="544" y="207"/>
                </a:lnTo>
                <a:lnTo>
                  <a:pt x="511" y="207"/>
                </a:lnTo>
                <a:lnTo>
                  <a:pt x="478" y="218"/>
                </a:lnTo>
                <a:lnTo>
                  <a:pt x="446" y="229"/>
                </a:lnTo>
                <a:lnTo>
                  <a:pt x="402" y="229"/>
                </a:lnTo>
                <a:lnTo>
                  <a:pt x="359" y="229"/>
                </a:lnTo>
                <a:lnTo>
                  <a:pt x="315" y="239"/>
                </a:lnTo>
                <a:lnTo>
                  <a:pt x="283" y="250"/>
                </a:lnTo>
                <a:lnTo>
                  <a:pt x="250" y="250"/>
                </a:lnTo>
                <a:lnTo>
                  <a:pt x="217" y="261"/>
                </a:lnTo>
                <a:lnTo>
                  <a:pt x="196" y="261"/>
                </a:lnTo>
                <a:lnTo>
                  <a:pt x="174" y="261"/>
                </a:lnTo>
                <a:lnTo>
                  <a:pt x="163" y="261"/>
                </a:lnTo>
                <a:lnTo>
                  <a:pt x="163" y="272"/>
                </a:lnTo>
                <a:lnTo>
                  <a:pt x="141" y="261"/>
                </a:lnTo>
                <a:lnTo>
                  <a:pt x="120" y="261"/>
                </a:lnTo>
                <a:lnTo>
                  <a:pt x="98" y="239"/>
                </a:lnTo>
                <a:lnTo>
                  <a:pt x="76" y="218"/>
                </a:lnTo>
                <a:lnTo>
                  <a:pt x="43" y="196"/>
                </a:lnTo>
                <a:lnTo>
                  <a:pt x="22" y="174"/>
                </a:lnTo>
                <a:lnTo>
                  <a:pt x="11" y="163"/>
                </a:lnTo>
                <a:lnTo>
                  <a:pt x="0" y="141"/>
                </a:lnTo>
                <a:lnTo>
                  <a:pt x="109" y="141"/>
                </a:lnTo>
                <a:lnTo>
                  <a:pt x="196" y="131"/>
                </a:lnTo>
                <a:lnTo>
                  <a:pt x="283" y="131"/>
                </a:lnTo>
                <a:lnTo>
                  <a:pt x="348" y="120"/>
                </a:lnTo>
                <a:lnTo>
                  <a:pt x="424" y="109"/>
                </a:lnTo>
                <a:lnTo>
                  <a:pt x="478" y="109"/>
                </a:lnTo>
                <a:lnTo>
                  <a:pt x="522" y="98"/>
                </a:lnTo>
                <a:lnTo>
                  <a:pt x="565" y="87"/>
                </a:lnTo>
                <a:lnTo>
                  <a:pt x="609" y="87"/>
                </a:lnTo>
                <a:lnTo>
                  <a:pt x="641" y="76"/>
                </a:lnTo>
                <a:lnTo>
                  <a:pt x="674" y="65"/>
                </a:lnTo>
                <a:lnTo>
                  <a:pt x="696" y="65"/>
                </a:lnTo>
                <a:lnTo>
                  <a:pt x="728" y="54"/>
                </a:lnTo>
                <a:lnTo>
                  <a:pt x="750" y="44"/>
                </a:lnTo>
                <a:lnTo>
                  <a:pt x="761" y="44"/>
                </a:lnTo>
                <a:lnTo>
                  <a:pt x="783" y="33"/>
                </a:lnTo>
                <a:lnTo>
                  <a:pt x="804" y="11"/>
                </a:lnTo>
                <a:lnTo>
                  <a:pt x="826" y="11"/>
                </a:lnTo>
                <a:lnTo>
                  <a:pt x="848" y="0"/>
                </a:lnTo>
                <a:lnTo>
                  <a:pt x="870" y="0"/>
                </a:lnTo>
                <a:lnTo>
                  <a:pt x="881" y="0"/>
                </a:lnTo>
                <a:lnTo>
                  <a:pt x="891" y="11"/>
                </a:lnTo>
                <a:lnTo>
                  <a:pt x="913" y="11"/>
                </a:lnTo>
                <a:lnTo>
                  <a:pt x="935" y="22"/>
                </a:lnTo>
                <a:lnTo>
                  <a:pt x="957" y="33"/>
                </a:lnTo>
                <a:lnTo>
                  <a:pt x="978" y="44"/>
                </a:lnTo>
                <a:lnTo>
                  <a:pt x="1011" y="65"/>
                </a:lnTo>
                <a:lnTo>
                  <a:pt x="1033" y="87"/>
                </a:lnTo>
                <a:lnTo>
                  <a:pt x="1055" y="98"/>
                </a:lnTo>
                <a:lnTo>
                  <a:pt x="1076" y="120"/>
                </a:lnTo>
                <a:lnTo>
                  <a:pt x="1098" y="131"/>
                </a:lnTo>
                <a:lnTo>
                  <a:pt x="1109" y="141"/>
                </a:lnTo>
                <a:lnTo>
                  <a:pt x="1109" y="163"/>
                </a:lnTo>
                <a:lnTo>
                  <a:pt x="1120" y="163"/>
                </a:lnTo>
                <a:lnTo>
                  <a:pt x="1120" y="174"/>
                </a:lnTo>
                <a:lnTo>
                  <a:pt x="1120" y="196"/>
                </a:lnTo>
                <a:lnTo>
                  <a:pt x="1109" y="207"/>
                </a:lnTo>
                <a:lnTo>
                  <a:pt x="1098" y="229"/>
                </a:lnTo>
                <a:lnTo>
                  <a:pt x="1076" y="239"/>
                </a:lnTo>
                <a:lnTo>
                  <a:pt x="1055" y="261"/>
                </a:lnTo>
                <a:lnTo>
                  <a:pt x="1044" y="283"/>
                </a:lnTo>
                <a:lnTo>
                  <a:pt x="1033" y="305"/>
                </a:lnTo>
                <a:lnTo>
                  <a:pt x="1033" y="337"/>
                </a:lnTo>
                <a:lnTo>
                  <a:pt x="1033" y="348"/>
                </a:lnTo>
                <a:lnTo>
                  <a:pt x="1033" y="359"/>
                </a:lnTo>
                <a:lnTo>
                  <a:pt x="1033" y="370"/>
                </a:lnTo>
                <a:lnTo>
                  <a:pt x="1033" y="392"/>
                </a:lnTo>
                <a:lnTo>
                  <a:pt x="1033" y="414"/>
                </a:lnTo>
                <a:lnTo>
                  <a:pt x="1033" y="446"/>
                </a:lnTo>
                <a:lnTo>
                  <a:pt x="1033" y="479"/>
                </a:lnTo>
                <a:lnTo>
                  <a:pt x="1044" y="511"/>
                </a:lnTo>
                <a:lnTo>
                  <a:pt x="1044" y="555"/>
                </a:lnTo>
                <a:lnTo>
                  <a:pt x="1044" y="588"/>
                </a:lnTo>
                <a:lnTo>
                  <a:pt x="1044" y="642"/>
                </a:lnTo>
                <a:lnTo>
                  <a:pt x="1044" y="686"/>
                </a:lnTo>
                <a:lnTo>
                  <a:pt x="1044" y="740"/>
                </a:lnTo>
                <a:lnTo>
                  <a:pt x="1055" y="805"/>
                </a:lnTo>
                <a:lnTo>
                  <a:pt x="1055" y="860"/>
                </a:lnTo>
                <a:lnTo>
                  <a:pt x="1055" y="925"/>
                </a:lnTo>
                <a:lnTo>
                  <a:pt x="1055" y="1001"/>
                </a:lnTo>
                <a:lnTo>
                  <a:pt x="1055" y="1056"/>
                </a:lnTo>
                <a:lnTo>
                  <a:pt x="1055" y="1121"/>
                </a:lnTo>
                <a:lnTo>
                  <a:pt x="1065" y="1175"/>
                </a:lnTo>
                <a:lnTo>
                  <a:pt x="1065" y="1230"/>
                </a:lnTo>
                <a:lnTo>
                  <a:pt x="1065" y="1284"/>
                </a:lnTo>
                <a:lnTo>
                  <a:pt x="1065" y="1339"/>
                </a:lnTo>
                <a:lnTo>
                  <a:pt x="1065" y="1382"/>
                </a:lnTo>
                <a:lnTo>
                  <a:pt x="1065" y="1426"/>
                </a:lnTo>
                <a:lnTo>
                  <a:pt x="1065" y="1469"/>
                </a:lnTo>
                <a:lnTo>
                  <a:pt x="1065" y="1513"/>
                </a:lnTo>
                <a:lnTo>
                  <a:pt x="1065" y="1545"/>
                </a:lnTo>
                <a:lnTo>
                  <a:pt x="1065" y="1578"/>
                </a:lnTo>
                <a:lnTo>
                  <a:pt x="1065" y="1611"/>
                </a:lnTo>
                <a:lnTo>
                  <a:pt x="1065" y="1632"/>
                </a:lnTo>
                <a:lnTo>
                  <a:pt x="1065" y="1665"/>
                </a:lnTo>
                <a:lnTo>
                  <a:pt x="1055" y="1763"/>
                </a:lnTo>
                <a:lnTo>
                  <a:pt x="1044" y="1850"/>
                </a:lnTo>
                <a:lnTo>
                  <a:pt x="1033" y="1926"/>
                </a:lnTo>
                <a:lnTo>
                  <a:pt x="1022" y="2002"/>
                </a:lnTo>
                <a:lnTo>
                  <a:pt x="1011" y="2035"/>
                </a:lnTo>
                <a:lnTo>
                  <a:pt x="1000" y="2057"/>
                </a:lnTo>
                <a:lnTo>
                  <a:pt x="989" y="2089"/>
                </a:lnTo>
                <a:lnTo>
                  <a:pt x="978" y="2111"/>
                </a:lnTo>
                <a:lnTo>
                  <a:pt x="968" y="2133"/>
                </a:lnTo>
                <a:lnTo>
                  <a:pt x="957" y="2155"/>
                </a:lnTo>
                <a:lnTo>
                  <a:pt x="946" y="2176"/>
                </a:lnTo>
                <a:lnTo>
                  <a:pt x="935" y="2187"/>
                </a:lnTo>
                <a:lnTo>
                  <a:pt x="913" y="2209"/>
                </a:lnTo>
                <a:lnTo>
                  <a:pt x="881" y="2231"/>
                </a:lnTo>
                <a:lnTo>
                  <a:pt x="859" y="2242"/>
                </a:lnTo>
                <a:lnTo>
                  <a:pt x="848" y="2242"/>
                </a:lnTo>
                <a:lnTo>
                  <a:pt x="837" y="2242"/>
                </a:lnTo>
                <a:lnTo>
                  <a:pt x="826" y="2242"/>
                </a:lnTo>
                <a:lnTo>
                  <a:pt x="815" y="2231"/>
                </a:lnTo>
                <a:lnTo>
                  <a:pt x="804" y="2220"/>
                </a:lnTo>
                <a:lnTo>
                  <a:pt x="804" y="2198"/>
                </a:lnTo>
                <a:lnTo>
                  <a:pt x="794" y="2187"/>
                </a:lnTo>
                <a:lnTo>
                  <a:pt x="794" y="2166"/>
                </a:lnTo>
                <a:lnTo>
                  <a:pt x="783" y="2144"/>
                </a:lnTo>
                <a:lnTo>
                  <a:pt x="772" y="2122"/>
                </a:lnTo>
                <a:lnTo>
                  <a:pt x="750" y="2100"/>
                </a:lnTo>
                <a:lnTo>
                  <a:pt x="728" y="2079"/>
                </a:lnTo>
                <a:lnTo>
                  <a:pt x="707" y="2057"/>
                </a:lnTo>
                <a:lnTo>
                  <a:pt x="685" y="2024"/>
                </a:lnTo>
                <a:lnTo>
                  <a:pt x="652" y="2002"/>
                </a:lnTo>
                <a:lnTo>
                  <a:pt x="620" y="1981"/>
                </a:lnTo>
                <a:lnTo>
                  <a:pt x="587" y="1959"/>
                </a:lnTo>
                <a:lnTo>
                  <a:pt x="554" y="1937"/>
                </a:lnTo>
                <a:lnTo>
                  <a:pt x="533" y="1915"/>
                </a:lnTo>
                <a:lnTo>
                  <a:pt x="511" y="1904"/>
                </a:lnTo>
                <a:lnTo>
                  <a:pt x="500" y="1894"/>
                </a:lnTo>
                <a:lnTo>
                  <a:pt x="489" y="1883"/>
                </a:lnTo>
                <a:lnTo>
                  <a:pt x="489" y="1872"/>
                </a:lnTo>
                <a:lnTo>
                  <a:pt x="489" y="1861"/>
                </a:lnTo>
                <a:lnTo>
                  <a:pt x="500" y="1861"/>
                </a:lnTo>
                <a:lnTo>
                  <a:pt x="511" y="1861"/>
                </a:lnTo>
                <a:lnTo>
                  <a:pt x="533" y="1861"/>
                </a:lnTo>
                <a:lnTo>
                  <a:pt x="554" y="1861"/>
                </a:lnTo>
                <a:lnTo>
                  <a:pt x="576" y="1861"/>
                </a:lnTo>
                <a:lnTo>
                  <a:pt x="609" y="1872"/>
                </a:lnTo>
                <a:lnTo>
                  <a:pt x="641" y="1872"/>
                </a:lnTo>
                <a:lnTo>
                  <a:pt x="685" y="1883"/>
                </a:lnTo>
                <a:lnTo>
                  <a:pt x="707" y="1883"/>
                </a:lnTo>
                <a:lnTo>
                  <a:pt x="739" y="1894"/>
                </a:lnTo>
                <a:lnTo>
                  <a:pt x="761" y="1894"/>
                </a:lnTo>
                <a:lnTo>
                  <a:pt x="783" y="1894"/>
                </a:lnTo>
                <a:lnTo>
                  <a:pt x="804" y="1894"/>
                </a:lnTo>
                <a:lnTo>
                  <a:pt x="815" y="1894"/>
                </a:lnTo>
                <a:lnTo>
                  <a:pt x="826" y="1883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58751" name="Freeform 31"/>
          <p:cNvSpPr/>
          <p:nvPr>
            <p:custDataLst>
              <p:tags r:id="rId15"/>
            </p:custDataLst>
          </p:nvPr>
        </p:nvSpPr>
        <p:spPr>
          <a:xfrm>
            <a:off x="2120265" y="3027680"/>
            <a:ext cx="420688" cy="117475"/>
          </a:xfrm>
          <a:custGeom>
            <a:avLst/>
            <a:gdLst>
              <a:gd name="txL" fmla="*/ 0 w 663"/>
              <a:gd name="txT" fmla="*/ 0 h 185"/>
              <a:gd name="txR" fmla="*/ 663 w 663"/>
              <a:gd name="txB" fmla="*/ 185 h 185"/>
            </a:gdLst>
            <a:ahLst/>
            <a:cxnLst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txL" t="txT" r="txR" b="txB"/>
            <a:pathLst>
              <a:path w="663" h="185">
                <a:moveTo>
                  <a:pt x="0" y="120"/>
                </a:moveTo>
                <a:lnTo>
                  <a:pt x="0" y="109"/>
                </a:lnTo>
                <a:lnTo>
                  <a:pt x="0" y="98"/>
                </a:lnTo>
                <a:lnTo>
                  <a:pt x="11" y="87"/>
                </a:lnTo>
                <a:lnTo>
                  <a:pt x="11" y="76"/>
                </a:lnTo>
                <a:lnTo>
                  <a:pt x="22" y="76"/>
                </a:lnTo>
                <a:lnTo>
                  <a:pt x="32" y="76"/>
                </a:lnTo>
                <a:lnTo>
                  <a:pt x="54" y="76"/>
                </a:lnTo>
                <a:lnTo>
                  <a:pt x="87" y="76"/>
                </a:lnTo>
                <a:lnTo>
                  <a:pt x="119" y="65"/>
                </a:lnTo>
                <a:lnTo>
                  <a:pt x="163" y="54"/>
                </a:lnTo>
                <a:lnTo>
                  <a:pt x="217" y="43"/>
                </a:lnTo>
                <a:lnTo>
                  <a:pt x="272" y="32"/>
                </a:lnTo>
                <a:lnTo>
                  <a:pt x="315" y="32"/>
                </a:lnTo>
                <a:lnTo>
                  <a:pt x="370" y="22"/>
                </a:lnTo>
                <a:lnTo>
                  <a:pt x="402" y="11"/>
                </a:lnTo>
                <a:lnTo>
                  <a:pt x="435" y="11"/>
                </a:lnTo>
                <a:lnTo>
                  <a:pt x="467" y="11"/>
                </a:lnTo>
                <a:lnTo>
                  <a:pt x="489" y="0"/>
                </a:lnTo>
                <a:lnTo>
                  <a:pt x="500" y="0"/>
                </a:lnTo>
                <a:lnTo>
                  <a:pt x="511" y="0"/>
                </a:lnTo>
                <a:lnTo>
                  <a:pt x="522" y="0"/>
                </a:lnTo>
                <a:lnTo>
                  <a:pt x="543" y="11"/>
                </a:lnTo>
                <a:lnTo>
                  <a:pt x="565" y="11"/>
                </a:lnTo>
                <a:lnTo>
                  <a:pt x="598" y="22"/>
                </a:lnTo>
                <a:lnTo>
                  <a:pt x="630" y="43"/>
                </a:lnTo>
                <a:lnTo>
                  <a:pt x="652" y="54"/>
                </a:lnTo>
                <a:lnTo>
                  <a:pt x="663" y="76"/>
                </a:lnTo>
                <a:lnTo>
                  <a:pt x="663" y="87"/>
                </a:lnTo>
                <a:lnTo>
                  <a:pt x="663" y="98"/>
                </a:lnTo>
                <a:lnTo>
                  <a:pt x="652" y="109"/>
                </a:lnTo>
                <a:lnTo>
                  <a:pt x="641" y="120"/>
                </a:lnTo>
                <a:lnTo>
                  <a:pt x="620" y="120"/>
                </a:lnTo>
                <a:lnTo>
                  <a:pt x="587" y="130"/>
                </a:lnTo>
                <a:lnTo>
                  <a:pt x="554" y="141"/>
                </a:lnTo>
                <a:lnTo>
                  <a:pt x="511" y="141"/>
                </a:lnTo>
                <a:lnTo>
                  <a:pt x="467" y="152"/>
                </a:lnTo>
                <a:lnTo>
                  <a:pt x="413" y="152"/>
                </a:lnTo>
                <a:lnTo>
                  <a:pt x="370" y="163"/>
                </a:lnTo>
                <a:lnTo>
                  <a:pt x="326" y="174"/>
                </a:lnTo>
                <a:lnTo>
                  <a:pt x="293" y="174"/>
                </a:lnTo>
                <a:lnTo>
                  <a:pt x="261" y="174"/>
                </a:lnTo>
                <a:lnTo>
                  <a:pt x="228" y="185"/>
                </a:lnTo>
                <a:lnTo>
                  <a:pt x="206" y="185"/>
                </a:lnTo>
                <a:lnTo>
                  <a:pt x="185" y="185"/>
                </a:lnTo>
                <a:lnTo>
                  <a:pt x="141" y="185"/>
                </a:lnTo>
                <a:lnTo>
                  <a:pt x="109" y="185"/>
                </a:lnTo>
                <a:lnTo>
                  <a:pt x="87" y="174"/>
                </a:lnTo>
                <a:lnTo>
                  <a:pt x="54" y="163"/>
                </a:lnTo>
                <a:lnTo>
                  <a:pt x="32" y="152"/>
                </a:lnTo>
                <a:lnTo>
                  <a:pt x="22" y="141"/>
                </a:lnTo>
                <a:lnTo>
                  <a:pt x="11" y="120"/>
                </a:lnTo>
                <a:lnTo>
                  <a:pt x="0" y="120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58752" name="Freeform 32"/>
          <p:cNvSpPr/>
          <p:nvPr>
            <p:custDataLst>
              <p:tags r:id="rId16"/>
            </p:custDataLst>
          </p:nvPr>
        </p:nvSpPr>
        <p:spPr>
          <a:xfrm>
            <a:off x="2029778" y="3316605"/>
            <a:ext cx="138112" cy="407988"/>
          </a:xfrm>
          <a:custGeom>
            <a:avLst/>
            <a:gdLst>
              <a:gd name="txL" fmla="*/ 0 w 217"/>
              <a:gd name="txT" fmla="*/ 0 h 642"/>
              <a:gd name="txR" fmla="*/ 217 w 217"/>
              <a:gd name="txB" fmla="*/ 642 h 642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217" h="642">
                <a:moveTo>
                  <a:pt x="21" y="109"/>
                </a:moveTo>
                <a:lnTo>
                  <a:pt x="10" y="98"/>
                </a:lnTo>
                <a:lnTo>
                  <a:pt x="0" y="87"/>
                </a:lnTo>
                <a:lnTo>
                  <a:pt x="0" y="76"/>
                </a:lnTo>
                <a:lnTo>
                  <a:pt x="0" y="65"/>
                </a:lnTo>
                <a:lnTo>
                  <a:pt x="0" y="54"/>
                </a:lnTo>
                <a:lnTo>
                  <a:pt x="0" y="43"/>
                </a:lnTo>
                <a:lnTo>
                  <a:pt x="10" y="33"/>
                </a:lnTo>
                <a:lnTo>
                  <a:pt x="21" y="22"/>
                </a:lnTo>
                <a:lnTo>
                  <a:pt x="32" y="11"/>
                </a:lnTo>
                <a:lnTo>
                  <a:pt x="43" y="0"/>
                </a:lnTo>
                <a:lnTo>
                  <a:pt x="65" y="0"/>
                </a:lnTo>
                <a:lnTo>
                  <a:pt x="97" y="0"/>
                </a:lnTo>
                <a:lnTo>
                  <a:pt x="130" y="11"/>
                </a:lnTo>
                <a:lnTo>
                  <a:pt x="163" y="22"/>
                </a:lnTo>
                <a:lnTo>
                  <a:pt x="195" y="33"/>
                </a:lnTo>
                <a:lnTo>
                  <a:pt x="206" y="87"/>
                </a:lnTo>
                <a:lnTo>
                  <a:pt x="206" y="130"/>
                </a:lnTo>
                <a:lnTo>
                  <a:pt x="206" y="185"/>
                </a:lnTo>
                <a:lnTo>
                  <a:pt x="206" y="228"/>
                </a:lnTo>
                <a:lnTo>
                  <a:pt x="206" y="272"/>
                </a:lnTo>
                <a:lnTo>
                  <a:pt x="206" y="315"/>
                </a:lnTo>
                <a:lnTo>
                  <a:pt x="217" y="348"/>
                </a:lnTo>
                <a:lnTo>
                  <a:pt x="217" y="381"/>
                </a:lnTo>
                <a:lnTo>
                  <a:pt x="217" y="413"/>
                </a:lnTo>
                <a:lnTo>
                  <a:pt x="217" y="446"/>
                </a:lnTo>
                <a:lnTo>
                  <a:pt x="217" y="468"/>
                </a:lnTo>
                <a:lnTo>
                  <a:pt x="217" y="490"/>
                </a:lnTo>
                <a:lnTo>
                  <a:pt x="217" y="511"/>
                </a:lnTo>
                <a:lnTo>
                  <a:pt x="217" y="522"/>
                </a:lnTo>
                <a:lnTo>
                  <a:pt x="217" y="533"/>
                </a:lnTo>
                <a:lnTo>
                  <a:pt x="217" y="544"/>
                </a:lnTo>
                <a:lnTo>
                  <a:pt x="217" y="566"/>
                </a:lnTo>
                <a:lnTo>
                  <a:pt x="217" y="577"/>
                </a:lnTo>
                <a:lnTo>
                  <a:pt x="217" y="598"/>
                </a:lnTo>
                <a:lnTo>
                  <a:pt x="217" y="609"/>
                </a:lnTo>
                <a:lnTo>
                  <a:pt x="206" y="620"/>
                </a:lnTo>
                <a:lnTo>
                  <a:pt x="195" y="631"/>
                </a:lnTo>
                <a:lnTo>
                  <a:pt x="184" y="642"/>
                </a:lnTo>
                <a:lnTo>
                  <a:pt x="173" y="642"/>
                </a:lnTo>
                <a:lnTo>
                  <a:pt x="163" y="631"/>
                </a:lnTo>
                <a:lnTo>
                  <a:pt x="163" y="620"/>
                </a:lnTo>
                <a:lnTo>
                  <a:pt x="152" y="609"/>
                </a:lnTo>
                <a:lnTo>
                  <a:pt x="141" y="588"/>
                </a:lnTo>
                <a:lnTo>
                  <a:pt x="130" y="555"/>
                </a:lnTo>
                <a:lnTo>
                  <a:pt x="130" y="533"/>
                </a:lnTo>
                <a:lnTo>
                  <a:pt x="119" y="511"/>
                </a:lnTo>
                <a:lnTo>
                  <a:pt x="119" y="479"/>
                </a:lnTo>
                <a:lnTo>
                  <a:pt x="108" y="457"/>
                </a:lnTo>
                <a:lnTo>
                  <a:pt x="97" y="348"/>
                </a:lnTo>
                <a:lnTo>
                  <a:pt x="87" y="294"/>
                </a:lnTo>
                <a:lnTo>
                  <a:pt x="76" y="239"/>
                </a:lnTo>
                <a:lnTo>
                  <a:pt x="76" y="218"/>
                </a:lnTo>
                <a:lnTo>
                  <a:pt x="65" y="185"/>
                </a:lnTo>
                <a:lnTo>
                  <a:pt x="65" y="163"/>
                </a:lnTo>
                <a:lnTo>
                  <a:pt x="54" y="152"/>
                </a:lnTo>
                <a:lnTo>
                  <a:pt x="54" y="130"/>
                </a:lnTo>
                <a:lnTo>
                  <a:pt x="43" y="120"/>
                </a:lnTo>
                <a:lnTo>
                  <a:pt x="32" y="109"/>
                </a:lnTo>
                <a:lnTo>
                  <a:pt x="21" y="109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58753" name="Freeform 33"/>
          <p:cNvSpPr/>
          <p:nvPr>
            <p:custDataLst>
              <p:tags r:id="rId17"/>
            </p:custDataLst>
          </p:nvPr>
        </p:nvSpPr>
        <p:spPr>
          <a:xfrm>
            <a:off x="2112328" y="3262630"/>
            <a:ext cx="469900" cy="303213"/>
          </a:xfrm>
          <a:custGeom>
            <a:avLst/>
            <a:gdLst>
              <a:gd name="txL" fmla="*/ 0 w 739"/>
              <a:gd name="txT" fmla="*/ 0 h 479"/>
              <a:gd name="txR" fmla="*/ 739 w 739"/>
              <a:gd name="txB" fmla="*/ 479 h 479"/>
            </a:gdLst>
            <a:ahLst/>
            <a:cxnLst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739" h="479">
                <a:moveTo>
                  <a:pt x="435" y="32"/>
                </a:moveTo>
                <a:lnTo>
                  <a:pt x="446" y="22"/>
                </a:lnTo>
                <a:lnTo>
                  <a:pt x="467" y="11"/>
                </a:lnTo>
                <a:lnTo>
                  <a:pt x="478" y="0"/>
                </a:lnTo>
                <a:lnTo>
                  <a:pt x="489" y="0"/>
                </a:lnTo>
                <a:lnTo>
                  <a:pt x="500" y="0"/>
                </a:lnTo>
                <a:lnTo>
                  <a:pt x="511" y="11"/>
                </a:lnTo>
                <a:lnTo>
                  <a:pt x="533" y="11"/>
                </a:lnTo>
                <a:lnTo>
                  <a:pt x="554" y="22"/>
                </a:lnTo>
                <a:lnTo>
                  <a:pt x="565" y="22"/>
                </a:lnTo>
                <a:lnTo>
                  <a:pt x="598" y="32"/>
                </a:lnTo>
                <a:lnTo>
                  <a:pt x="620" y="43"/>
                </a:lnTo>
                <a:lnTo>
                  <a:pt x="652" y="65"/>
                </a:lnTo>
                <a:lnTo>
                  <a:pt x="674" y="76"/>
                </a:lnTo>
                <a:lnTo>
                  <a:pt x="696" y="76"/>
                </a:lnTo>
                <a:lnTo>
                  <a:pt x="707" y="87"/>
                </a:lnTo>
                <a:lnTo>
                  <a:pt x="718" y="98"/>
                </a:lnTo>
                <a:lnTo>
                  <a:pt x="728" y="109"/>
                </a:lnTo>
                <a:lnTo>
                  <a:pt x="739" y="109"/>
                </a:lnTo>
                <a:lnTo>
                  <a:pt x="739" y="120"/>
                </a:lnTo>
                <a:lnTo>
                  <a:pt x="739" y="130"/>
                </a:lnTo>
                <a:lnTo>
                  <a:pt x="728" y="152"/>
                </a:lnTo>
                <a:lnTo>
                  <a:pt x="707" y="163"/>
                </a:lnTo>
                <a:lnTo>
                  <a:pt x="685" y="174"/>
                </a:lnTo>
                <a:lnTo>
                  <a:pt x="674" y="185"/>
                </a:lnTo>
                <a:lnTo>
                  <a:pt x="663" y="207"/>
                </a:lnTo>
                <a:lnTo>
                  <a:pt x="641" y="228"/>
                </a:lnTo>
                <a:lnTo>
                  <a:pt x="620" y="261"/>
                </a:lnTo>
                <a:lnTo>
                  <a:pt x="598" y="305"/>
                </a:lnTo>
                <a:lnTo>
                  <a:pt x="576" y="359"/>
                </a:lnTo>
                <a:lnTo>
                  <a:pt x="554" y="413"/>
                </a:lnTo>
                <a:lnTo>
                  <a:pt x="533" y="479"/>
                </a:lnTo>
                <a:lnTo>
                  <a:pt x="446" y="479"/>
                </a:lnTo>
                <a:lnTo>
                  <a:pt x="446" y="435"/>
                </a:lnTo>
                <a:lnTo>
                  <a:pt x="457" y="402"/>
                </a:lnTo>
                <a:lnTo>
                  <a:pt x="457" y="370"/>
                </a:lnTo>
                <a:lnTo>
                  <a:pt x="457" y="337"/>
                </a:lnTo>
                <a:lnTo>
                  <a:pt x="467" y="315"/>
                </a:lnTo>
                <a:lnTo>
                  <a:pt x="467" y="294"/>
                </a:lnTo>
                <a:lnTo>
                  <a:pt x="467" y="250"/>
                </a:lnTo>
                <a:lnTo>
                  <a:pt x="467" y="207"/>
                </a:lnTo>
                <a:lnTo>
                  <a:pt x="467" y="185"/>
                </a:lnTo>
                <a:lnTo>
                  <a:pt x="467" y="174"/>
                </a:lnTo>
                <a:lnTo>
                  <a:pt x="467" y="163"/>
                </a:lnTo>
                <a:lnTo>
                  <a:pt x="457" y="163"/>
                </a:lnTo>
                <a:lnTo>
                  <a:pt x="446" y="163"/>
                </a:lnTo>
                <a:lnTo>
                  <a:pt x="435" y="163"/>
                </a:lnTo>
                <a:lnTo>
                  <a:pt x="413" y="163"/>
                </a:lnTo>
                <a:lnTo>
                  <a:pt x="391" y="163"/>
                </a:lnTo>
                <a:lnTo>
                  <a:pt x="370" y="174"/>
                </a:lnTo>
                <a:lnTo>
                  <a:pt x="348" y="174"/>
                </a:lnTo>
                <a:lnTo>
                  <a:pt x="315" y="174"/>
                </a:lnTo>
                <a:lnTo>
                  <a:pt x="283" y="185"/>
                </a:lnTo>
                <a:lnTo>
                  <a:pt x="239" y="196"/>
                </a:lnTo>
                <a:lnTo>
                  <a:pt x="196" y="196"/>
                </a:lnTo>
                <a:lnTo>
                  <a:pt x="152" y="207"/>
                </a:lnTo>
                <a:lnTo>
                  <a:pt x="109" y="217"/>
                </a:lnTo>
                <a:lnTo>
                  <a:pt x="54" y="228"/>
                </a:lnTo>
                <a:lnTo>
                  <a:pt x="0" y="239"/>
                </a:lnTo>
                <a:lnTo>
                  <a:pt x="0" y="120"/>
                </a:lnTo>
                <a:lnTo>
                  <a:pt x="65" y="109"/>
                </a:lnTo>
                <a:lnTo>
                  <a:pt x="130" y="109"/>
                </a:lnTo>
                <a:lnTo>
                  <a:pt x="196" y="98"/>
                </a:lnTo>
                <a:lnTo>
                  <a:pt x="272" y="76"/>
                </a:lnTo>
                <a:lnTo>
                  <a:pt x="304" y="76"/>
                </a:lnTo>
                <a:lnTo>
                  <a:pt x="326" y="76"/>
                </a:lnTo>
                <a:lnTo>
                  <a:pt x="359" y="65"/>
                </a:lnTo>
                <a:lnTo>
                  <a:pt x="381" y="54"/>
                </a:lnTo>
                <a:lnTo>
                  <a:pt x="391" y="54"/>
                </a:lnTo>
                <a:lnTo>
                  <a:pt x="413" y="43"/>
                </a:lnTo>
                <a:lnTo>
                  <a:pt x="424" y="43"/>
                </a:lnTo>
                <a:lnTo>
                  <a:pt x="435" y="32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58754" name="Freeform 34"/>
          <p:cNvSpPr/>
          <p:nvPr>
            <p:custDataLst>
              <p:tags r:id="rId18"/>
            </p:custDataLst>
          </p:nvPr>
        </p:nvSpPr>
        <p:spPr>
          <a:xfrm>
            <a:off x="2147253" y="3516630"/>
            <a:ext cx="358775" cy="139700"/>
          </a:xfrm>
          <a:custGeom>
            <a:avLst/>
            <a:gdLst>
              <a:gd name="txL" fmla="*/ 0 w 566"/>
              <a:gd name="txT" fmla="*/ 0 h 218"/>
              <a:gd name="txR" fmla="*/ 566 w 566"/>
              <a:gd name="txB" fmla="*/ 218 h 218"/>
            </a:gdLst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</a:cxnLst>
            <a:rect l="txL" t="txT" r="txR" b="txB"/>
            <a:pathLst>
              <a:path w="566" h="218">
                <a:moveTo>
                  <a:pt x="500" y="0"/>
                </a:moveTo>
                <a:lnTo>
                  <a:pt x="522" y="22"/>
                </a:lnTo>
                <a:lnTo>
                  <a:pt x="533" y="44"/>
                </a:lnTo>
                <a:lnTo>
                  <a:pt x="555" y="66"/>
                </a:lnTo>
                <a:lnTo>
                  <a:pt x="555" y="77"/>
                </a:lnTo>
                <a:lnTo>
                  <a:pt x="566" y="88"/>
                </a:lnTo>
                <a:lnTo>
                  <a:pt x="566" y="98"/>
                </a:lnTo>
                <a:lnTo>
                  <a:pt x="566" y="109"/>
                </a:lnTo>
                <a:lnTo>
                  <a:pt x="566" y="120"/>
                </a:lnTo>
                <a:lnTo>
                  <a:pt x="555" y="131"/>
                </a:lnTo>
                <a:lnTo>
                  <a:pt x="533" y="131"/>
                </a:lnTo>
                <a:lnTo>
                  <a:pt x="522" y="142"/>
                </a:lnTo>
                <a:lnTo>
                  <a:pt x="500" y="142"/>
                </a:lnTo>
                <a:lnTo>
                  <a:pt x="479" y="153"/>
                </a:lnTo>
                <a:lnTo>
                  <a:pt x="446" y="153"/>
                </a:lnTo>
                <a:lnTo>
                  <a:pt x="413" y="164"/>
                </a:lnTo>
                <a:lnTo>
                  <a:pt x="370" y="164"/>
                </a:lnTo>
                <a:lnTo>
                  <a:pt x="337" y="175"/>
                </a:lnTo>
                <a:lnTo>
                  <a:pt x="283" y="175"/>
                </a:lnTo>
                <a:lnTo>
                  <a:pt x="240" y="185"/>
                </a:lnTo>
                <a:lnTo>
                  <a:pt x="185" y="196"/>
                </a:lnTo>
                <a:lnTo>
                  <a:pt x="131" y="207"/>
                </a:lnTo>
                <a:lnTo>
                  <a:pt x="66" y="207"/>
                </a:lnTo>
                <a:lnTo>
                  <a:pt x="0" y="218"/>
                </a:lnTo>
                <a:lnTo>
                  <a:pt x="0" y="98"/>
                </a:lnTo>
                <a:lnTo>
                  <a:pt x="55" y="98"/>
                </a:lnTo>
                <a:lnTo>
                  <a:pt x="109" y="88"/>
                </a:lnTo>
                <a:lnTo>
                  <a:pt x="163" y="77"/>
                </a:lnTo>
                <a:lnTo>
                  <a:pt x="218" y="77"/>
                </a:lnTo>
                <a:lnTo>
                  <a:pt x="283" y="55"/>
                </a:lnTo>
                <a:lnTo>
                  <a:pt x="348" y="44"/>
                </a:lnTo>
                <a:lnTo>
                  <a:pt x="424" y="22"/>
                </a:lnTo>
                <a:lnTo>
                  <a:pt x="500" y="0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</p:spTree>
    <p:custDataLst>
      <p:tags r:id="rId1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8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58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8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58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8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58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5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文本框 7"/>
          <p:cNvSpPr txBox="1"/>
          <p:nvPr/>
        </p:nvSpPr>
        <p:spPr>
          <a:xfrm>
            <a:off x="928370" y="593090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字词认读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30630" y="1518920"/>
            <a:ext cx="137541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cuī  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18585" y="2162175"/>
            <a:ext cx="212788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结构：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部首：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组词：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笔画：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书写指导：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384800" y="2132560"/>
            <a:ext cx="595820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左右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亻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催办   催人泪下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sz="24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十三</a:t>
            </a:r>
            <a:endParaRPr lang="zh-CN" sz="24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“山”要扁。下边“ 亻” 比左边“ 亻” 要小，右边四横一竖要紧凑，上边有一点。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+mn-ea"/>
            </a:endParaRPr>
          </a:p>
        </p:txBody>
      </p:sp>
      <p:graphicFrame>
        <p:nvGraphicFramePr>
          <p:cNvPr id="41" name="Group 47"/>
          <p:cNvGraphicFramePr>
            <a:graphicFrameLocks noGrp="1"/>
          </p:cNvGraphicFramePr>
          <p:nvPr>
            <p:custDataLst>
              <p:tags r:id="rId11"/>
            </p:custDataLst>
          </p:nvPr>
        </p:nvGraphicFramePr>
        <p:xfrm>
          <a:off x="8730630" y="2161928"/>
          <a:ext cx="900287" cy="900113"/>
        </p:xfrm>
        <a:graphic>
          <a:graphicData uri="http://schemas.openxmlformats.org/drawingml/2006/table">
            <a:tbl>
              <a:tblPr/>
              <a:tblGrid>
                <a:gridCol w="446405"/>
                <a:gridCol w="453882"/>
              </a:tblGrid>
              <a:tr h="44794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5217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矩形 2">
            <a:hlinkClick r:id="" action="ppaction://noaction"/>
          </p:cNvPr>
          <p:cNvSpPr/>
          <p:nvPr>
            <p:custDataLst>
              <p:tags r:id="rId12"/>
            </p:custDataLst>
          </p:nvPr>
        </p:nvSpPr>
        <p:spPr>
          <a:xfrm>
            <a:off x="8741731" y="2171355"/>
            <a:ext cx="871855" cy="922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5400" b="1" dirty="0">
                <a:ln>
                  <a:solidFill>
                    <a:schemeClr val="lt1"/>
                  </a:solidFill>
                </a:ln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催</a:t>
            </a:r>
            <a:endParaRPr lang="zh-CN" altLang="en-US" sz="5400" b="1" dirty="0">
              <a:ln>
                <a:solidFill>
                  <a:schemeClr val="lt1"/>
                </a:solidFill>
              </a:ln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928053" y="2170748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879" name="Freeform 39"/>
          <p:cNvSpPr/>
          <p:nvPr>
            <p:custDataLst>
              <p:tags r:id="rId13"/>
            </p:custDataLst>
          </p:nvPr>
        </p:nvSpPr>
        <p:spPr>
          <a:xfrm>
            <a:off x="2325053" y="2507615"/>
            <a:ext cx="138112" cy="374650"/>
          </a:xfrm>
          <a:custGeom>
            <a:avLst/>
            <a:gdLst>
              <a:gd name="txL" fmla="*/ 0 w 218"/>
              <a:gd name="txT" fmla="*/ 0 h 588"/>
              <a:gd name="txR" fmla="*/ 218 w 218"/>
              <a:gd name="txB" fmla="*/ 588 h 58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218" h="588">
                <a:moveTo>
                  <a:pt x="44" y="218"/>
                </a:moveTo>
                <a:lnTo>
                  <a:pt x="44" y="185"/>
                </a:lnTo>
                <a:lnTo>
                  <a:pt x="33" y="141"/>
                </a:lnTo>
                <a:lnTo>
                  <a:pt x="22" y="109"/>
                </a:lnTo>
                <a:lnTo>
                  <a:pt x="11" y="76"/>
                </a:lnTo>
                <a:lnTo>
                  <a:pt x="0" y="54"/>
                </a:lnTo>
                <a:lnTo>
                  <a:pt x="0" y="33"/>
                </a:lnTo>
                <a:lnTo>
                  <a:pt x="0" y="22"/>
                </a:lnTo>
                <a:lnTo>
                  <a:pt x="11" y="11"/>
                </a:lnTo>
                <a:lnTo>
                  <a:pt x="22" y="0"/>
                </a:lnTo>
                <a:lnTo>
                  <a:pt x="33" y="0"/>
                </a:lnTo>
                <a:lnTo>
                  <a:pt x="54" y="11"/>
                </a:lnTo>
                <a:lnTo>
                  <a:pt x="87" y="22"/>
                </a:lnTo>
                <a:lnTo>
                  <a:pt x="120" y="43"/>
                </a:lnTo>
                <a:lnTo>
                  <a:pt x="163" y="65"/>
                </a:lnTo>
                <a:lnTo>
                  <a:pt x="174" y="76"/>
                </a:lnTo>
                <a:lnTo>
                  <a:pt x="185" y="87"/>
                </a:lnTo>
                <a:lnTo>
                  <a:pt x="196" y="98"/>
                </a:lnTo>
                <a:lnTo>
                  <a:pt x="207" y="109"/>
                </a:lnTo>
                <a:lnTo>
                  <a:pt x="207" y="120"/>
                </a:lnTo>
                <a:lnTo>
                  <a:pt x="218" y="120"/>
                </a:lnTo>
                <a:lnTo>
                  <a:pt x="218" y="130"/>
                </a:lnTo>
                <a:lnTo>
                  <a:pt x="218" y="141"/>
                </a:lnTo>
                <a:lnTo>
                  <a:pt x="218" y="163"/>
                </a:lnTo>
                <a:lnTo>
                  <a:pt x="207" y="185"/>
                </a:lnTo>
                <a:lnTo>
                  <a:pt x="207" y="207"/>
                </a:lnTo>
                <a:lnTo>
                  <a:pt x="207" y="228"/>
                </a:lnTo>
                <a:lnTo>
                  <a:pt x="207" y="261"/>
                </a:lnTo>
                <a:lnTo>
                  <a:pt x="207" y="294"/>
                </a:lnTo>
                <a:lnTo>
                  <a:pt x="185" y="435"/>
                </a:lnTo>
                <a:lnTo>
                  <a:pt x="185" y="500"/>
                </a:lnTo>
                <a:lnTo>
                  <a:pt x="185" y="577"/>
                </a:lnTo>
                <a:lnTo>
                  <a:pt x="54" y="588"/>
                </a:lnTo>
                <a:lnTo>
                  <a:pt x="54" y="522"/>
                </a:lnTo>
                <a:lnTo>
                  <a:pt x="54" y="468"/>
                </a:lnTo>
                <a:lnTo>
                  <a:pt x="54" y="403"/>
                </a:lnTo>
                <a:lnTo>
                  <a:pt x="54" y="359"/>
                </a:lnTo>
                <a:lnTo>
                  <a:pt x="54" y="315"/>
                </a:lnTo>
                <a:lnTo>
                  <a:pt x="54" y="283"/>
                </a:lnTo>
                <a:lnTo>
                  <a:pt x="54" y="250"/>
                </a:lnTo>
                <a:lnTo>
                  <a:pt x="44" y="218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5881" name="Freeform 41"/>
          <p:cNvSpPr/>
          <p:nvPr>
            <p:custDataLst>
              <p:tags r:id="rId14"/>
            </p:custDataLst>
          </p:nvPr>
        </p:nvSpPr>
        <p:spPr>
          <a:xfrm>
            <a:off x="1793240" y="3033078"/>
            <a:ext cx="428625" cy="496887"/>
          </a:xfrm>
          <a:custGeom>
            <a:avLst/>
            <a:gdLst>
              <a:gd name="txL" fmla="*/ 0 w 674"/>
              <a:gd name="txT" fmla="*/ 0 h 783"/>
              <a:gd name="txR" fmla="*/ 674 w 674"/>
              <a:gd name="txB" fmla="*/ 783 h 783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674" h="783">
                <a:moveTo>
                  <a:pt x="533" y="348"/>
                </a:moveTo>
                <a:lnTo>
                  <a:pt x="511" y="381"/>
                </a:lnTo>
                <a:lnTo>
                  <a:pt x="468" y="424"/>
                </a:lnTo>
                <a:lnTo>
                  <a:pt x="435" y="457"/>
                </a:lnTo>
                <a:lnTo>
                  <a:pt x="391" y="490"/>
                </a:lnTo>
                <a:lnTo>
                  <a:pt x="348" y="533"/>
                </a:lnTo>
                <a:lnTo>
                  <a:pt x="304" y="566"/>
                </a:lnTo>
                <a:lnTo>
                  <a:pt x="217" y="642"/>
                </a:lnTo>
                <a:lnTo>
                  <a:pt x="163" y="675"/>
                </a:lnTo>
                <a:lnTo>
                  <a:pt x="120" y="707"/>
                </a:lnTo>
                <a:lnTo>
                  <a:pt x="87" y="729"/>
                </a:lnTo>
                <a:lnTo>
                  <a:pt x="65" y="751"/>
                </a:lnTo>
                <a:lnTo>
                  <a:pt x="33" y="773"/>
                </a:lnTo>
                <a:lnTo>
                  <a:pt x="22" y="773"/>
                </a:lnTo>
                <a:lnTo>
                  <a:pt x="11" y="783"/>
                </a:lnTo>
                <a:lnTo>
                  <a:pt x="0" y="783"/>
                </a:lnTo>
                <a:lnTo>
                  <a:pt x="0" y="773"/>
                </a:lnTo>
                <a:lnTo>
                  <a:pt x="0" y="762"/>
                </a:lnTo>
                <a:lnTo>
                  <a:pt x="11" y="751"/>
                </a:lnTo>
                <a:lnTo>
                  <a:pt x="22" y="729"/>
                </a:lnTo>
                <a:lnTo>
                  <a:pt x="33" y="707"/>
                </a:lnTo>
                <a:lnTo>
                  <a:pt x="65" y="686"/>
                </a:lnTo>
                <a:lnTo>
                  <a:pt x="87" y="653"/>
                </a:lnTo>
                <a:lnTo>
                  <a:pt x="120" y="620"/>
                </a:lnTo>
                <a:lnTo>
                  <a:pt x="185" y="555"/>
                </a:lnTo>
                <a:lnTo>
                  <a:pt x="239" y="490"/>
                </a:lnTo>
                <a:lnTo>
                  <a:pt x="294" y="424"/>
                </a:lnTo>
                <a:lnTo>
                  <a:pt x="337" y="370"/>
                </a:lnTo>
                <a:lnTo>
                  <a:pt x="370" y="316"/>
                </a:lnTo>
                <a:lnTo>
                  <a:pt x="402" y="272"/>
                </a:lnTo>
                <a:lnTo>
                  <a:pt x="435" y="228"/>
                </a:lnTo>
                <a:lnTo>
                  <a:pt x="457" y="185"/>
                </a:lnTo>
                <a:lnTo>
                  <a:pt x="468" y="141"/>
                </a:lnTo>
                <a:lnTo>
                  <a:pt x="478" y="109"/>
                </a:lnTo>
                <a:lnTo>
                  <a:pt x="478" y="87"/>
                </a:lnTo>
                <a:lnTo>
                  <a:pt x="468" y="54"/>
                </a:lnTo>
                <a:lnTo>
                  <a:pt x="468" y="33"/>
                </a:lnTo>
                <a:lnTo>
                  <a:pt x="468" y="22"/>
                </a:lnTo>
                <a:lnTo>
                  <a:pt x="468" y="11"/>
                </a:lnTo>
                <a:lnTo>
                  <a:pt x="478" y="11"/>
                </a:lnTo>
                <a:lnTo>
                  <a:pt x="489" y="0"/>
                </a:lnTo>
                <a:lnTo>
                  <a:pt x="500" y="0"/>
                </a:lnTo>
                <a:lnTo>
                  <a:pt x="522" y="0"/>
                </a:lnTo>
                <a:lnTo>
                  <a:pt x="533" y="0"/>
                </a:lnTo>
                <a:lnTo>
                  <a:pt x="544" y="11"/>
                </a:lnTo>
                <a:lnTo>
                  <a:pt x="576" y="22"/>
                </a:lnTo>
                <a:lnTo>
                  <a:pt x="598" y="43"/>
                </a:lnTo>
                <a:lnTo>
                  <a:pt x="631" y="76"/>
                </a:lnTo>
                <a:lnTo>
                  <a:pt x="641" y="109"/>
                </a:lnTo>
                <a:lnTo>
                  <a:pt x="663" y="131"/>
                </a:lnTo>
                <a:lnTo>
                  <a:pt x="674" y="152"/>
                </a:lnTo>
                <a:lnTo>
                  <a:pt x="663" y="163"/>
                </a:lnTo>
                <a:lnTo>
                  <a:pt x="663" y="185"/>
                </a:lnTo>
                <a:lnTo>
                  <a:pt x="652" y="196"/>
                </a:lnTo>
                <a:lnTo>
                  <a:pt x="641" y="218"/>
                </a:lnTo>
                <a:lnTo>
                  <a:pt x="620" y="250"/>
                </a:lnTo>
                <a:lnTo>
                  <a:pt x="598" y="272"/>
                </a:lnTo>
                <a:lnTo>
                  <a:pt x="565" y="305"/>
                </a:lnTo>
                <a:lnTo>
                  <a:pt x="533" y="348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5882" name="Freeform 42"/>
          <p:cNvSpPr/>
          <p:nvPr>
            <p:custDataLst>
              <p:tags r:id="rId15"/>
            </p:custDataLst>
          </p:nvPr>
        </p:nvSpPr>
        <p:spPr>
          <a:xfrm>
            <a:off x="2077403" y="3247390"/>
            <a:ext cx="117475" cy="981075"/>
          </a:xfrm>
          <a:custGeom>
            <a:avLst/>
            <a:gdLst>
              <a:gd name="txL" fmla="*/ 0 w 185"/>
              <a:gd name="txT" fmla="*/ 0 h 1546"/>
              <a:gd name="txR" fmla="*/ 185 w 185"/>
              <a:gd name="txB" fmla="*/ 1546 h 1546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85" h="1546">
                <a:moveTo>
                  <a:pt x="32" y="947"/>
                </a:moveTo>
                <a:lnTo>
                  <a:pt x="43" y="882"/>
                </a:lnTo>
                <a:lnTo>
                  <a:pt x="43" y="816"/>
                </a:lnTo>
                <a:lnTo>
                  <a:pt x="43" y="751"/>
                </a:lnTo>
                <a:lnTo>
                  <a:pt x="54" y="697"/>
                </a:lnTo>
                <a:lnTo>
                  <a:pt x="54" y="642"/>
                </a:lnTo>
                <a:lnTo>
                  <a:pt x="54" y="588"/>
                </a:lnTo>
                <a:lnTo>
                  <a:pt x="54" y="544"/>
                </a:lnTo>
                <a:lnTo>
                  <a:pt x="54" y="501"/>
                </a:lnTo>
                <a:lnTo>
                  <a:pt x="54" y="457"/>
                </a:lnTo>
                <a:lnTo>
                  <a:pt x="54" y="403"/>
                </a:lnTo>
                <a:lnTo>
                  <a:pt x="54" y="349"/>
                </a:lnTo>
                <a:lnTo>
                  <a:pt x="54" y="283"/>
                </a:lnTo>
                <a:lnTo>
                  <a:pt x="43" y="218"/>
                </a:lnTo>
                <a:lnTo>
                  <a:pt x="43" y="153"/>
                </a:lnTo>
                <a:lnTo>
                  <a:pt x="43" y="76"/>
                </a:lnTo>
                <a:lnTo>
                  <a:pt x="32" y="0"/>
                </a:lnTo>
                <a:lnTo>
                  <a:pt x="65" y="11"/>
                </a:lnTo>
                <a:lnTo>
                  <a:pt x="98" y="33"/>
                </a:lnTo>
                <a:lnTo>
                  <a:pt x="119" y="44"/>
                </a:lnTo>
                <a:lnTo>
                  <a:pt x="141" y="55"/>
                </a:lnTo>
                <a:lnTo>
                  <a:pt x="152" y="66"/>
                </a:lnTo>
                <a:lnTo>
                  <a:pt x="163" y="76"/>
                </a:lnTo>
                <a:lnTo>
                  <a:pt x="174" y="87"/>
                </a:lnTo>
                <a:lnTo>
                  <a:pt x="185" y="98"/>
                </a:lnTo>
                <a:lnTo>
                  <a:pt x="185" y="109"/>
                </a:lnTo>
                <a:lnTo>
                  <a:pt x="185" y="131"/>
                </a:lnTo>
                <a:lnTo>
                  <a:pt x="185" y="142"/>
                </a:lnTo>
                <a:lnTo>
                  <a:pt x="185" y="164"/>
                </a:lnTo>
                <a:lnTo>
                  <a:pt x="174" y="185"/>
                </a:lnTo>
                <a:lnTo>
                  <a:pt x="174" y="218"/>
                </a:lnTo>
                <a:lnTo>
                  <a:pt x="174" y="251"/>
                </a:lnTo>
                <a:lnTo>
                  <a:pt x="174" y="283"/>
                </a:lnTo>
                <a:lnTo>
                  <a:pt x="174" y="316"/>
                </a:lnTo>
                <a:lnTo>
                  <a:pt x="174" y="359"/>
                </a:lnTo>
                <a:lnTo>
                  <a:pt x="174" y="403"/>
                </a:lnTo>
                <a:lnTo>
                  <a:pt x="174" y="457"/>
                </a:lnTo>
                <a:lnTo>
                  <a:pt x="174" y="512"/>
                </a:lnTo>
                <a:lnTo>
                  <a:pt x="174" y="566"/>
                </a:lnTo>
                <a:lnTo>
                  <a:pt x="174" y="621"/>
                </a:lnTo>
                <a:lnTo>
                  <a:pt x="163" y="740"/>
                </a:lnTo>
                <a:lnTo>
                  <a:pt x="163" y="860"/>
                </a:lnTo>
                <a:lnTo>
                  <a:pt x="163" y="958"/>
                </a:lnTo>
                <a:lnTo>
                  <a:pt x="152" y="1056"/>
                </a:lnTo>
                <a:lnTo>
                  <a:pt x="152" y="1143"/>
                </a:lnTo>
                <a:lnTo>
                  <a:pt x="152" y="1219"/>
                </a:lnTo>
                <a:lnTo>
                  <a:pt x="152" y="1284"/>
                </a:lnTo>
                <a:lnTo>
                  <a:pt x="141" y="1339"/>
                </a:lnTo>
                <a:lnTo>
                  <a:pt x="141" y="1393"/>
                </a:lnTo>
                <a:lnTo>
                  <a:pt x="141" y="1437"/>
                </a:lnTo>
                <a:lnTo>
                  <a:pt x="130" y="1469"/>
                </a:lnTo>
                <a:lnTo>
                  <a:pt x="119" y="1502"/>
                </a:lnTo>
                <a:lnTo>
                  <a:pt x="119" y="1524"/>
                </a:lnTo>
                <a:lnTo>
                  <a:pt x="108" y="1535"/>
                </a:lnTo>
                <a:lnTo>
                  <a:pt x="108" y="1546"/>
                </a:lnTo>
                <a:lnTo>
                  <a:pt x="98" y="1546"/>
                </a:lnTo>
                <a:lnTo>
                  <a:pt x="87" y="1546"/>
                </a:lnTo>
                <a:lnTo>
                  <a:pt x="87" y="1535"/>
                </a:lnTo>
                <a:lnTo>
                  <a:pt x="76" y="1524"/>
                </a:lnTo>
                <a:lnTo>
                  <a:pt x="65" y="1502"/>
                </a:lnTo>
                <a:lnTo>
                  <a:pt x="54" y="1491"/>
                </a:lnTo>
                <a:lnTo>
                  <a:pt x="43" y="1459"/>
                </a:lnTo>
                <a:lnTo>
                  <a:pt x="32" y="1437"/>
                </a:lnTo>
                <a:lnTo>
                  <a:pt x="11" y="1382"/>
                </a:lnTo>
                <a:lnTo>
                  <a:pt x="0" y="1328"/>
                </a:lnTo>
                <a:lnTo>
                  <a:pt x="0" y="1295"/>
                </a:lnTo>
                <a:lnTo>
                  <a:pt x="0" y="1263"/>
                </a:lnTo>
                <a:lnTo>
                  <a:pt x="11" y="1252"/>
                </a:lnTo>
                <a:lnTo>
                  <a:pt x="11" y="1230"/>
                </a:lnTo>
                <a:lnTo>
                  <a:pt x="11" y="1197"/>
                </a:lnTo>
                <a:lnTo>
                  <a:pt x="22" y="1165"/>
                </a:lnTo>
                <a:lnTo>
                  <a:pt x="22" y="1121"/>
                </a:lnTo>
                <a:lnTo>
                  <a:pt x="22" y="1067"/>
                </a:lnTo>
                <a:lnTo>
                  <a:pt x="32" y="1012"/>
                </a:lnTo>
                <a:lnTo>
                  <a:pt x="32" y="947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5883" name="Freeform 43"/>
          <p:cNvSpPr/>
          <p:nvPr>
            <p:custDataLst>
              <p:tags r:id="rId16"/>
            </p:custDataLst>
          </p:nvPr>
        </p:nvSpPr>
        <p:spPr>
          <a:xfrm>
            <a:off x="2380615" y="2956878"/>
            <a:ext cx="165100" cy="152400"/>
          </a:xfrm>
          <a:custGeom>
            <a:avLst/>
            <a:gdLst>
              <a:gd name="txL" fmla="*/ 0 w 261"/>
              <a:gd name="txT" fmla="*/ 0 h 240"/>
              <a:gd name="txR" fmla="*/ 261 w 261"/>
              <a:gd name="txB" fmla="*/ 240 h 240"/>
            </a:gdLst>
            <a:ahLst/>
            <a:cxnLst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txL" t="txT" r="txR" b="txB"/>
            <a:pathLst>
              <a:path w="261" h="240">
                <a:moveTo>
                  <a:pt x="0" y="22"/>
                </a:moveTo>
                <a:lnTo>
                  <a:pt x="0" y="11"/>
                </a:lnTo>
                <a:lnTo>
                  <a:pt x="11" y="11"/>
                </a:lnTo>
                <a:lnTo>
                  <a:pt x="22" y="11"/>
                </a:lnTo>
                <a:lnTo>
                  <a:pt x="22" y="0"/>
                </a:lnTo>
                <a:lnTo>
                  <a:pt x="44" y="0"/>
                </a:lnTo>
                <a:lnTo>
                  <a:pt x="54" y="0"/>
                </a:lnTo>
                <a:lnTo>
                  <a:pt x="76" y="0"/>
                </a:lnTo>
                <a:lnTo>
                  <a:pt x="98" y="0"/>
                </a:lnTo>
                <a:lnTo>
                  <a:pt x="131" y="0"/>
                </a:lnTo>
                <a:lnTo>
                  <a:pt x="174" y="11"/>
                </a:lnTo>
                <a:lnTo>
                  <a:pt x="207" y="33"/>
                </a:lnTo>
                <a:lnTo>
                  <a:pt x="239" y="66"/>
                </a:lnTo>
                <a:lnTo>
                  <a:pt x="250" y="87"/>
                </a:lnTo>
                <a:lnTo>
                  <a:pt x="261" y="98"/>
                </a:lnTo>
                <a:lnTo>
                  <a:pt x="261" y="120"/>
                </a:lnTo>
                <a:lnTo>
                  <a:pt x="261" y="131"/>
                </a:lnTo>
                <a:lnTo>
                  <a:pt x="261" y="163"/>
                </a:lnTo>
                <a:lnTo>
                  <a:pt x="261" y="196"/>
                </a:lnTo>
                <a:lnTo>
                  <a:pt x="250" y="218"/>
                </a:lnTo>
                <a:lnTo>
                  <a:pt x="250" y="229"/>
                </a:lnTo>
                <a:lnTo>
                  <a:pt x="239" y="240"/>
                </a:lnTo>
                <a:lnTo>
                  <a:pt x="228" y="240"/>
                </a:lnTo>
                <a:lnTo>
                  <a:pt x="218" y="240"/>
                </a:lnTo>
                <a:lnTo>
                  <a:pt x="196" y="240"/>
                </a:lnTo>
                <a:lnTo>
                  <a:pt x="174" y="240"/>
                </a:lnTo>
                <a:lnTo>
                  <a:pt x="163" y="229"/>
                </a:lnTo>
                <a:lnTo>
                  <a:pt x="120" y="196"/>
                </a:lnTo>
                <a:lnTo>
                  <a:pt x="87" y="174"/>
                </a:lnTo>
                <a:lnTo>
                  <a:pt x="65" y="142"/>
                </a:lnTo>
                <a:lnTo>
                  <a:pt x="44" y="98"/>
                </a:lnTo>
                <a:lnTo>
                  <a:pt x="22" y="66"/>
                </a:lnTo>
                <a:lnTo>
                  <a:pt x="11" y="44"/>
                </a:lnTo>
                <a:lnTo>
                  <a:pt x="0" y="33"/>
                </a:lnTo>
                <a:lnTo>
                  <a:pt x="0" y="22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5884" name="Freeform 44"/>
          <p:cNvSpPr/>
          <p:nvPr>
            <p:custDataLst>
              <p:tags r:id="rId17"/>
            </p:custDataLst>
          </p:nvPr>
        </p:nvSpPr>
        <p:spPr>
          <a:xfrm>
            <a:off x="2215515" y="3094990"/>
            <a:ext cx="606425" cy="166688"/>
          </a:xfrm>
          <a:custGeom>
            <a:avLst/>
            <a:gdLst>
              <a:gd name="txL" fmla="*/ 0 w 957"/>
              <a:gd name="txT" fmla="*/ 0 h 261"/>
              <a:gd name="txR" fmla="*/ 957 w 957"/>
              <a:gd name="txB" fmla="*/ 261 h 261"/>
            </a:gdLst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957" h="261">
                <a:moveTo>
                  <a:pt x="11" y="239"/>
                </a:moveTo>
                <a:lnTo>
                  <a:pt x="0" y="228"/>
                </a:lnTo>
                <a:lnTo>
                  <a:pt x="0" y="218"/>
                </a:lnTo>
                <a:lnTo>
                  <a:pt x="11" y="207"/>
                </a:lnTo>
                <a:lnTo>
                  <a:pt x="22" y="196"/>
                </a:lnTo>
                <a:lnTo>
                  <a:pt x="44" y="185"/>
                </a:lnTo>
                <a:lnTo>
                  <a:pt x="55" y="185"/>
                </a:lnTo>
                <a:lnTo>
                  <a:pt x="76" y="174"/>
                </a:lnTo>
                <a:lnTo>
                  <a:pt x="98" y="174"/>
                </a:lnTo>
                <a:lnTo>
                  <a:pt x="120" y="163"/>
                </a:lnTo>
                <a:lnTo>
                  <a:pt x="152" y="163"/>
                </a:lnTo>
                <a:lnTo>
                  <a:pt x="185" y="152"/>
                </a:lnTo>
                <a:lnTo>
                  <a:pt x="228" y="141"/>
                </a:lnTo>
                <a:lnTo>
                  <a:pt x="272" y="130"/>
                </a:lnTo>
                <a:lnTo>
                  <a:pt x="326" y="120"/>
                </a:lnTo>
                <a:lnTo>
                  <a:pt x="392" y="109"/>
                </a:lnTo>
                <a:lnTo>
                  <a:pt x="446" y="98"/>
                </a:lnTo>
                <a:lnTo>
                  <a:pt x="500" y="87"/>
                </a:lnTo>
                <a:lnTo>
                  <a:pt x="555" y="76"/>
                </a:lnTo>
                <a:lnTo>
                  <a:pt x="598" y="54"/>
                </a:lnTo>
                <a:lnTo>
                  <a:pt x="642" y="43"/>
                </a:lnTo>
                <a:lnTo>
                  <a:pt x="674" y="33"/>
                </a:lnTo>
                <a:lnTo>
                  <a:pt x="707" y="33"/>
                </a:lnTo>
                <a:lnTo>
                  <a:pt x="729" y="22"/>
                </a:lnTo>
                <a:lnTo>
                  <a:pt x="772" y="0"/>
                </a:lnTo>
                <a:lnTo>
                  <a:pt x="816" y="0"/>
                </a:lnTo>
                <a:lnTo>
                  <a:pt x="859" y="0"/>
                </a:lnTo>
                <a:lnTo>
                  <a:pt x="892" y="22"/>
                </a:lnTo>
                <a:lnTo>
                  <a:pt x="924" y="33"/>
                </a:lnTo>
                <a:lnTo>
                  <a:pt x="935" y="54"/>
                </a:lnTo>
                <a:lnTo>
                  <a:pt x="957" y="65"/>
                </a:lnTo>
                <a:lnTo>
                  <a:pt x="957" y="87"/>
                </a:lnTo>
                <a:lnTo>
                  <a:pt x="946" y="98"/>
                </a:lnTo>
                <a:lnTo>
                  <a:pt x="935" y="109"/>
                </a:lnTo>
                <a:lnTo>
                  <a:pt x="913" y="109"/>
                </a:lnTo>
                <a:lnTo>
                  <a:pt x="903" y="120"/>
                </a:lnTo>
                <a:lnTo>
                  <a:pt x="881" y="120"/>
                </a:lnTo>
                <a:lnTo>
                  <a:pt x="859" y="130"/>
                </a:lnTo>
                <a:lnTo>
                  <a:pt x="826" y="130"/>
                </a:lnTo>
                <a:lnTo>
                  <a:pt x="805" y="141"/>
                </a:lnTo>
                <a:lnTo>
                  <a:pt x="772" y="152"/>
                </a:lnTo>
                <a:lnTo>
                  <a:pt x="739" y="152"/>
                </a:lnTo>
                <a:lnTo>
                  <a:pt x="696" y="163"/>
                </a:lnTo>
                <a:lnTo>
                  <a:pt x="652" y="174"/>
                </a:lnTo>
                <a:lnTo>
                  <a:pt x="609" y="185"/>
                </a:lnTo>
                <a:lnTo>
                  <a:pt x="566" y="185"/>
                </a:lnTo>
                <a:lnTo>
                  <a:pt x="522" y="196"/>
                </a:lnTo>
                <a:lnTo>
                  <a:pt x="479" y="207"/>
                </a:lnTo>
                <a:lnTo>
                  <a:pt x="435" y="218"/>
                </a:lnTo>
                <a:lnTo>
                  <a:pt x="392" y="228"/>
                </a:lnTo>
                <a:lnTo>
                  <a:pt x="359" y="228"/>
                </a:lnTo>
                <a:lnTo>
                  <a:pt x="315" y="239"/>
                </a:lnTo>
                <a:lnTo>
                  <a:pt x="283" y="250"/>
                </a:lnTo>
                <a:lnTo>
                  <a:pt x="261" y="250"/>
                </a:lnTo>
                <a:lnTo>
                  <a:pt x="228" y="250"/>
                </a:lnTo>
                <a:lnTo>
                  <a:pt x="207" y="261"/>
                </a:lnTo>
                <a:lnTo>
                  <a:pt x="185" y="261"/>
                </a:lnTo>
                <a:lnTo>
                  <a:pt x="163" y="261"/>
                </a:lnTo>
                <a:lnTo>
                  <a:pt x="142" y="261"/>
                </a:lnTo>
                <a:lnTo>
                  <a:pt x="131" y="261"/>
                </a:lnTo>
                <a:lnTo>
                  <a:pt x="120" y="261"/>
                </a:lnTo>
                <a:lnTo>
                  <a:pt x="109" y="261"/>
                </a:lnTo>
                <a:lnTo>
                  <a:pt x="65" y="261"/>
                </a:lnTo>
                <a:lnTo>
                  <a:pt x="44" y="250"/>
                </a:lnTo>
                <a:lnTo>
                  <a:pt x="22" y="239"/>
                </a:lnTo>
                <a:lnTo>
                  <a:pt x="11" y="239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5885" name="Freeform 45"/>
          <p:cNvSpPr/>
          <p:nvPr>
            <p:custDataLst>
              <p:tags r:id="rId18"/>
            </p:custDataLst>
          </p:nvPr>
        </p:nvSpPr>
        <p:spPr>
          <a:xfrm>
            <a:off x="2256790" y="3337878"/>
            <a:ext cx="496888" cy="117475"/>
          </a:xfrm>
          <a:custGeom>
            <a:avLst/>
            <a:gdLst>
              <a:gd name="txL" fmla="*/ 0 w 783"/>
              <a:gd name="txT" fmla="*/ 0 h 185"/>
              <a:gd name="txR" fmla="*/ 783 w 783"/>
              <a:gd name="txB" fmla="*/ 185 h 185"/>
            </a:gdLst>
            <a:ahLst/>
            <a:cxnLst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txL" t="txT" r="txR" b="txB"/>
            <a:pathLst>
              <a:path w="783" h="185">
                <a:moveTo>
                  <a:pt x="0" y="152"/>
                </a:moveTo>
                <a:lnTo>
                  <a:pt x="0" y="152"/>
                </a:lnTo>
                <a:lnTo>
                  <a:pt x="0" y="141"/>
                </a:lnTo>
                <a:lnTo>
                  <a:pt x="11" y="141"/>
                </a:lnTo>
                <a:lnTo>
                  <a:pt x="22" y="130"/>
                </a:lnTo>
                <a:lnTo>
                  <a:pt x="33" y="130"/>
                </a:lnTo>
                <a:lnTo>
                  <a:pt x="44" y="119"/>
                </a:lnTo>
                <a:lnTo>
                  <a:pt x="66" y="119"/>
                </a:lnTo>
                <a:lnTo>
                  <a:pt x="87" y="109"/>
                </a:lnTo>
                <a:lnTo>
                  <a:pt x="109" y="109"/>
                </a:lnTo>
                <a:lnTo>
                  <a:pt x="131" y="98"/>
                </a:lnTo>
                <a:lnTo>
                  <a:pt x="153" y="87"/>
                </a:lnTo>
                <a:lnTo>
                  <a:pt x="185" y="87"/>
                </a:lnTo>
                <a:lnTo>
                  <a:pt x="218" y="76"/>
                </a:lnTo>
                <a:lnTo>
                  <a:pt x="250" y="76"/>
                </a:lnTo>
                <a:lnTo>
                  <a:pt x="294" y="65"/>
                </a:lnTo>
                <a:lnTo>
                  <a:pt x="337" y="54"/>
                </a:lnTo>
                <a:lnTo>
                  <a:pt x="414" y="43"/>
                </a:lnTo>
                <a:lnTo>
                  <a:pt x="479" y="32"/>
                </a:lnTo>
                <a:lnTo>
                  <a:pt x="533" y="22"/>
                </a:lnTo>
                <a:lnTo>
                  <a:pt x="587" y="22"/>
                </a:lnTo>
                <a:lnTo>
                  <a:pt x="620" y="11"/>
                </a:lnTo>
                <a:lnTo>
                  <a:pt x="653" y="11"/>
                </a:lnTo>
                <a:lnTo>
                  <a:pt x="664" y="0"/>
                </a:lnTo>
                <a:lnTo>
                  <a:pt x="674" y="0"/>
                </a:lnTo>
                <a:lnTo>
                  <a:pt x="685" y="0"/>
                </a:lnTo>
                <a:lnTo>
                  <a:pt x="696" y="0"/>
                </a:lnTo>
                <a:lnTo>
                  <a:pt x="718" y="11"/>
                </a:lnTo>
                <a:lnTo>
                  <a:pt x="740" y="22"/>
                </a:lnTo>
                <a:lnTo>
                  <a:pt x="761" y="22"/>
                </a:lnTo>
                <a:lnTo>
                  <a:pt x="772" y="32"/>
                </a:lnTo>
                <a:lnTo>
                  <a:pt x="783" y="43"/>
                </a:lnTo>
                <a:lnTo>
                  <a:pt x="783" y="65"/>
                </a:lnTo>
                <a:lnTo>
                  <a:pt x="783" y="76"/>
                </a:lnTo>
                <a:lnTo>
                  <a:pt x="772" y="76"/>
                </a:lnTo>
                <a:lnTo>
                  <a:pt x="751" y="87"/>
                </a:lnTo>
                <a:lnTo>
                  <a:pt x="718" y="98"/>
                </a:lnTo>
                <a:lnTo>
                  <a:pt x="674" y="109"/>
                </a:lnTo>
                <a:lnTo>
                  <a:pt x="631" y="119"/>
                </a:lnTo>
                <a:lnTo>
                  <a:pt x="577" y="130"/>
                </a:lnTo>
                <a:lnTo>
                  <a:pt x="511" y="141"/>
                </a:lnTo>
                <a:lnTo>
                  <a:pt x="446" y="152"/>
                </a:lnTo>
                <a:lnTo>
                  <a:pt x="370" y="163"/>
                </a:lnTo>
                <a:lnTo>
                  <a:pt x="305" y="174"/>
                </a:lnTo>
                <a:lnTo>
                  <a:pt x="250" y="185"/>
                </a:lnTo>
                <a:lnTo>
                  <a:pt x="207" y="185"/>
                </a:lnTo>
                <a:lnTo>
                  <a:pt x="163" y="185"/>
                </a:lnTo>
                <a:lnTo>
                  <a:pt x="120" y="185"/>
                </a:lnTo>
                <a:lnTo>
                  <a:pt x="98" y="185"/>
                </a:lnTo>
                <a:lnTo>
                  <a:pt x="77" y="185"/>
                </a:lnTo>
                <a:lnTo>
                  <a:pt x="44" y="185"/>
                </a:lnTo>
                <a:lnTo>
                  <a:pt x="22" y="174"/>
                </a:lnTo>
                <a:lnTo>
                  <a:pt x="11" y="163"/>
                </a:lnTo>
                <a:lnTo>
                  <a:pt x="0" y="152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5886" name="Freeform 46"/>
          <p:cNvSpPr/>
          <p:nvPr>
            <p:custDataLst>
              <p:tags r:id="rId19"/>
            </p:custDataLst>
          </p:nvPr>
        </p:nvSpPr>
        <p:spPr>
          <a:xfrm>
            <a:off x="2256790" y="3558540"/>
            <a:ext cx="511175" cy="123825"/>
          </a:xfrm>
          <a:custGeom>
            <a:avLst/>
            <a:gdLst>
              <a:gd name="txL" fmla="*/ 0 w 805"/>
              <a:gd name="txT" fmla="*/ 0 h 196"/>
              <a:gd name="txR" fmla="*/ 805 w 805"/>
              <a:gd name="txB" fmla="*/ 196 h 196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805" h="196">
                <a:moveTo>
                  <a:pt x="44" y="174"/>
                </a:moveTo>
                <a:lnTo>
                  <a:pt x="22" y="163"/>
                </a:lnTo>
                <a:lnTo>
                  <a:pt x="11" y="152"/>
                </a:lnTo>
                <a:lnTo>
                  <a:pt x="0" y="141"/>
                </a:lnTo>
                <a:lnTo>
                  <a:pt x="0" y="131"/>
                </a:lnTo>
                <a:lnTo>
                  <a:pt x="11" y="131"/>
                </a:lnTo>
                <a:lnTo>
                  <a:pt x="22" y="120"/>
                </a:lnTo>
                <a:lnTo>
                  <a:pt x="33" y="120"/>
                </a:lnTo>
                <a:lnTo>
                  <a:pt x="44" y="120"/>
                </a:lnTo>
                <a:lnTo>
                  <a:pt x="66" y="109"/>
                </a:lnTo>
                <a:lnTo>
                  <a:pt x="87" y="109"/>
                </a:lnTo>
                <a:lnTo>
                  <a:pt x="109" y="98"/>
                </a:lnTo>
                <a:lnTo>
                  <a:pt x="131" y="98"/>
                </a:lnTo>
                <a:lnTo>
                  <a:pt x="153" y="87"/>
                </a:lnTo>
                <a:lnTo>
                  <a:pt x="185" y="87"/>
                </a:lnTo>
                <a:lnTo>
                  <a:pt x="218" y="76"/>
                </a:lnTo>
                <a:lnTo>
                  <a:pt x="250" y="76"/>
                </a:lnTo>
                <a:lnTo>
                  <a:pt x="294" y="65"/>
                </a:lnTo>
                <a:lnTo>
                  <a:pt x="337" y="54"/>
                </a:lnTo>
                <a:lnTo>
                  <a:pt x="414" y="44"/>
                </a:lnTo>
                <a:lnTo>
                  <a:pt x="479" y="33"/>
                </a:lnTo>
                <a:lnTo>
                  <a:pt x="533" y="22"/>
                </a:lnTo>
                <a:lnTo>
                  <a:pt x="587" y="11"/>
                </a:lnTo>
                <a:lnTo>
                  <a:pt x="631" y="11"/>
                </a:lnTo>
                <a:lnTo>
                  <a:pt x="674" y="0"/>
                </a:lnTo>
                <a:lnTo>
                  <a:pt x="696" y="0"/>
                </a:lnTo>
                <a:lnTo>
                  <a:pt x="707" y="0"/>
                </a:lnTo>
                <a:lnTo>
                  <a:pt x="718" y="0"/>
                </a:lnTo>
                <a:lnTo>
                  <a:pt x="740" y="0"/>
                </a:lnTo>
                <a:lnTo>
                  <a:pt x="761" y="11"/>
                </a:lnTo>
                <a:lnTo>
                  <a:pt x="783" y="22"/>
                </a:lnTo>
                <a:lnTo>
                  <a:pt x="805" y="33"/>
                </a:lnTo>
                <a:lnTo>
                  <a:pt x="805" y="44"/>
                </a:lnTo>
                <a:lnTo>
                  <a:pt x="805" y="54"/>
                </a:lnTo>
                <a:lnTo>
                  <a:pt x="805" y="65"/>
                </a:lnTo>
                <a:lnTo>
                  <a:pt x="794" y="76"/>
                </a:lnTo>
                <a:lnTo>
                  <a:pt x="783" y="87"/>
                </a:lnTo>
                <a:lnTo>
                  <a:pt x="761" y="87"/>
                </a:lnTo>
                <a:lnTo>
                  <a:pt x="729" y="98"/>
                </a:lnTo>
                <a:lnTo>
                  <a:pt x="707" y="98"/>
                </a:lnTo>
                <a:lnTo>
                  <a:pt x="664" y="109"/>
                </a:lnTo>
                <a:lnTo>
                  <a:pt x="631" y="120"/>
                </a:lnTo>
                <a:lnTo>
                  <a:pt x="587" y="131"/>
                </a:lnTo>
                <a:lnTo>
                  <a:pt x="544" y="131"/>
                </a:lnTo>
                <a:lnTo>
                  <a:pt x="501" y="141"/>
                </a:lnTo>
                <a:lnTo>
                  <a:pt x="446" y="141"/>
                </a:lnTo>
                <a:lnTo>
                  <a:pt x="403" y="152"/>
                </a:lnTo>
                <a:lnTo>
                  <a:pt x="348" y="152"/>
                </a:lnTo>
                <a:lnTo>
                  <a:pt x="294" y="163"/>
                </a:lnTo>
                <a:lnTo>
                  <a:pt x="250" y="174"/>
                </a:lnTo>
                <a:lnTo>
                  <a:pt x="207" y="174"/>
                </a:lnTo>
                <a:lnTo>
                  <a:pt x="174" y="185"/>
                </a:lnTo>
                <a:lnTo>
                  <a:pt x="153" y="185"/>
                </a:lnTo>
                <a:lnTo>
                  <a:pt x="131" y="185"/>
                </a:lnTo>
                <a:lnTo>
                  <a:pt x="120" y="196"/>
                </a:lnTo>
                <a:lnTo>
                  <a:pt x="109" y="196"/>
                </a:lnTo>
                <a:lnTo>
                  <a:pt x="98" y="185"/>
                </a:lnTo>
                <a:lnTo>
                  <a:pt x="87" y="185"/>
                </a:lnTo>
                <a:lnTo>
                  <a:pt x="66" y="174"/>
                </a:lnTo>
                <a:lnTo>
                  <a:pt x="44" y="174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5888" name="Freeform 48"/>
          <p:cNvSpPr/>
          <p:nvPr>
            <p:custDataLst>
              <p:tags r:id="rId20"/>
            </p:custDataLst>
          </p:nvPr>
        </p:nvSpPr>
        <p:spPr>
          <a:xfrm>
            <a:off x="2477453" y="3191828"/>
            <a:ext cx="103187" cy="677862"/>
          </a:xfrm>
          <a:custGeom>
            <a:avLst/>
            <a:gdLst>
              <a:gd name="txL" fmla="*/ 0 w 163"/>
              <a:gd name="txT" fmla="*/ 0 h 1067"/>
              <a:gd name="txR" fmla="*/ 163 w 163"/>
              <a:gd name="txB" fmla="*/ 1067 h 1067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63" h="1067">
                <a:moveTo>
                  <a:pt x="153" y="251"/>
                </a:moveTo>
                <a:lnTo>
                  <a:pt x="153" y="272"/>
                </a:lnTo>
                <a:lnTo>
                  <a:pt x="153" y="294"/>
                </a:lnTo>
                <a:lnTo>
                  <a:pt x="142" y="316"/>
                </a:lnTo>
                <a:lnTo>
                  <a:pt x="142" y="348"/>
                </a:lnTo>
                <a:lnTo>
                  <a:pt x="142" y="381"/>
                </a:lnTo>
                <a:lnTo>
                  <a:pt x="142" y="425"/>
                </a:lnTo>
                <a:lnTo>
                  <a:pt x="142" y="468"/>
                </a:lnTo>
                <a:lnTo>
                  <a:pt x="142" y="523"/>
                </a:lnTo>
                <a:lnTo>
                  <a:pt x="131" y="577"/>
                </a:lnTo>
                <a:lnTo>
                  <a:pt x="131" y="631"/>
                </a:lnTo>
                <a:lnTo>
                  <a:pt x="131" y="686"/>
                </a:lnTo>
                <a:lnTo>
                  <a:pt x="131" y="762"/>
                </a:lnTo>
                <a:lnTo>
                  <a:pt x="131" y="827"/>
                </a:lnTo>
                <a:lnTo>
                  <a:pt x="131" y="903"/>
                </a:lnTo>
                <a:lnTo>
                  <a:pt x="131" y="980"/>
                </a:lnTo>
                <a:lnTo>
                  <a:pt x="131" y="1067"/>
                </a:lnTo>
                <a:lnTo>
                  <a:pt x="0" y="1067"/>
                </a:lnTo>
                <a:lnTo>
                  <a:pt x="0" y="0"/>
                </a:lnTo>
                <a:lnTo>
                  <a:pt x="33" y="11"/>
                </a:lnTo>
                <a:lnTo>
                  <a:pt x="55" y="33"/>
                </a:lnTo>
                <a:lnTo>
                  <a:pt x="87" y="44"/>
                </a:lnTo>
                <a:lnTo>
                  <a:pt x="109" y="55"/>
                </a:lnTo>
                <a:lnTo>
                  <a:pt x="120" y="66"/>
                </a:lnTo>
                <a:lnTo>
                  <a:pt x="142" y="76"/>
                </a:lnTo>
                <a:lnTo>
                  <a:pt x="142" y="87"/>
                </a:lnTo>
                <a:lnTo>
                  <a:pt x="153" y="98"/>
                </a:lnTo>
                <a:lnTo>
                  <a:pt x="153" y="109"/>
                </a:lnTo>
                <a:lnTo>
                  <a:pt x="163" y="120"/>
                </a:lnTo>
                <a:lnTo>
                  <a:pt x="163" y="131"/>
                </a:lnTo>
                <a:lnTo>
                  <a:pt x="163" y="153"/>
                </a:lnTo>
                <a:lnTo>
                  <a:pt x="163" y="174"/>
                </a:lnTo>
                <a:lnTo>
                  <a:pt x="163" y="196"/>
                </a:lnTo>
                <a:lnTo>
                  <a:pt x="153" y="229"/>
                </a:lnTo>
                <a:lnTo>
                  <a:pt x="153" y="251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5877" name="Freeform 37"/>
          <p:cNvSpPr/>
          <p:nvPr>
            <p:custDataLst>
              <p:tags r:id="rId21"/>
            </p:custDataLst>
          </p:nvPr>
        </p:nvSpPr>
        <p:spPr>
          <a:xfrm>
            <a:off x="1613853" y="2977515"/>
            <a:ext cx="152400" cy="1120775"/>
          </a:xfrm>
          <a:custGeom>
            <a:avLst/>
            <a:gdLst>
              <a:gd name="txL" fmla="*/ 0 w 240"/>
              <a:gd name="txT" fmla="*/ 0 h 1763"/>
              <a:gd name="txR" fmla="*/ 240 w 240"/>
              <a:gd name="txB" fmla="*/ 1763 h 1763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txL" t="txT" r="txR" b="txB"/>
            <a:pathLst>
              <a:path w="240" h="1763">
                <a:moveTo>
                  <a:pt x="33" y="0"/>
                </a:moveTo>
                <a:lnTo>
                  <a:pt x="87" y="33"/>
                </a:lnTo>
                <a:lnTo>
                  <a:pt x="120" y="65"/>
                </a:lnTo>
                <a:lnTo>
                  <a:pt x="163" y="98"/>
                </a:lnTo>
                <a:lnTo>
                  <a:pt x="185" y="120"/>
                </a:lnTo>
                <a:lnTo>
                  <a:pt x="207" y="152"/>
                </a:lnTo>
                <a:lnTo>
                  <a:pt x="229" y="163"/>
                </a:lnTo>
                <a:lnTo>
                  <a:pt x="240" y="185"/>
                </a:lnTo>
                <a:lnTo>
                  <a:pt x="240" y="196"/>
                </a:lnTo>
                <a:lnTo>
                  <a:pt x="229" y="218"/>
                </a:lnTo>
                <a:lnTo>
                  <a:pt x="229" y="250"/>
                </a:lnTo>
                <a:lnTo>
                  <a:pt x="229" y="283"/>
                </a:lnTo>
                <a:lnTo>
                  <a:pt x="229" y="326"/>
                </a:lnTo>
                <a:lnTo>
                  <a:pt x="218" y="381"/>
                </a:lnTo>
                <a:lnTo>
                  <a:pt x="218" y="446"/>
                </a:lnTo>
                <a:lnTo>
                  <a:pt x="218" y="522"/>
                </a:lnTo>
                <a:lnTo>
                  <a:pt x="218" y="598"/>
                </a:lnTo>
                <a:lnTo>
                  <a:pt x="207" y="653"/>
                </a:lnTo>
                <a:lnTo>
                  <a:pt x="207" y="718"/>
                </a:lnTo>
                <a:lnTo>
                  <a:pt x="207" y="751"/>
                </a:lnTo>
                <a:lnTo>
                  <a:pt x="207" y="783"/>
                </a:lnTo>
                <a:lnTo>
                  <a:pt x="207" y="827"/>
                </a:lnTo>
                <a:lnTo>
                  <a:pt x="196" y="860"/>
                </a:lnTo>
                <a:lnTo>
                  <a:pt x="196" y="903"/>
                </a:lnTo>
                <a:lnTo>
                  <a:pt x="196" y="947"/>
                </a:lnTo>
                <a:lnTo>
                  <a:pt x="196" y="1001"/>
                </a:lnTo>
                <a:lnTo>
                  <a:pt x="196" y="1045"/>
                </a:lnTo>
                <a:lnTo>
                  <a:pt x="185" y="1099"/>
                </a:lnTo>
                <a:lnTo>
                  <a:pt x="185" y="1153"/>
                </a:lnTo>
                <a:lnTo>
                  <a:pt x="185" y="1219"/>
                </a:lnTo>
                <a:lnTo>
                  <a:pt x="185" y="1273"/>
                </a:lnTo>
                <a:lnTo>
                  <a:pt x="185" y="1338"/>
                </a:lnTo>
                <a:lnTo>
                  <a:pt x="174" y="1393"/>
                </a:lnTo>
                <a:lnTo>
                  <a:pt x="174" y="1447"/>
                </a:lnTo>
                <a:lnTo>
                  <a:pt x="174" y="1491"/>
                </a:lnTo>
                <a:lnTo>
                  <a:pt x="174" y="1534"/>
                </a:lnTo>
                <a:lnTo>
                  <a:pt x="174" y="1578"/>
                </a:lnTo>
                <a:lnTo>
                  <a:pt x="163" y="1610"/>
                </a:lnTo>
                <a:lnTo>
                  <a:pt x="163" y="1643"/>
                </a:lnTo>
                <a:lnTo>
                  <a:pt x="163" y="1676"/>
                </a:lnTo>
                <a:lnTo>
                  <a:pt x="163" y="1698"/>
                </a:lnTo>
                <a:lnTo>
                  <a:pt x="163" y="1719"/>
                </a:lnTo>
                <a:lnTo>
                  <a:pt x="153" y="1741"/>
                </a:lnTo>
                <a:lnTo>
                  <a:pt x="153" y="1752"/>
                </a:lnTo>
                <a:lnTo>
                  <a:pt x="153" y="1763"/>
                </a:lnTo>
                <a:lnTo>
                  <a:pt x="142" y="1763"/>
                </a:lnTo>
                <a:lnTo>
                  <a:pt x="120" y="1752"/>
                </a:lnTo>
                <a:lnTo>
                  <a:pt x="98" y="1730"/>
                </a:lnTo>
                <a:lnTo>
                  <a:pt x="76" y="1708"/>
                </a:lnTo>
                <a:lnTo>
                  <a:pt x="44" y="1676"/>
                </a:lnTo>
                <a:lnTo>
                  <a:pt x="22" y="1643"/>
                </a:lnTo>
                <a:lnTo>
                  <a:pt x="11" y="1600"/>
                </a:lnTo>
                <a:lnTo>
                  <a:pt x="0" y="1567"/>
                </a:lnTo>
                <a:lnTo>
                  <a:pt x="0" y="1545"/>
                </a:lnTo>
                <a:lnTo>
                  <a:pt x="11" y="1513"/>
                </a:lnTo>
                <a:lnTo>
                  <a:pt x="11" y="1469"/>
                </a:lnTo>
                <a:lnTo>
                  <a:pt x="11" y="1425"/>
                </a:lnTo>
                <a:lnTo>
                  <a:pt x="22" y="1371"/>
                </a:lnTo>
                <a:lnTo>
                  <a:pt x="33" y="1306"/>
                </a:lnTo>
                <a:lnTo>
                  <a:pt x="33" y="1230"/>
                </a:lnTo>
                <a:lnTo>
                  <a:pt x="44" y="1153"/>
                </a:lnTo>
                <a:lnTo>
                  <a:pt x="66" y="990"/>
                </a:lnTo>
                <a:lnTo>
                  <a:pt x="76" y="838"/>
                </a:lnTo>
                <a:lnTo>
                  <a:pt x="76" y="696"/>
                </a:lnTo>
                <a:lnTo>
                  <a:pt x="87" y="566"/>
                </a:lnTo>
                <a:lnTo>
                  <a:pt x="76" y="435"/>
                </a:lnTo>
                <a:lnTo>
                  <a:pt x="76" y="305"/>
                </a:lnTo>
                <a:lnTo>
                  <a:pt x="66" y="228"/>
                </a:lnTo>
                <a:lnTo>
                  <a:pt x="55" y="152"/>
                </a:lnTo>
                <a:lnTo>
                  <a:pt x="44" y="76"/>
                </a:lnTo>
                <a:lnTo>
                  <a:pt x="33" y="0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5878" name="Freeform 38"/>
          <p:cNvSpPr/>
          <p:nvPr>
            <p:custDataLst>
              <p:tags r:id="rId22"/>
            </p:custDataLst>
          </p:nvPr>
        </p:nvSpPr>
        <p:spPr>
          <a:xfrm>
            <a:off x="2007553" y="2688590"/>
            <a:ext cx="738187" cy="323850"/>
          </a:xfrm>
          <a:custGeom>
            <a:avLst/>
            <a:gdLst>
              <a:gd name="txL" fmla="*/ 0 w 1163"/>
              <a:gd name="txT" fmla="*/ 0 h 511"/>
              <a:gd name="txR" fmla="*/ 1163 w 1163"/>
              <a:gd name="txB" fmla="*/ 511 h 511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163" h="511">
                <a:moveTo>
                  <a:pt x="76" y="239"/>
                </a:moveTo>
                <a:lnTo>
                  <a:pt x="76" y="196"/>
                </a:lnTo>
                <a:lnTo>
                  <a:pt x="76" y="152"/>
                </a:lnTo>
                <a:lnTo>
                  <a:pt x="65" y="120"/>
                </a:lnTo>
                <a:lnTo>
                  <a:pt x="54" y="87"/>
                </a:lnTo>
                <a:lnTo>
                  <a:pt x="33" y="65"/>
                </a:lnTo>
                <a:lnTo>
                  <a:pt x="22" y="43"/>
                </a:lnTo>
                <a:lnTo>
                  <a:pt x="22" y="32"/>
                </a:lnTo>
                <a:lnTo>
                  <a:pt x="22" y="22"/>
                </a:lnTo>
                <a:lnTo>
                  <a:pt x="33" y="11"/>
                </a:lnTo>
                <a:lnTo>
                  <a:pt x="44" y="11"/>
                </a:lnTo>
                <a:lnTo>
                  <a:pt x="65" y="0"/>
                </a:lnTo>
                <a:lnTo>
                  <a:pt x="98" y="11"/>
                </a:lnTo>
                <a:lnTo>
                  <a:pt x="131" y="22"/>
                </a:lnTo>
                <a:lnTo>
                  <a:pt x="152" y="32"/>
                </a:lnTo>
                <a:lnTo>
                  <a:pt x="185" y="54"/>
                </a:lnTo>
                <a:lnTo>
                  <a:pt x="196" y="76"/>
                </a:lnTo>
                <a:lnTo>
                  <a:pt x="217" y="98"/>
                </a:lnTo>
                <a:lnTo>
                  <a:pt x="217" y="120"/>
                </a:lnTo>
                <a:lnTo>
                  <a:pt x="228" y="141"/>
                </a:lnTo>
                <a:lnTo>
                  <a:pt x="217" y="174"/>
                </a:lnTo>
                <a:lnTo>
                  <a:pt x="217" y="196"/>
                </a:lnTo>
                <a:lnTo>
                  <a:pt x="217" y="217"/>
                </a:lnTo>
                <a:lnTo>
                  <a:pt x="207" y="239"/>
                </a:lnTo>
                <a:lnTo>
                  <a:pt x="207" y="261"/>
                </a:lnTo>
                <a:lnTo>
                  <a:pt x="207" y="283"/>
                </a:lnTo>
                <a:lnTo>
                  <a:pt x="207" y="294"/>
                </a:lnTo>
                <a:lnTo>
                  <a:pt x="217" y="305"/>
                </a:lnTo>
                <a:lnTo>
                  <a:pt x="217" y="315"/>
                </a:lnTo>
                <a:lnTo>
                  <a:pt x="228" y="315"/>
                </a:lnTo>
                <a:lnTo>
                  <a:pt x="239" y="315"/>
                </a:lnTo>
                <a:lnTo>
                  <a:pt x="250" y="315"/>
                </a:lnTo>
                <a:lnTo>
                  <a:pt x="272" y="315"/>
                </a:lnTo>
                <a:lnTo>
                  <a:pt x="294" y="315"/>
                </a:lnTo>
                <a:lnTo>
                  <a:pt x="315" y="315"/>
                </a:lnTo>
                <a:lnTo>
                  <a:pt x="337" y="305"/>
                </a:lnTo>
                <a:lnTo>
                  <a:pt x="370" y="305"/>
                </a:lnTo>
                <a:lnTo>
                  <a:pt x="402" y="294"/>
                </a:lnTo>
                <a:lnTo>
                  <a:pt x="435" y="294"/>
                </a:lnTo>
                <a:lnTo>
                  <a:pt x="478" y="283"/>
                </a:lnTo>
                <a:lnTo>
                  <a:pt x="511" y="283"/>
                </a:lnTo>
                <a:lnTo>
                  <a:pt x="554" y="272"/>
                </a:lnTo>
                <a:lnTo>
                  <a:pt x="609" y="261"/>
                </a:lnTo>
                <a:lnTo>
                  <a:pt x="652" y="250"/>
                </a:lnTo>
                <a:lnTo>
                  <a:pt x="707" y="239"/>
                </a:lnTo>
                <a:lnTo>
                  <a:pt x="761" y="228"/>
                </a:lnTo>
                <a:lnTo>
                  <a:pt x="805" y="228"/>
                </a:lnTo>
                <a:lnTo>
                  <a:pt x="848" y="217"/>
                </a:lnTo>
                <a:lnTo>
                  <a:pt x="892" y="207"/>
                </a:lnTo>
                <a:lnTo>
                  <a:pt x="924" y="207"/>
                </a:lnTo>
                <a:lnTo>
                  <a:pt x="957" y="196"/>
                </a:lnTo>
                <a:lnTo>
                  <a:pt x="989" y="196"/>
                </a:lnTo>
                <a:lnTo>
                  <a:pt x="1022" y="196"/>
                </a:lnTo>
                <a:lnTo>
                  <a:pt x="1055" y="185"/>
                </a:lnTo>
                <a:lnTo>
                  <a:pt x="1076" y="185"/>
                </a:lnTo>
                <a:lnTo>
                  <a:pt x="1098" y="185"/>
                </a:lnTo>
                <a:lnTo>
                  <a:pt x="1120" y="174"/>
                </a:lnTo>
                <a:lnTo>
                  <a:pt x="1131" y="174"/>
                </a:lnTo>
                <a:lnTo>
                  <a:pt x="1152" y="174"/>
                </a:lnTo>
                <a:lnTo>
                  <a:pt x="1163" y="174"/>
                </a:lnTo>
                <a:lnTo>
                  <a:pt x="1163" y="250"/>
                </a:lnTo>
                <a:lnTo>
                  <a:pt x="1142" y="250"/>
                </a:lnTo>
                <a:lnTo>
                  <a:pt x="1120" y="250"/>
                </a:lnTo>
                <a:lnTo>
                  <a:pt x="1098" y="250"/>
                </a:lnTo>
                <a:lnTo>
                  <a:pt x="1065" y="261"/>
                </a:lnTo>
                <a:lnTo>
                  <a:pt x="1022" y="261"/>
                </a:lnTo>
                <a:lnTo>
                  <a:pt x="978" y="272"/>
                </a:lnTo>
                <a:lnTo>
                  <a:pt x="935" y="272"/>
                </a:lnTo>
                <a:lnTo>
                  <a:pt x="881" y="283"/>
                </a:lnTo>
                <a:lnTo>
                  <a:pt x="772" y="305"/>
                </a:lnTo>
                <a:lnTo>
                  <a:pt x="663" y="326"/>
                </a:lnTo>
                <a:lnTo>
                  <a:pt x="554" y="348"/>
                </a:lnTo>
                <a:lnTo>
                  <a:pt x="446" y="370"/>
                </a:lnTo>
                <a:lnTo>
                  <a:pt x="391" y="392"/>
                </a:lnTo>
                <a:lnTo>
                  <a:pt x="348" y="402"/>
                </a:lnTo>
                <a:lnTo>
                  <a:pt x="304" y="413"/>
                </a:lnTo>
                <a:lnTo>
                  <a:pt x="272" y="424"/>
                </a:lnTo>
                <a:lnTo>
                  <a:pt x="239" y="435"/>
                </a:lnTo>
                <a:lnTo>
                  <a:pt x="217" y="446"/>
                </a:lnTo>
                <a:lnTo>
                  <a:pt x="196" y="457"/>
                </a:lnTo>
                <a:lnTo>
                  <a:pt x="174" y="468"/>
                </a:lnTo>
                <a:lnTo>
                  <a:pt x="152" y="479"/>
                </a:lnTo>
                <a:lnTo>
                  <a:pt x="131" y="490"/>
                </a:lnTo>
                <a:lnTo>
                  <a:pt x="109" y="500"/>
                </a:lnTo>
                <a:lnTo>
                  <a:pt x="98" y="511"/>
                </a:lnTo>
                <a:lnTo>
                  <a:pt x="87" y="511"/>
                </a:lnTo>
                <a:lnTo>
                  <a:pt x="65" y="511"/>
                </a:lnTo>
                <a:lnTo>
                  <a:pt x="44" y="500"/>
                </a:lnTo>
                <a:lnTo>
                  <a:pt x="33" y="479"/>
                </a:lnTo>
                <a:lnTo>
                  <a:pt x="22" y="457"/>
                </a:lnTo>
                <a:lnTo>
                  <a:pt x="11" y="435"/>
                </a:lnTo>
                <a:lnTo>
                  <a:pt x="0" y="424"/>
                </a:lnTo>
                <a:lnTo>
                  <a:pt x="0" y="413"/>
                </a:lnTo>
                <a:lnTo>
                  <a:pt x="0" y="402"/>
                </a:lnTo>
                <a:lnTo>
                  <a:pt x="11" y="381"/>
                </a:lnTo>
                <a:lnTo>
                  <a:pt x="22" y="370"/>
                </a:lnTo>
                <a:lnTo>
                  <a:pt x="44" y="348"/>
                </a:lnTo>
                <a:lnTo>
                  <a:pt x="54" y="337"/>
                </a:lnTo>
                <a:lnTo>
                  <a:pt x="65" y="305"/>
                </a:lnTo>
                <a:lnTo>
                  <a:pt x="76" y="272"/>
                </a:lnTo>
                <a:lnTo>
                  <a:pt x="76" y="239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5880" name="Freeform 40"/>
          <p:cNvSpPr/>
          <p:nvPr>
            <p:custDataLst>
              <p:tags r:id="rId23"/>
            </p:custDataLst>
          </p:nvPr>
        </p:nvSpPr>
        <p:spPr>
          <a:xfrm>
            <a:off x="2677478" y="2604453"/>
            <a:ext cx="138112" cy="360362"/>
          </a:xfrm>
          <a:custGeom>
            <a:avLst/>
            <a:gdLst>
              <a:gd name="txL" fmla="*/ 0 w 217"/>
              <a:gd name="txT" fmla="*/ 0 h 566"/>
              <a:gd name="txR" fmla="*/ 217 w 217"/>
              <a:gd name="txB" fmla="*/ 566 h 566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217" h="566">
                <a:moveTo>
                  <a:pt x="10" y="338"/>
                </a:moveTo>
                <a:lnTo>
                  <a:pt x="21" y="283"/>
                </a:lnTo>
                <a:lnTo>
                  <a:pt x="32" y="229"/>
                </a:lnTo>
                <a:lnTo>
                  <a:pt x="32" y="196"/>
                </a:lnTo>
                <a:lnTo>
                  <a:pt x="32" y="153"/>
                </a:lnTo>
                <a:lnTo>
                  <a:pt x="32" y="120"/>
                </a:lnTo>
                <a:lnTo>
                  <a:pt x="32" y="98"/>
                </a:lnTo>
                <a:lnTo>
                  <a:pt x="32" y="76"/>
                </a:lnTo>
                <a:lnTo>
                  <a:pt x="21" y="55"/>
                </a:lnTo>
                <a:lnTo>
                  <a:pt x="21" y="33"/>
                </a:lnTo>
                <a:lnTo>
                  <a:pt x="21" y="22"/>
                </a:lnTo>
                <a:lnTo>
                  <a:pt x="21" y="11"/>
                </a:lnTo>
                <a:lnTo>
                  <a:pt x="43" y="0"/>
                </a:lnTo>
                <a:lnTo>
                  <a:pt x="54" y="11"/>
                </a:lnTo>
                <a:lnTo>
                  <a:pt x="76" y="22"/>
                </a:lnTo>
                <a:lnTo>
                  <a:pt x="108" y="33"/>
                </a:lnTo>
                <a:lnTo>
                  <a:pt x="152" y="55"/>
                </a:lnTo>
                <a:lnTo>
                  <a:pt x="174" y="87"/>
                </a:lnTo>
                <a:lnTo>
                  <a:pt x="195" y="120"/>
                </a:lnTo>
                <a:lnTo>
                  <a:pt x="217" y="142"/>
                </a:lnTo>
                <a:lnTo>
                  <a:pt x="217" y="153"/>
                </a:lnTo>
                <a:lnTo>
                  <a:pt x="217" y="163"/>
                </a:lnTo>
                <a:lnTo>
                  <a:pt x="206" y="174"/>
                </a:lnTo>
                <a:lnTo>
                  <a:pt x="206" y="196"/>
                </a:lnTo>
                <a:lnTo>
                  <a:pt x="195" y="229"/>
                </a:lnTo>
                <a:lnTo>
                  <a:pt x="184" y="261"/>
                </a:lnTo>
                <a:lnTo>
                  <a:pt x="163" y="294"/>
                </a:lnTo>
                <a:lnTo>
                  <a:pt x="152" y="338"/>
                </a:lnTo>
                <a:lnTo>
                  <a:pt x="130" y="381"/>
                </a:lnTo>
                <a:lnTo>
                  <a:pt x="108" y="425"/>
                </a:lnTo>
                <a:lnTo>
                  <a:pt x="87" y="468"/>
                </a:lnTo>
                <a:lnTo>
                  <a:pt x="76" y="501"/>
                </a:lnTo>
                <a:lnTo>
                  <a:pt x="54" y="523"/>
                </a:lnTo>
                <a:lnTo>
                  <a:pt x="43" y="544"/>
                </a:lnTo>
                <a:lnTo>
                  <a:pt x="32" y="555"/>
                </a:lnTo>
                <a:lnTo>
                  <a:pt x="21" y="566"/>
                </a:lnTo>
                <a:lnTo>
                  <a:pt x="10" y="566"/>
                </a:lnTo>
                <a:lnTo>
                  <a:pt x="10" y="555"/>
                </a:lnTo>
                <a:lnTo>
                  <a:pt x="0" y="544"/>
                </a:lnTo>
                <a:lnTo>
                  <a:pt x="0" y="523"/>
                </a:lnTo>
                <a:lnTo>
                  <a:pt x="0" y="501"/>
                </a:lnTo>
                <a:lnTo>
                  <a:pt x="0" y="468"/>
                </a:lnTo>
                <a:lnTo>
                  <a:pt x="0" y="436"/>
                </a:lnTo>
                <a:lnTo>
                  <a:pt x="10" y="381"/>
                </a:lnTo>
                <a:lnTo>
                  <a:pt x="10" y="338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5887" name="Freeform 47"/>
          <p:cNvSpPr/>
          <p:nvPr>
            <p:custDataLst>
              <p:tags r:id="rId24"/>
            </p:custDataLst>
          </p:nvPr>
        </p:nvSpPr>
        <p:spPr>
          <a:xfrm>
            <a:off x="2139315" y="3787140"/>
            <a:ext cx="835025" cy="144463"/>
          </a:xfrm>
          <a:custGeom>
            <a:avLst/>
            <a:gdLst>
              <a:gd name="txL" fmla="*/ 0 w 1315"/>
              <a:gd name="txT" fmla="*/ 0 h 229"/>
              <a:gd name="txR" fmla="*/ 1315 w 1315"/>
              <a:gd name="txB" fmla="*/ 229 h 229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txL" t="txT" r="txR" b="txB"/>
            <a:pathLst>
              <a:path w="1315" h="229">
                <a:moveTo>
                  <a:pt x="0" y="142"/>
                </a:moveTo>
                <a:lnTo>
                  <a:pt x="21" y="142"/>
                </a:lnTo>
                <a:lnTo>
                  <a:pt x="43" y="142"/>
                </a:lnTo>
                <a:lnTo>
                  <a:pt x="65" y="131"/>
                </a:lnTo>
                <a:lnTo>
                  <a:pt x="87" y="131"/>
                </a:lnTo>
                <a:lnTo>
                  <a:pt x="119" y="131"/>
                </a:lnTo>
                <a:lnTo>
                  <a:pt x="152" y="120"/>
                </a:lnTo>
                <a:lnTo>
                  <a:pt x="184" y="120"/>
                </a:lnTo>
                <a:lnTo>
                  <a:pt x="217" y="120"/>
                </a:lnTo>
                <a:lnTo>
                  <a:pt x="250" y="109"/>
                </a:lnTo>
                <a:lnTo>
                  <a:pt x="293" y="109"/>
                </a:lnTo>
                <a:lnTo>
                  <a:pt x="337" y="98"/>
                </a:lnTo>
                <a:lnTo>
                  <a:pt x="380" y="87"/>
                </a:lnTo>
                <a:lnTo>
                  <a:pt x="424" y="87"/>
                </a:lnTo>
                <a:lnTo>
                  <a:pt x="478" y="76"/>
                </a:lnTo>
                <a:lnTo>
                  <a:pt x="532" y="65"/>
                </a:lnTo>
                <a:lnTo>
                  <a:pt x="587" y="65"/>
                </a:lnTo>
                <a:lnTo>
                  <a:pt x="641" y="55"/>
                </a:lnTo>
                <a:lnTo>
                  <a:pt x="685" y="44"/>
                </a:lnTo>
                <a:lnTo>
                  <a:pt x="739" y="44"/>
                </a:lnTo>
                <a:lnTo>
                  <a:pt x="782" y="33"/>
                </a:lnTo>
                <a:lnTo>
                  <a:pt x="826" y="33"/>
                </a:lnTo>
                <a:lnTo>
                  <a:pt x="858" y="33"/>
                </a:lnTo>
                <a:lnTo>
                  <a:pt x="902" y="22"/>
                </a:lnTo>
                <a:lnTo>
                  <a:pt x="935" y="22"/>
                </a:lnTo>
                <a:lnTo>
                  <a:pt x="967" y="11"/>
                </a:lnTo>
                <a:lnTo>
                  <a:pt x="1000" y="11"/>
                </a:lnTo>
                <a:lnTo>
                  <a:pt x="1022" y="11"/>
                </a:lnTo>
                <a:lnTo>
                  <a:pt x="1043" y="11"/>
                </a:lnTo>
                <a:lnTo>
                  <a:pt x="1065" y="11"/>
                </a:lnTo>
                <a:lnTo>
                  <a:pt x="1087" y="0"/>
                </a:lnTo>
                <a:lnTo>
                  <a:pt x="1098" y="0"/>
                </a:lnTo>
                <a:lnTo>
                  <a:pt x="1109" y="0"/>
                </a:lnTo>
                <a:lnTo>
                  <a:pt x="1152" y="11"/>
                </a:lnTo>
                <a:lnTo>
                  <a:pt x="1195" y="11"/>
                </a:lnTo>
                <a:lnTo>
                  <a:pt x="1228" y="33"/>
                </a:lnTo>
                <a:lnTo>
                  <a:pt x="1250" y="55"/>
                </a:lnTo>
                <a:lnTo>
                  <a:pt x="1282" y="76"/>
                </a:lnTo>
                <a:lnTo>
                  <a:pt x="1293" y="98"/>
                </a:lnTo>
                <a:lnTo>
                  <a:pt x="1304" y="109"/>
                </a:lnTo>
                <a:lnTo>
                  <a:pt x="1315" y="120"/>
                </a:lnTo>
                <a:lnTo>
                  <a:pt x="1304" y="131"/>
                </a:lnTo>
                <a:lnTo>
                  <a:pt x="1304" y="142"/>
                </a:lnTo>
                <a:lnTo>
                  <a:pt x="1304" y="152"/>
                </a:lnTo>
                <a:lnTo>
                  <a:pt x="1293" y="152"/>
                </a:lnTo>
                <a:lnTo>
                  <a:pt x="1282" y="163"/>
                </a:lnTo>
                <a:lnTo>
                  <a:pt x="1261" y="163"/>
                </a:lnTo>
                <a:lnTo>
                  <a:pt x="1239" y="163"/>
                </a:lnTo>
                <a:lnTo>
                  <a:pt x="1217" y="163"/>
                </a:lnTo>
                <a:lnTo>
                  <a:pt x="1185" y="163"/>
                </a:lnTo>
                <a:lnTo>
                  <a:pt x="1141" y="163"/>
                </a:lnTo>
                <a:lnTo>
                  <a:pt x="1098" y="163"/>
                </a:lnTo>
                <a:lnTo>
                  <a:pt x="1043" y="163"/>
                </a:lnTo>
                <a:lnTo>
                  <a:pt x="989" y="163"/>
                </a:lnTo>
                <a:lnTo>
                  <a:pt x="924" y="174"/>
                </a:lnTo>
                <a:lnTo>
                  <a:pt x="858" y="174"/>
                </a:lnTo>
                <a:lnTo>
                  <a:pt x="793" y="174"/>
                </a:lnTo>
                <a:lnTo>
                  <a:pt x="717" y="185"/>
                </a:lnTo>
                <a:lnTo>
                  <a:pt x="641" y="185"/>
                </a:lnTo>
                <a:lnTo>
                  <a:pt x="565" y="196"/>
                </a:lnTo>
                <a:lnTo>
                  <a:pt x="478" y="207"/>
                </a:lnTo>
                <a:lnTo>
                  <a:pt x="391" y="218"/>
                </a:lnTo>
                <a:lnTo>
                  <a:pt x="326" y="218"/>
                </a:lnTo>
                <a:lnTo>
                  <a:pt x="250" y="229"/>
                </a:lnTo>
                <a:lnTo>
                  <a:pt x="184" y="229"/>
                </a:lnTo>
                <a:lnTo>
                  <a:pt x="119" y="229"/>
                </a:lnTo>
                <a:lnTo>
                  <a:pt x="65" y="229"/>
                </a:lnTo>
                <a:lnTo>
                  <a:pt x="0" y="229"/>
                </a:lnTo>
                <a:lnTo>
                  <a:pt x="0" y="142"/>
                </a:lnTo>
              </a:path>
            </a:pathLst>
          </a:custGeom>
          <a:solidFill>
            <a:srgbClr val="FF0000">
              <a:alpha val="100000"/>
            </a:srgbClr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</p:spTree>
    <p:custDataLst>
      <p:tags r:id="rId2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5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5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5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5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5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5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5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5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5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5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ebb00c7-6a01-465d-bd31-09735966a1bd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2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233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ebb00c7-6a01-465d-bd31-09735966a1bd}"/>
  <p:tag name="KSO_WM_UNIT_TYPE" val="i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ebb00c7-6a01-465d-bd31-09735966a1bd}"/>
  <p:tag name="KSO_WM_UNIT_TYPE" val="i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ebb00c7-6a01-465d-bd31-09735966a1bd}"/>
  <p:tag name="KSO_WM_UNIT_TYPE" val="i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ebb00c7-6a01-465d-bd31-09735966a1bd}"/>
  <p:tag name="KSO_WM_UNIT_TYPE" val="i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5.xml><?xml version="1.0" encoding="utf-8"?>
<p:tagLst xmlns:p="http://schemas.openxmlformats.org/presentationml/2006/main">
  <p:tag name="KSO_WM_UNIT_TEXT_FILL_FORE_SCHEMECOLOR_INDEX_BRIGHTNESS" val="-0.5"/>
  <p:tag name="KSO_WM_UNIT_TEXT_FILL_FORE_SCHEMECOLOR_INDEX" val="8"/>
  <p:tag name="KSO_WM_UNIT_TEXT_FILL_TYPE" val="1"/>
</p:tagLst>
</file>

<file path=ppt/tags/tag276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7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ebb00c7-6a01-465d-bd31-09735966a1bd}"/>
  <p:tag name="KSO_WM_UNIT_TYPE" val="i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ebb00c7-6a01-465d-bd31-09735966a1bd}"/>
  <p:tag name="KSO_WM_UNIT_TYPE" val="i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8.xml><?xml version="1.0" encoding="utf-8"?>
<p:tagLst xmlns:p="http://schemas.openxmlformats.org/presentationml/2006/main">
  <p:tag name="KSO_WM_UNIT_TABLE_BEAUTIFY" val="smartTable{2de6b4da-aa78-44fd-b74e-425a43ff8141}"/>
</p:tagLst>
</file>

<file path=ppt/tags/tag299.xml><?xml version="1.0" encoding="utf-8"?>
<p:tagLst xmlns:p="http://schemas.openxmlformats.org/presentationml/2006/main">
  <p:tag name="KSO_WM_UNIT_TEXT_FORE_SCHEMECOLOR_INDEX_BRIGHTNESS" val="0"/>
  <p:tag name="KSO_WM_UNIT_TEXT_FORE_SCHEMECOLOR_INDEX" val="14"/>
  <p:tag name="KSO_WM_UNIT_TEXT_LINE_FILL_TYPE" val="2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ebb00c7-6a01-465d-bd31-09735966a1bd}"/>
  <p:tag name="KSO_WM_UNIT_TYPE" val="i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7.xml><?xml version="1.0" encoding="utf-8"?>
<p:tagLst xmlns:p="http://schemas.openxmlformats.org/presentationml/2006/main">
  <p:tag name="KSO_WM_UNIT_TABLE_BEAUTIFY" val="smartTable{2de6b4da-aa78-44fd-b74e-425a43ff8141}"/>
</p:tagLst>
</file>

<file path=ppt/tags/tag318.xml><?xml version="1.0" encoding="utf-8"?>
<p:tagLst xmlns:p="http://schemas.openxmlformats.org/presentationml/2006/main">
  <p:tag name="KSO_WM_UNIT_TEXT_FORE_SCHEMECOLOR_INDEX_BRIGHTNESS" val="0"/>
  <p:tag name="KSO_WM_UNIT_TEXT_FORE_SCHEMECOLOR_INDEX" val="14"/>
  <p:tag name="KSO_WM_UNIT_TEXT_LINE_FILL_TYPE" val="2"/>
</p:tagLst>
</file>

<file path=ppt/tags/tag3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ebb00c7-6a01-465d-bd31-09735966a1bd}"/>
  <p:tag name="KSO_WM_UNIT_TYPE" val="i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UNIT_TABLE_BEAUTIFY" val="smartTable{2de6b4da-aa78-44fd-b74e-425a43ff8141}"/>
</p:tagLst>
</file>

<file path=ppt/tags/tag343.xml><?xml version="1.0" encoding="utf-8"?>
<p:tagLst xmlns:p="http://schemas.openxmlformats.org/presentationml/2006/main">
  <p:tag name="KSO_WM_UNIT_TEXT_FORE_SCHEMECOLOR_INDEX_BRIGHTNESS" val="0"/>
  <p:tag name="KSO_WM_UNIT_TEXT_FORE_SCHEMECOLOR_INDEX" val="14"/>
  <p:tag name="KSO_WM_UNIT_TEXT_LINE_FILL_TYPE" val="2"/>
</p:tagLst>
</file>

<file path=ppt/tags/tag3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9.xml><?xml version="1.0" encoding="utf-8"?>
<p:tagLst xmlns:p="http://schemas.openxmlformats.org/presentationml/2006/main">
  <p:tag name="KSO_WM_UNIT_PLACING_PICTURE_USER_VIEWPORT" val="{&quot;height&quot;:1521,&quot;width&quot;:3331}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2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3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362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ebb00c7-6a01-465d-bd31-09735966a1bd}"/>
  <p:tag name="KSO_WM_UNIT_TYPE" val="i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ebb00c7-6a01-465d-bd31-09735966a1bd}"/>
  <p:tag name="KSO_WM_UNIT_TYPE" val="i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ebb00c7-6a01-465d-bd31-09735966a1bd}"/>
  <p:tag name="KSO_WM_UNIT_TYPE" val="i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ebb00c7-6a01-465d-bd31-09735966a1bd}"/>
  <p:tag name="KSO_WM_UNIT_TYPE" val="i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3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404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40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ebb00c7-6a01-465d-bd31-09735966a1bd}"/>
  <p:tag name="KSO_WM_UNIT_TYPE" val="i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5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41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ebb00c7-6a01-465d-bd31-09735966a1bd}"/>
  <p:tag name="KSO_WM_UNIT_TYPE" val="i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ebb00c7-6a01-465d-bd31-09735966a1bd}"/>
  <p:tag name="KSO_WM_UNIT_TYPE" val="i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ebb00c7-6a01-465d-bd31-09735966a1bd}"/>
  <p:tag name="KSO_WM_UNIT_TYPE" val="i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6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4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ebb00c7-6a01-465d-bd31-09735966a1bd}"/>
  <p:tag name="KSO_WM_UNIT_TYPE" val="i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cebb00c7-6a01-465d-bd31-09735966a1bd}"/>
  <p:tag name="KSO_WM_UNIT_TYPE" val="i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9.xml><?xml version="1.0" encoding="utf-8"?>
<p:tagLst xmlns:p="http://schemas.openxmlformats.org/presentationml/2006/main">
  <p:tag name="KSO_WM_UNIT_PLACING_PICTURE_USER_VIEWPORT" val="{&quot;height&quot;:2900,&quot;width&quot;:2296}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3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4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472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473.xml><?xml version="1.0" encoding="utf-8"?>
<p:tagLst xmlns:p="http://schemas.openxmlformats.org/presentationml/2006/main">
  <p:tag name="COMMONDATA" val="eyJoZGlkIjoiZWE3NjZlYjJkMjNiZjRmNDUwNDg2MDIyMjNiOTJhMjAifQ==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2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1198</Words>
  <Application>WPS 演示</Application>
  <PresentationFormat>宽屏</PresentationFormat>
  <Paragraphs>180</Paragraphs>
  <Slides>22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39" baseType="lpstr">
      <vt:lpstr>Arial</vt:lpstr>
      <vt:lpstr>宋体</vt:lpstr>
      <vt:lpstr>Wingdings</vt:lpstr>
      <vt:lpstr>微软雅黑</vt:lpstr>
      <vt:lpstr>黑体</vt:lpstr>
      <vt:lpstr>等线</vt:lpstr>
      <vt:lpstr>Calibri</vt:lpstr>
      <vt:lpstr>等线 Light</vt:lpstr>
      <vt:lpstr>Arial Unicode MS</vt:lpstr>
      <vt:lpstr>楷体</vt:lpstr>
      <vt:lpstr>幼圆</vt:lpstr>
      <vt:lpstr>汉仪乐喵体W</vt:lpstr>
      <vt:lpstr>Arial</vt:lpstr>
      <vt:lpstr>幼圆</vt:lpstr>
      <vt:lpstr>3_Office 主题​​</vt:lpstr>
      <vt:lpstr>1_Office 主题​​</vt:lpstr>
      <vt:lpstr>12_Office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138</cp:revision>
  <dcterms:created xsi:type="dcterms:W3CDTF">2020-12-30T09:57:00Z</dcterms:created>
  <dcterms:modified xsi:type="dcterms:W3CDTF">2022-05-27T02:18:21Z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KSOSaveFontToCloudKey">
    <vt:lpwstr>394227031_btnclosed</vt:lpwstr>
  </property>
  <property fmtid="{D5CDD505-2E9C-101B-9397-08002B2CF9AE}" pid="4" name="ICV">
    <vt:lpwstr>D33BDE771D094B60B891BE9B0A2C433B</vt:lpwstr>
  </property>
</Properties>
</file>