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42" r:id="rId4"/>
    <p:sldId id="643" r:id="rId6"/>
    <p:sldId id="644" r:id="rId7"/>
    <p:sldId id="645" r:id="rId8"/>
    <p:sldId id="646" r:id="rId9"/>
    <p:sldId id="647" r:id="rId10"/>
    <p:sldId id="648" r:id="rId11"/>
    <p:sldId id="649" r:id="rId12"/>
    <p:sldId id="650" r:id="rId13"/>
    <p:sldId id="651" r:id="rId14"/>
    <p:sldId id="652" r:id="rId15"/>
    <p:sldId id="653" r:id="rId16"/>
    <p:sldId id="654" r:id="rId17"/>
    <p:sldId id="655" r:id="rId18"/>
    <p:sldId id="656" r:id="rId19"/>
    <p:sldId id="657" r:id="rId20"/>
    <p:sldId id="658" r:id="rId21"/>
    <p:sldId id="659" r:id="rId22"/>
    <p:sldId id="660" r:id="rId23"/>
    <p:sldId id="661" r:id="rId24"/>
    <p:sldId id="662" r:id="rId25"/>
    <p:sldId id="663" r:id="rId26"/>
    <p:sldId id="664" r:id="rId27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205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95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image" Target="../media/image13.jpeg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image" Target="../media/image9.png"/><Relationship Id="rId3" Type="http://schemas.openxmlformats.org/officeDocument/2006/relationships/tags" Target="../tags/tag132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151.xml"/><Relationship Id="rId23" Type="http://schemas.openxmlformats.org/officeDocument/2006/relationships/tags" Target="../tags/tag150.xml"/><Relationship Id="rId22" Type="http://schemas.openxmlformats.org/officeDocument/2006/relationships/tags" Target="../tags/tag149.xml"/><Relationship Id="rId21" Type="http://schemas.openxmlformats.org/officeDocument/2006/relationships/tags" Target="../tags/tag148.xml"/><Relationship Id="rId20" Type="http://schemas.openxmlformats.org/officeDocument/2006/relationships/tags" Target="../tags/tag147.xml"/><Relationship Id="rId2" Type="http://schemas.openxmlformats.org/officeDocument/2006/relationships/image" Target="../media/image8.png"/><Relationship Id="rId19" Type="http://schemas.openxmlformats.org/officeDocument/2006/relationships/tags" Target="../tags/tag146.xml"/><Relationship Id="rId18" Type="http://schemas.openxmlformats.org/officeDocument/2006/relationships/tags" Target="../tags/tag145.xml"/><Relationship Id="rId17" Type="http://schemas.openxmlformats.org/officeDocument/2006/relationships/tags" Target="../tags/tag144.xml"/><Relationship Id="rId16" Type="http://schemas.openxmlformats.org/officeDocument/2006/relationships/tags" Target="../tags/tag143.xml"/><Relationship Id="rId15" Type="http://schemas.openxmlformats.org/officeDocument/2006/relationships/tags" Target="../tags/tag142.xml"/><Relationship Id="rId14" Type="http://schemas.openxmlformats.org/officeDocument/2006/relationships/tags" Target="../tags/tag141.xml"/><Relationship Id="rId13" Type="http://schemas.openxmlformats.org/officeDocument/2006/relationships/image" Target="../media/image14.png"/><Relationship Id="rId12" Type="http://schemas.openxmlformats.org/officeDocument/2006/relationships/tags" Target="../tags/tag140.xml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tags" Target="../tags/tag13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image" Target="../media/image15.jpeg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image" Target="../media/image9.png"/><Relationship Id="rId3" Type="http://schemas.openxmlformats.org/officeDocument/2006/relationships/tags" Target="../tags/tag153.xml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158.xml"/><Relationship Id="rId1" Type="http://schemas.openxmlformats.org/officeDocument/2006/relationships/tags" Target="../tags/tag15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image" Target="../media/image9.png"/><Relationship Id="rId3" Type="http://schemas.openxmlformats.org/officeDocument/2006/relationships/tags" Target="../tags/tag160.xml"/><Relationship Id="rId2" Type="http://schemas.openxmlformats.org/officeDocument/2006/relationships/image" Target="../media/image8.png"/><Relationship Id="rId1" Type="http://schemas.openxmlformats.org/officeDocument/2006/relationships/tags" Target="../tags/tag159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image" Target="../media/image9.png"/><Relationship Id="rId3" Type="http://schemas.openxmlformats.org/officeDocument/2006/relationships/tags" Target="../tags/tag164.xml"/><Relationship Id="rId2" Type="http://schemas.openxmlformats.org/officeDocument/2006/relationships/image" Target="../media/image8.png"/><Relationship Id="rId1" Type="http://schemas.openxmlformats.org/officeDocument/2006/relationships/tags" Target="../tags/tag16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tags" Target="../tags/tag171.xml"/><Relationship Id="rId7" Type="http://schemas.openxmlformats.org/officeDocument/2006/relationships/tags" Target="../tags/tag170.xml"/><Relationship Id="rId6" Type="http://schemas.openxmlformats.org/officeDocument/2006/relationships/image" Target="../media/image16.png"/><Relationship Id="rId5" Type="http://schemas.openxmlformats.org/officeDocument/2006/relationships/tags" Target="../tags/tag169.xml"/><Relationship Id="rId4" Type="http://schemas.openxmlformats.org/officeDocument/2006/relationships/image" Target="../media/image9.png"/><Relationship Id="rId3" Type="http://schemas.openxmlformats.org/officeDocument/2006/relationships/tags" Target="../tags/tag168.xml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173.xml"/><Relationship Id="rId1" Type="http://schemas.openxmlformats.org/officeDocument/2006/relationships/tags" Target="../tags/tag16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77.xml"/><Relationship Id="rId7" Type="http://schemas.openxmlformats.org/officeDocument/2006/relationships/image" Target="../media/image17.png"/><Relationship Id="rId6" Type="http://schemas.openxmlformats.org/officeDocument/2006/relationships/image" Target="../media/image14.png"/><Relationship Id="rId5" Type="http://schemas.openxmlformats.org/officeDocument/2006/relationships/tags" Target="../tags/tag176.xml"/><Relationship Id="rId4" Type="http://schemas.openxmlformats.org/officeDocument/2006/relationships/image" Target="../media/image9.png"/><Relationship Id="rId3" Type="http://schemas.openxmlformats.org/officeDocument/2006/relationships/tags" Target="../tags/tag175.xml"/><Relationship Id="rId2" Type="http://schemas.openxmlformats.org/officeDocument/2006/relationships/image" Target="../media/image8.png"/><Relationship Id="rId1" Type="http://schemas.openxmlformats.org/officeDocument/2006/relationships/tags" Target="../tags/tag174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image" Target="../media/image9.png"/><Relationship Id="rId3" Type="http://schemas.openxmlformats.org/officeDocument/2006/relationships/tags" Target="../tags/tag179.xml"/><Relationship Id="rId2" Type="http://schemas.openxmlformats.org/officeDocument/2006/relationships/image" Target="../media/image8.png"/><Relationship Id="rId1" Type="http://schemas.openxmlformats.org/officeDocument/2006/relationships/tags" Target="../tags/tag178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image" Target="../media/image9.png"/><Relationship Id="rId3" Type="http://schemas.openxmlformats.org/officeDocument/2006/relationships/tags" Target="../tags/tag183.xml"/><Relationship Id="rId2" Type="http://schemas.openxmlformats.org/officeDocument/2006/relationships/image" Target="../media/image8.png"/><Relationship Id="rId1" Type="http://schemas.openxmlformats.org/officeDocument/2006/relationships/tags" Target="../tags/tag182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8.xml"/><Relationship Id="rId5" Type="http://schemas.openxmlformats.org/officeDocument/2006/relationships/image" Target="../media/image18.png"/><Relationship Id="rId4" Type="http://schemas.openxmlformats.org/officeDocument/2006/relationships/image" Target="../media/image9.png"/><Relationship Id="rId3" Type="http://schemas.openxmlformats.org/officeDocument/2006/relationships/tags" Target="../tags/tag187.xml"/><Relationship Id="rId2" Type="http://schemas.openxmlformats.org/officeDocument/2006/relationships/image" Target="../media/image8.png"/><Relationship Id="rId1" Type="http://schemas.openxmlformats.org/officeDocument/2006/relationships/tags" Target="../tags/tag18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9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92.xml"/><Relationship Id="rId7" Type="http://schemas.openxmlformats.org/officeDocument/2006/relationships/image" Target="../media/image14.png"/><Relationship Id="rId6" Type="http://schemas.openxmlformats.org/officeDocument/2006/relationships/image" Target="../media/image19.png"/><Relationship Id="rId5" Type="http://schemas.openxmlformats.org/officeDocument/2006/relationships/tags" Target="../tags/tag191.xml"/><Relationship Id="rId4" Type="http://schemas.openxmlformats.org/officeDocument/2006/relationships/image" Target="../media/image9.png"/><Relationship Id="rId3" Type="http://schemas.openxmlformats.org/officeDocument/2006/relationships/tags" Target="../tags/tag190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2.xml"/><Relationship Id="rId1" Type="http://schemas.openxmlformats.org/officeDocument/2006/relationships/tags" Target="../tags/tag18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196.xml"/><Relationship Id="rId7" Type="http://schemas.openxmlformats.org/officeDocument/2006/relationships/image" Target="../media/image16.png"/><Relationship Id="rId6" Type="http://schemas.openxmlformats.org/officeDocument/2006/relationships/image" Target="../media/image19.png"/><Relationship Id="rId5" Type="http://schemas.openxmlformats.org/officeDocument/2006/relationships/tags" Target="../tags/tag195.xml"/><Relationship Id="rId4" Type="http://schemas.openxmlformats.org/officeDocument/2006/relationships/image" Target="../media/image9.png"/><Relationship Id="rId3" Type="http://schemas.openxmlformats.org/officeDocument/2006/relationships/tags" Target="../tags/tag194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3.xml"/><Relationship Id="rId1" Type="http://schemas.openxmlformats.org/officeDocument/2006/relationships/tags" Target="../tags/tag19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00.xml"/><Relationship Id="rId6" Type="http://schemas.openxmlformats.org/officeDocument/2006/relationships/image" Target="../media/image19.png"/><Relationship Id="rId5" Type="http://schemas.openxmlformats.org/officeDocument/2006/relationships/tags" Target="../tags/tag199.xml"/><Relationship Id="rId4" Type="http://schemas.openxmlformats.org/officeDocument/2006/relationships/image" Target="../media/image9.png"/><Relationship Id="rId3" Type="http://schemas.openxmlformats.org/officeDocument/2006/relationships/tags" Target="../tags/tag198.xml"/><Relationship Id="rId2" Type="http://schemas.openxmlformats.org/officeDocument/2006/relationships/image" Target="../media/image8.png"/><Relationship Id="rId1" Type="http://schemas.openxmlformats.org/officeDocument/2006/relationships/tags" Target="../tags/tag197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204.xml"/><Relationship Id="rId7" Type="http://schemas.openxmlformats.org/officeDocument/2006/relationships/image" Target="../media/image16.png"/><Relationship Id="rId6" Type="http://schemas.openxmlformats.org/officeDocument/2006/relationships/image" Target="../media/image19.png"/><Relationship Id="rId5" Type="http://schemas.openxmlformats.org/officeDocument/2006/relationships/tags" Target="../tags/tag203.xml"/><Relationship Id="rId4" Type="http://schemas.openxmlformats.org/officeDocument/2006/relationships/image" Target="../media/image9.png"/><Relationship Id="rId3" Type="http://schemas.openxmlformats.org/officeDocument/2006/relationships/tags" Target="../tags/tag202.xml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5.xml"/><Relationship Id="rId1" Type="http://schemas.openxmlformats.org/officeDocument/2006/relationships/tags" Target="../tags/tag20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0.xml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12.xml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" Type="http://schemas.openxmlformats.org/officeDocument/2006/relationships/tags" Target="../tags/tag1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tags" Target="../tags/tag116.xml"/><Relationship Id="rId6" Type="http://schemas.openxmlformats.org/officeDocument/2006/relationships/image" Target="../media/image12.jpeg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914422" y="3568099"/>
            <a:ext cx="3619025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914422" y="1571824"/>
            <a:ext cx="3619024" cy="138499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第八单元复习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5" name="副标题 3"/>
          <p:cNvSpPr/>
          <p:nvPr>
            <p:custDataLst>
              <p:tags r:id="rId3"/>
            </p:custDataLst>
          </p:nvPr>
        </p:nvSpPr>
        <p:spPr>
          <a:xfrm>
            <a:off x="914422" y="3086893"/>
            <a:ext cx="3619500" cy="27765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160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143309" y="1334903"/>
            <a:ext cx="181530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诲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锁（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949634" y="206278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949634" y="302957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429" y="734677"/>
            <a:ext cx="2161262" cy="3674146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2612373" y="192541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教诲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2612372" y="23955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晦气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2612374" y="290758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琐事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2676500" y="34169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教诲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17573" y="651690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>
                    <a:lumMod val="50000"/>
                  </a:schemeClr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accent1">
                  <a:lumMod val="50000"/>
                </a:schemeClr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5"/>
            </p:custDataLst>
          </p:nvPr>
        </p:nvSpPr>
        <p:spPr>
          <a:xfrm>
            <a:off x="1328295" y="140940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6"/>
            </p:custDataLst>
          </p:nvPr>
        </p:nvSpPr>
        <p:spPr>
          <a:xfrm>
            <a:off x="1372933" y="291165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801433" y="1566229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828261" y="3068480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左大括号 9"/>
          <p:cNvSpPr/>
          <p:nvPr>
            <p:custDataLst>
              <p:tags r:id="rId9"/>
            </p:custDataLst>
          </p:nvPr>
        </p:nvSpPr>
        <p:spPr>
          <a:xfrm>
            <a:off x="4995420" y="145226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0"/>
            </p:custDataLst>
          </p:nvPr>
        </p:nvSpPr>
        <p:spPr>
          <a:xfrm>
            <a:off x="5040058" y="2911655"/>
            <a:ext cx="45719" cy="1730684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4468558" y="1609091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4454715" y="3499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7359077" y="2042519"/>
            <a:ext cx="956662" cy="197552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1436442" y="1317869"/>
            <a:ext cx="19989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博闻强识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1439495" y="1703775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识别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6"/>
            </p:custDataLst>
          </p:nvPr>
        </p:nvSpPr>
        <p:spPr>
          <a:xfrm>
            <a:off x="5119681" y="1196716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自传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7"/>
            </p:custDataLst>
          </p:nvPr>
        </p:nvSpPr>
        <p:spPr>
          <a:xfrm>
            <a:off x="5149232" y="1726159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chuán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传阅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8"/>
            </p:custDataLst>
          </p:nvPr>
        </p:nvSpPr>
        <p:spPr>
          <a:xfrm>
            <a:off x="1446228" y="2689524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hào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好学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9"/>
            </p:custDataLst>
          </p:nvPr>
        </p:nvSpPr>
        <p:spPr>
          <a:xfrm>
            <a:off x="1457735" y="3238943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hǎo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好事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0"/>
            </p:custDataLst>
          </p:nvPr>
        </p:nvSpPr>
        <p:spPr>
          <a:xfrm>
            <a:off x="5081767" y="264696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zhuó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着手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1"/>
            </p:custDataLst>
          </p:nvPr>
        </p:nvSpPr>
        <p:spPr>
          <a:xfrm>
            <a:off x="5070632" y="3123805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zhāo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招数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2"/>
            </p:custDataLst>
          </p:nvPr>
        </p:nvSpPr>
        <p:spPr>
          <a:xfrm>
            <a:off x="5086001" y="3712608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zháo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着急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23"/>
            </p:custDataLst>
          </p:nvPr>
        </p:nvSpPr>
        <p:spPr>
          <a:xfrm>
            <a:off x="5115443" y="4148261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zhe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悬着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1" name="左大括号 10"/>
          <p:cNvSpPr/>
          <p:nvPr>
            <p:custDataLst>
              <p:tags r:id="rId5"/>
            </p:custDataLst>
          </p:nvPr>
        </p:nvSpPr>
        <p:spPr>
          <a:xfrm>
            <a:off x="2488194" y="230887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1969759" y="2465703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979" y="520836"/>
            <a:ext cx="2288078" cy="3889733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2532832" y="2053081"/>
            <a:ext cx="172610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万卷书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2541878" y="2532568"/>
            <a:ext cx="172610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juǎn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花卷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044479" y="1061397"/>
            <a:ext cx="830103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华丽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华美                   居然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竟然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学而不厌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手不释卷           诲人不倦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谆谆教诲	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无病而呻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无病呻吟	         栩栩如生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惟妙惟肖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一知半解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似懂非懂           津津有味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兴致勃勃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779403" y="793146"/>
            <a:ext cx="7970640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华丽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朴素       烦琐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简单       不耻下问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好为人师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学而不厌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骄傲自满               一知半解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融会贯通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朦朦胧胧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清清楚楚                津津有味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索然无味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无病而呻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直抒胸臆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800539" y="1475556"/>
            <a:ext cx="3450432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的人物	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地读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听得（        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4962665" y="1598003"/>
            <a:ext cx="3612698" cy="222037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2212575" y="2082991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栩栩如生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961313" y="257746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一知半解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2617903" y="3089011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津津有味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014469" y="1015733"/>
            <a:ext cx="8072439" cy="239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0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形容勤奋好学的四字词语：</a:t>
            </a:r>
            <a:endParaRPr lang="en-US" altLang="zh-CN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敏而好学       孜孜不倦       学而不厌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形容艺术形象非常逼真的词语：</a:t>
            </a:r>
            <a:endParaRPr lang="en-US" altLang="zh-CN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栩栩如生       惟妙惟肖       活灵活现 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0" t="72441" r="29180"/>
          <a:stretch>
            <a:fillRect/>
          </a:stretch>
        </p:blipFill>
        <p:spPr>
          <a:xfrm>
            <a:off x="7711761" y="1802149"/>
            <a:ext cx="835540" cy="15392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46" t="73774"/>
          <a:stretch>
            <a:fillRect/>
          </a:stretch>
        </p:blipFill>
        <p:spPr>
          <a:xfrm>
            <a:off x="6482533" y="1785923"/>
            <a:ext cx="963296" cy="1555428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76845" y="533916"/>
            <a:ext cx="8190310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书，被人们称为人类文明的“长生果”。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在记忆中，少年时代的读书生活恰似一幅流光溢彩的画页，也似一阕跳跃着欢快音符的乐章。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排比句：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人们都爱秋天，爱她的天高气爽，爱她的云淡日丽，爱她的香飘四野。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76845" y="787832"/>
            <a:ext cx="819031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背诵：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观书有感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中古人的读书方法常以问答题的形式考查。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忆读书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中作者的读书经历以及读书感悟常以课内阅读的形式考查。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把读过的一本好书推荐给同学，要介绍这本书的基本信息，重点写推荐这本书的理由。 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22260" y="1856169"/>
            <a:ext cx="52555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第八单元课文知识点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68" y="2366562"/>
            <a:ext cx="2010833" cy="2010833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768" y="867589"/>
            <a:ext cx="7936706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本单元以“书山有路勤为径”为主题，编排了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忆读书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我的“长生果”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三篇课文。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94" y="1908457"/>
            <a:ext cx="6874768" cy="3867057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464473" y="1576410"/>
            <a:ext cx="7961662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第一则告诉我们读书、学习以及教导别人时的方法和态度。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92" t="72995"/>
          <a:stretch>
            <a:fillRect/>
          </a:stretch>
        </p:blipFill>
        <p:spPr>
          <a:xfrm>
            <a:off x="3908808" y="2831622"/>
            <a:ext cx="1952103" cy="1547603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464473" y="1475926"/>
            <a:ext cx="7961662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第二则古文讲了读书时心到、眼到、口到之间的关系，告诉我们，读书时心到是最重要的。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2833905" y="2751661"/>
            <a:ext cx="3024283" cy="1858729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371604" y="1703243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忆读书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以“忆读书”为线索，按时间顺序回忆了自己的读书经历，写出了自己在不同年龄阶段所读的书以及自己读书的感悟。表达了作者热爱读书、以读书为乐的情感，并告诫我们读书好，要多读书，读好书。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313260" y="1259801"/>
            <a:ext cx="863155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我的“长生果”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主要叙述了作者少年时代的读书经历，阐述了自己读书特有的感受以及读书对自己的影响。表达了作者对书的浓厚情感和对阅读的热爱之情。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3265986" y="3015192"/>
            <a:ext cx="2963564" cy="1821411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442" y="1166450"/>
            <a:ext cx="852249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这篇课文主要讲了古人谈读书的方法和益处，告诉我们要从小养成好读书、读好书的道理。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忆读书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一文记叙了作者自己亲身的读书经历，表达了自己热爱读书、以读书为乐的情感以及对读书的认识，希望我们少年儿童认识到“读书好，多读书，读好书”。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012" y="623525"/>
            <a:ext cx="8693944" cy="424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我的“长生果”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文是著名作家叶文玲的一篇散文，主要是回忆少年时代的读书生活，阐明读书的特有感受以及读书对自己生活的影响，全篇情感真挚，层次分明。作者满含深情地回忆了少年时代的读书生活，他的读物由叫做“香烟人”的小画片到连环画，到文艺书籍和中外名著，阅读的范围与深度在不断增加。在醉心的阅读中，由囫囵吞枣，不求甚解到养成做读书笔记的习惯，不仅扩展想象力，锻炼记忆力，增强了理解力，更重要的是提高了写作能力。作者在读写的实践中，逐渐悟出了读写间的关系和写作方法：作文，首先构思要别出心裁，落笔也要有些“鲜味”才好；作文，要写真情实感；作文练习，开始离不开借鉴和模仿，但是真正打动人心的东西，应该是自己呕心沥血的创造。重点回忆了两次作文的构思与写作的经历。</a:t>
            </a:r>
            <a:endParaRPr lang="zh-CN" altLang="en-US" sz="1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2870" y="623526"/>
            <a:ext cx="8608223" cy="424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1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）阅读时注意根据要求梳理信息，把握内容要点。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古人谈读书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的课后选做题要求联系自己的读书体会，说说梳理课文中古人积累的读书方法等信息，并受到启发；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忆读书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课后第一题要求用较快的速度默读课文，说说梳理作者回忆了自己读书的哪些经历，及他认为什么样的书才是好书等信息；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我的“长生果”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选编课文用较快的速度默读课文，把握课文的主要内容，说说梳理作者读过哪些类型的书，领悟作者对书的情感，她从童年读书、作文中悟出了哪些道理等信息；二是结合实际明白读写间的关系，学习一些读写方法，并继续开展综合性学习；读懂课文内容，结合自己的课外阅读和习作实际体会“长生果”的寓意，并学习作者的读写方法。</a:t>
            </a:r>
            <a:endParaRPr lang="zh-CN" altLang="en-US" sz="1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721" y="331256"/>
            <a:ext cx="8522495" cy="445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根据表达的需要，分段表述，突出重点。本单元的习作要求是“推荐一本书”，在习作中能比较明确地表达自己所读过的书的名字、作者、出版社等基本信息，重点介绍推荐这本书的理由，如内容新奇有趣、语言优美生动、情节曲折离奇，人物个性鲜明，思想给人启迪等。通过交际实践，懂得什么是好书，并乐意把自己读过的一本好书，清楚明白地把主要内容、看法、体会介绍给他人；根据表达的需要，可以分段表述，突出重点。同时注意内容的连贯性和条理性。通过习作使学生明白读书有益的道理。认识读书的价值和意义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1519" y="880421"/>
            <a:ext cx="8422481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不耻下问（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chǐ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水浒传（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hǔ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烦琐（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suǒ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无病而呻（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shēn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某年（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mǒu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26" y="2726569"/>
            <a:ext cx="3453242" cy="194257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863883" y="1041747"/>
            <a:ext cx="7265194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诵：右边中间有一点。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岂：下半部分是“己”不是“已”。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皆：下半部分是“白”不是“日”。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限：右边是“艮”不是“良”。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凯：第六笔是竖提。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>
            <a:fillRect/>
          </a:stretch>
        </p:blipFill>
        <p:spPr>
          <a:xfrm>
            <a:off x="5522117" y="1362545"/>
            <a:ext cx="3216166" cy="2418407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16136" y="1177479"/>
            <a:ext cx="8356402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所谓   诵读   舅父   述说   荒唐   访问   书刊   质朴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英雄   厌烦   斩断   无限   凯旋   衰败   辛酸   篇章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刊物   烦琐   某年   诸葛亮        贾宝玉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不耻下问          岂有此理         诲人不倦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真情实感          一知半解         津津有味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8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0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05.xml><?xml version="1.0" encoding="utf-8"?>
<p:tagLst xmlns:p="http://schemas.openxmlformats.org/presentationml/2006/main">
  <p:tag name="COMMONDATA" val="eyJoZGlkIjoiZWE3NjZlYjJkMjNiZjRmNDUwNDg2MDIyMjNiOTJhMjAifQ==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062db412-84fc-4c9f-a955-036b0f6ff6eb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ae5088d-a1a5-4ff8-8e89-e58cda21a405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2437</Words>
  <Application>WPS 演示</Application>
  <PresentationFormat>全屏显示(16:9)</PresentationFormat>
  <Paragraphs>149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295</cp:revision>
  <dcterms:created xsi:type="dcterms:W3CDTF">2020-02-14T00:12:00Z</dcterms:created>
  <dcterms:modified xsi:type="dcterms:W3CDTF">2022-05-23T05:53:39Z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D2B3799774FB462390A3C17126F6B6A1</vt:lpwstr>
  </property>
</Properties>
</file>