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3" r:id="rId3"/>
    <p:sldMasterId id="2147483655" r:id="rId4"/>
  </p:sldMasterIdLst>
  <p:notesMasterIdLst>
    <p:notesMasterId r:id="rId22"/>
  </p:notesMasterIdLst>
  <p:sldIdLst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3"/>
    <p:sldId id="339" r:id="rId24"/>
    <p:sldId id="340" r:id="rId25"/>
    <p:sldId id="341" r:id="rId26"/>
    <p:sldId id="342" r:id="rId27"/>
    <p:sldId id="343" r:id="rId28"/>
    <p:sldId id="344" r:id="rId29"/>
    <p:sldId id="345" r:id="rId30"/>
    <p:sldId id="346" r:id="rId31"/>
    <p:sldId id="347" r:id="rId32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95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7" Type="http://schemas.openxmlformats.org/officeDocument/2006/relationships/tags" Target="tags/tag522.xml"/><Relationship Id="rId36" Type="http://schemas.openxmlformats.org/officeDocument/2006/relationships/commentAuthors" Target="commentAuthors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C7B60D-1759-4D7D-8292-DAF85A894233}" type="slidenum">
              <a:rPr lang="en-US" altLang="zh-CN"/>
            </a:fld>
            <a:endParaRPr 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C7B60D-1759-4D7D-8292-DAF85A894233}" type="slidenum">
              <a:rPr lang="en-US" altLang="zh-CN"/>
            </a:fld>
            <a:endParaRPr 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C7B60D-1759-4D7D-8292-DAF85A894233}" type="slidenum">
              <a:rPr lang="en-US" altLang="zh-CN"/>
            </a:fld>
            <a:endParaRPr 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2167" y="228600"/>
            <a:ext cx="11387667" cy="1143000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2167" y="1600201"/>
            <a:ext cx="11387667" cy="4498975"/>
          </a:xfrm>
        </p:spPr>
        <p:txBody>
          <a:bodyPr/>
          <a:lstStyle>
            <a:lvl1pPr>
              <a:defRPr>
                <a:cs typeface="黑体" panose="02010609060101010101" pitchFamily="49" charset="-122"/>
              </a:defRPr>
            </a:lvl1pPr>
            <a:lvl2pPr>
              <a:defRPr>
                <a:cs typeface="黑体" panose="02010609060101010101" pitchFamily="49" charset="-122"/>
              </a:defRPr>
            </a:lvl2pPr>
            <a:lvl3pPr>
              <a:defRPr>
                <a:cs typeface="黑体" panose="02010609060101010101" pitchFamily="49" charset="-122"/>
              </a:defRPr>
            </a:lvl3pPr>
            <a:lvl4pPr>
              <a:defRPr>
                <a:cs typeface="黑体" panose="02010609060101010101" pitchFamily="49" charset="-122"/>
              </a:defRPr>
            </a:lvl4pPr>
            <a:lvl5pPr>
              <a:defRPr>
                <a:cs typeface="黑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02168" y="6245225"/>
            <a:ext cx="3052233" cy="476251"/>
          </a:xfrm>
        </p:spPr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黑体" panose="02010609060101010101" pitchFamily="49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1"/>
          </a:xfrm>
        </p:spPr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1" y="6245225"/>
            <a:ext cx="3052233" cy="476251"/>
          </a:xfrm>
        </p:spPr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7.xml"/><Relationship Id="rId19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3.xml"/><Relationship Id="rId8" Type="http://schemas.openxmlformats.org/officeDocument/2006/relationships/tags" Target="../tags/tag332.xml"/><Relationship Id="rId7" Type="http://schemas.openxmlformats.org/officeDocument/2006/relationships/tags" Target="../tags/tag331.xml"/><Relationship Id="rId6" Type="http://schemas.openxmlformats.org/officeDocument/2006/relationships/tags" Target="../tags/tag330.xml"/><Relationship Id="rId5" Type="http://schemas.openxmlformats.org/officeDocument/2006/relationships/tags" Target="../tags/tag329.xml"/><Relationship Id="rId4" Type="http://schemas.openxmlformats.org/officeDocument/2006/relationships/tags" Target="../tags/tag328.xml"/><Relationship Id="rId3" Type="http://schemas.openxmlformats.org/officeDocument/2006/relationships/tags" Target="../tags/tag327.xml"/><Relationship Id="rId2" Type="http://schemas.openxmlformats.org/officeDocument/2006/relationships/tags" Target="../tags/tag326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34.xml"/><Relationship Id="rId10" Type="http://schemas.openxmlformats.org/officeDocument/2006/relationships/image" Target="../media/image14.jpeg"/><Relationship Id="rId1" Type="http://schemas.openxmlformats.org/officeDocument/2006/relationships/tags" Target="../tags/tag32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3.xml"/><Relationship Id="rId8" Type="http://schemas.openxmlformats.org/officeDocument/2006/relationships/tags" Target="../tags/tag342.xml"/><Relationship Id="rId7" Type="http://schemas.openxmlformats.org/officeDocument/2006/relationships/tags" Target="../tags/tag341.xml"/><Relationship Id="rId6" Type="http://schemas.openxmlformats.org/officeDocument/2006/relationships/tags" Target="../tags/tag340.xml"/><Relationship Id="rId5" Type="http://schemas.openxmlformats.org/officeDocument/2006/relationships/tags" Target="../tags/tag339.xml"/><Relationship Id="rId4" Type="http://schemas.openxmlformats.org/officeDocument/2006/relationships/tags" Target="../tags/tag338.xml"/><Relationship Id="rId3" Type="http://schemas.openxmlformats.org/officeDocument/2006/relationships/tags" Target="../tags/tag337.xml"/><Relationship Id="rId2" Type="http://schemas.openxmlformats.org/officeDocument/2006/relationships/tags" Target="../tags/tag336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44.xml"/><Relationship Id="rId10" Type="http://schemas.openxmlformats.org/officeDocument/2006/relationships/image" Target="../media/image15.jpeg"/><Relationship Id="rId1" Type="http://schemas.openxmlformats.org/officeDocument/2006/relationships/tags" Target="../tags/tag33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3.xml"/><Relationship Id="rId8" Type="http://schemas.openxmlformats.org/officeDocument/2006/relationships/tags" Target="../tags/tag352.xml"/><Relationship Id="rId7" Type="http://schemas.openxmlformats.org/officeDocument/2006/relationships/tags" Target="../tags/tag351.xml"/><Relationship Id="rId6" Type="http://schemas.openxmlformats.org/officeDocument/2006/relationships/tags" Target="../tags/tag350.xml"/><Relationship Id="rId5" Type="http://schemas.openxmlformats.org/officeDocument/2006/relationships/tags" Target="../tags/tag349.xml"/><Relationship Id="rId4" Type="http://schemas.openxmlformats.org/officeDocument/2006/relationships/tags" Target="../tags/tag348.xml"/><Relationship Id="rId3" Type="http://schemas.openxmlformats.org/officeDocument/2006/relationships/tags" Target="../tags/tag347.xml"/><Relationship Id="rId2" Type="http://schemas.openxmlformats.org/officeDocument/2006/relationships/tags" Target="../tags/tag346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54.xml"/><Relationship Id="rId10" Type="http://schemas.openxmlformats.org/officeDocument/2006/relationships/image" Target="../media/image16.jpeg"/><Relationship Id="rId1" Type="http://schemas.openxmlformats.org/officeDocument/2006/relationships/tags" Target="../tags/tag34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3.xml"/><Relationship Id="rId8" Type="http://schemas.openxmlformats.org/officeDocument/2006/relationships/tags" Target="../tags/tag362.xml"/><Relationship Id="rId7" Type="http://schemas.openxmlformats.org/officeDocument/2006/relationships/tags" Target="../tags/tag361.xml"/><Relationship Id="rId6" Type="http://schemas.openxmlformats.org/officeDocument/2006/relationships/tags" Target="../tags/tag360.xml"/><Relationship Id="rId5" Type="http://schemas.openxmlformats.org/officeDocument/2006/relationships/tags" Target="../tags/tag359.xml"/><Relationship Id="rId4" Type="http://schemas.openxmlformats.org/officeDocument/2006/relationships/tags" Target="../tags/tag358.xml"/><Relationship Id="rId3" Type="http://schemas.openxmlformats.org/officeDocument/2006/relationships/tags" Target="../tags/tag357.xml"/><Relationship Id="rId2" Type="http://schemas.openxmlformats.org/officeDocument/2006/relationships/tags" Target="../tags/tag356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64.xml"/><Relationship Id="rId10" Type="http://schemas.openxmlformats.org/officeDocument/2006/relationships/image" Target="../media/image17.jpeg"/><Relationship Id="rId1" Type="http://schemas.openxmlformats.org/officeDocument/2006/relationships/tags" Target="../tags/tag355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3.xml"/><Relationship Id="rId8" Type="http://schemas.openxmlformats.org/officeDocument/2006/relationships/tags" Target="../tags/tag372.xml"/><Relationship Id="rId7" Type="http://schemas.openxmlformats.org/officeDocument/2006/relationships/tags" Target="../tags/tag371.xml"/><Relationship Id="rId6" Type="http://schemas.openxmlformats.org/officeDocument/2006/relationships/tags" Target="../tags/tag370.xml"/><Relationship Id="rId5" Type="http://schemas.openxmlformats.org/officeDocument/2006/relationships/tags" Target="../tags/tag369.xml"/><Relationship Id="rId4" Type="http://schemas.openxmlformats.org/officeDocument/2006/relationships/tags" Target="../tags/tag368.xml"/><Relationship Id="rId3" Type="http://schemas.openxmlformats.org/officeDocument/2006/relationships/tags" Target="../tags/tag367.xml"/><Relationship Id="rId2" Type="http://schemas.openxmlformats.org/officeDocument/2006/relationships/tags" Target="../tags/tag366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74.xml"/><Relationship Id="rId10" Type="http://schemas.openxmlformats.org/officeDocument/2006/relationships/image" Target="../media/image13.png"/><Relationship Id="rId1" Type="http://schemas.openxmlformats.org/officeDocument/2006/relationships/tags" Target="../tags/tag36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3.xml"/><Relationship Id="rId8" Type="http://schemas.openxmlformats.org/officeDocument/2006/relationships/tags" Target="../tags/tag382.xml"/><Relationship Id="rId7" Type="http://schemas.openxmlformats.org/officeDocument/2006/relationships/tags" Target="../tags/tag381.xml"/><Relationship Id="rId6" Type="http://schemas.openxmlformats.org/officeDocument/2006/relationships/tags" Target="../tags/tag380.xml"/><Relationship Id="rId5" Type="http://schemas.openxmlformats.org/officeDocument/2006/relationships/tags" Target="../tags/tag379.xml"/><Relationship Id="rId4" Type="http://schemas.openxmlformats.org/officeDocument/2006/relationships/tags" Target="../tags/tag378.xml"/><Relationship Id="rId3" Type="http://schemas.openxmlformats.org/officeDocument/2006/relationships/tags" Target="../tags/tag377.xml"/><Relationship Id="rId2" Type="http://schemas.openxmlformats.org/officeDocument/2006/relationships/tags" Target="../tags/tag376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84.xml"/><Relationship Id="rId10" Type="http://schemas.openxmlformats.org/officeDocument/2006/relationships/slide" Target="slide1.xml"/><Relationship Id="rId1" Type="http://schemas.openxmlformats.org/officeDocument/2006/relationships/tags" Target="../tags/tag37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3.xml"/><Relationship Id="rId8" Type="http://schemas.openxmlformats.org/officeDocument/2006/relationships/tags" Target="../tags/tag392.xml"/><Relationship Id="rId7" Type="http://schemas.openxmlformats.org/officeDocument/2006/relationships/tags" Target="../tags/tag391.xml"/><Relationship Id="rId6" Type="http://schemas.openxmlformats.org/officeDocument/2006/relationships/tags" Target="../tags/tag390.xml"/><Relationship Id="rId5" Type="http://schemas.openxmlformats.org/officeDocument/2006/relationships/tags" Target="../tags/tag389.xml"/><Relationship Id="rId4" Type="http://schemas.openxmlformats.org/officeDocument/2006/relationships/tags" Target="../tags/tag388.xml"/><Relationship Id="rId3" Type="http://schemas.openxmlformats.org/officeDocument/2006/relationships/tags" Target="../tags/tag387.xml"/><Relationship Id="rId2" Type="http://schemas.openxmlformats.org/officeDocument/2006/relationships/tags" Target="../tags/tag386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95.xml"/><Relationship Id="rId10" Type="http://schemas.openxmlformats.org/officeDocument/2006/relationships/tags" Target="../tags/tag394.xml"/><Relationship Id="rId1" Type="http://schemas.openxmlformats.org/officeDocument/2006/relationships/tags" Target="../tags/tag385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14.xml"/><Relationship Id="rId8" Type="http://schemas.openxmlformats.org/officeDocument/2006/relationships/tags" Target="../tags/tag413.xml"/><Relationship Id="rId7" Type="http://schemas.openxmlformats.org/officeDocument/2006/relationships/tags" Target="../tags/tag412.xml"/><Relationship Id="rId6" Type="http://schemas.openxmlformats.org/officeDocument/2006/relationships/tags" Target="../tags/tag411.xml"/><Relationship Id="rId5" Type="http://schemas.openxmlformats.org/officeDocument/2006/relationships/tags" Target="../tags/tag410.xml"/><Relationship Id="rId4" Type="http://schemas.openxmlformats.org/officeDocument/2006/relationships/tags" Target="../tags/tag409.xml"/><Relationship Id="rId3" Type="http://schemas.openxmlformats.org/officeDocument/2006/relationships/tags" Target="../tags/tag408.xml"/><Relationship Id="rId2" Type="http://schemas.openxmlformats.org/officeDocument/2006/relationships/tags" Target="../tags/tag407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16.xml"/><Relationship Id="rId10" Type="http://schemas.openxmlformats.org/officeDocument/2006/relationships/tags" Target="../tags/tag415.xml"/><Relationship Id="rId1" Type="http://schemas.openxmlformats.org/officeDocument/2006/relationships/tags" Target="../tags/tag406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25.xml"/><Relationship Id="rId8" Type="http://schemas.openxmlformats.org/officeDocument/2006/relationships/tags" Target="../tags/tag424.xml"/><Relationship Id="rId7" Type="http://schemas.openxmlformats.org/officeDocument/2006/relationships/tags" Target="../tags/tag423.xml"/><Relationship Id="rId6" Type="http://schemas.openxmlformats.org/officeDocument/2006/relationships/tags" Target="../tags/tag422.xml"/><Relationship Id="rId5" Type="http://schemas.openxmlformats.org/officeDocument/2006/relationships/tags" Target="../tags/tag421.xml"/><Relationship Id="rId4" Type="http://schemas.openxmlformats.org/officeDocument/2006/relationships/tags" Target="../tags/tag420.xml"/><Relationship Id="rId3" Type="http://schemas.openxmlformats.org/officeDocument/2006/relationships/tags" Target="../tags/tag419.xml"/><Relationship Id="rId2" Type="http://schemas.openxmlformats.org/officeDocument/2006/relationships/tags" Target="../tags/tag418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27.xml"/><Relationship Id="rId10" Type="http://schemas.openxmlformats.org/officeDocument/2006/relationships/tags" Target="../tags/tag426.xml"/><Relationship Id="rId1" Type="http://schemas.openxmlformats.org/officeDocument/2006/relationships/tags" Target="../tags/tag41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245.xml"/><Relationship Id="rId13" Type="http://schemas.openxmlformats.org/officeDocument/2006/relationships/tags" Target="../tags/tag244.xml"/><Relationship Id="rId12" Type="http://schemas.openxmlformats.org/officeDocument/2006/relationships/tags" Target="../tags/tag243.xml"/><Relationship Id="rId11" Type="http://schemas.openxmlformats.org/officeDocument/2006/relationships/tags" Target="../tags/tag242.xml"/><Relationship Id="rId10" Type="http://schemas.openxmlformats.org/officeDocument/2006/relationships/audio" Target="../media/audio1.wav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36.xml"/><Relationship Id="rId8" Type="http://schemas.openxmlformats.org/officeDocument/2006/relationships/tags" Target="../tags/tag435.xml"/><Relationship Id="rId7" Type="http://schemas.openxmlformats.org/officeDocument/2006/relationships/tags" Target="../tags/tag434.xml"/><Relationship Id="rId6" Type="http://schemas.openxmlformats.org/officeDocument/2006/relationships/tags" Target="../tags/tag433.xml"/><Relationship Id="rId5" Type="http://schemas.openxmlformats.org/officeDocument/2006/relationships/tags" Target="../tags/tag432.xml"/><Relationship Id="rId4" Type="http://schemas.openxmlformats.org/officeDocument/2006/relationships/tags" Target="../tags/tag431.xml"/><Relationship Id="rId3" Type="http://schemas.openxmlformats.org/officeDocument/2006/relationships/tags" Target="../tags/tag430.xml"/><Relationship Id="rId2" Type="http://schemas.openxmlformats.org/officeDocument/2006/relationships/tags" Target="../tags/tag429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439.xml"/><Relationship Id="rId11" Type="http://schemas.openxmlformats.org/officeDocument/2006/relationships/tags" Target="../tags/tag438.xml"/><Relationship Id="rId10" Type="http://schemas.openxmlformats.org/officeDocument/2006/relationships/tags" Target="../tags/tag437.xml"/><Relationship Id="rId1" Type="http://schemas.openxmlformats.org/officeDocument/2006/relationships/tags" Target="../tags/tag428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48.xml"/><Relationship Id="rId8" Type="http://schemas.openxmlformats.org/officeDocument/2006/relationships/tags" Target="../tags/tag447.xml"/><Relationship Id="rId7" Type="http://schemas.openxmlformats.org/officeDocument/2006/relationships/tags" Target="../tags/tag446.xml"/><Relationship Id="rId6" Type="http://schemas.openxmlformats.org/officeDocument/2006/relationships/tags" Target="../tags/tag445.xml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3" Type="http://schemas.openxmlformats.org/officeDocument/2006/relationships/tags" Target="../tags/tag442.xml"/><Relationship Id="rId2" Type="http://schemas.openxmlformats.org/officeDocument/2006/relationships/tags" Target="../tags/tag441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451.xml"/><Relationship Id="rId11" Type="http://schemas.openxmlformats.org/officeDocument/2006/relationships/tags" Target="../tags/tag450.xml"/><Relationship Id="rId10" Type="http://schemas.openxmlformats.org/officeDocument/2006/relationships/tags" Target="../tags/tag449.xml"/><Relationship Id="rId1" Type="http://schemas.openxmlformats.org/officeDocument/2006/relationships/tags" Target="../tags/tag440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60.xml"/><Relationship Id="rId8" Type="http://schemas.openxmlformats.org/officeDocument/2006/relationships/tags" Target="../tags/tag459.xml"/><Relationship Id="rId7" Type="http://schemas.openxmlformats.org/officeDocument/2006/relationships/tags" Target="../tags/tag458.xml"/><Relationship Id="rId6" Type="http://schemas.openxmlformats.org/officeDocument/2006/relationships/tags" Target="../tags/tag457.xml"/><Relationship Id="rId5" Type="http://schemas.openxmlformats.org/officeDocument/2006/relationships/tags" Target="../tags/tag456.xml"/><Relationship Id="rId4" Type="http://schemas.openxmlformats.org/officeDocument/2006/relationships/tags" Target="../tags/tag455.xml"/><Relationship Id="rId3" Type="http://schemas.openxmlformats.org/officeDocument/2006/relationships/tags" Target="../tags/tag454.xml"/><Relationship Id="rId2" Type="http://schemas.openxmlformats.org/officeDocument/2006/relationships/tags" Target="../tags/tag453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463.xml"/><Relationship Id="rId11" Type="http://schemas.openxmlformats.org/officeDocument/2006/relationships/tags" Target="../tags/tag462.xml"/><Relationship Id="rId10" Type="http://schemas.openxmlformats.org/officeDocument/2006/relationships/tags" Target="../tags/tag461.xml"/><Relationship Id="rId1" Type="http://schemas.openxmlformats.org/officeDocument/2006/relationships/tags" Target="../tags/tag45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72.xml"/><Relationship Id="rId8" Type="http://schemas.openxmlformats.org/officeDocument/2006/relationships/tags" Target="../tags/tag471.xml"/><Relationship Id="rId7" Type="http://schemas.openxmlformats.org/officeDocument/2006/relationships/tags" Target="../tags/tag470.xml"/><Relationship Id="rId6" Type="http://schemas.openxmlformats.org/officeDocument/2006/relationships/tags" Target="../tags/tag469.xml"/><Relationship Id="rId5" Type="http://schemas.openxmlformats.org/officeDocument/2006/relationships/tags" Target="../tags/tag468.xml"/><Relationship Id="rId4" Type="http://schemas.openxmlformats.org/officeDocument/2006/relationships/tags" Target="../tags/tag467.xml"/><Relationship Id="rId3" Type="http://schemas.openxmlformats.org/officeDocument/2006/relationships/tags" Target="../tags/tag466.xml"/><Relationship Id="rId2" Type="http://schemas.openxmlformats.org/officeDocument/2006/relationships/tags" Target="../tags/tag465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74.xml"/><Relationship Id="rId10" Type="http://schemas.openxmlformats.org/officeDocument/2006/relationships/tags" Target="../tags/tag473.xml"/><Relationship Id="rId1" Type="http://schemas.openxmlformats.org/officeDocument/2006/relationships/tags" Target="../tags/tag464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83.xml"/><Relationship Id="rId8" Type="http://schemas.openxmlformats.org/officeDocument/2006/relationships/tags" Target="../tags/tag482.xml"/><Relationship Id="rId7" Type="http://schemas.openxmlformats.org/officeDocument/2006/relationships/tags" Target="../tags/tag481.xml"/><Relationship Id="rId6" Type="http://schemas.openxmlformats.org/officeDocument/2006/relationships/tags" Target="../tags/tag480.xml"/><Relationship Id="rId5" Type="http://schemas.openxmlformats.org/officeDocument/2006/relationships/tags" Target="../tags/tag479.xml"/><Relationship Id="rId4" Type="http://schemas.openxmlformats.org/officeDocument/2006/relationships/tags" Target="../tags/tag478.xml"/><Relationship Id="rId3" Type="http://schemas.openxmlformats.org/officeDocument/2006/relationships/tags" Target="../tags/tag477.xml"/><Relationship Id="rId2" Type="http://schemas.openxmlformats.org/officeDocument/2006/relationships/tags" Target="../tags/tag476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85.xml"/><Relationship Id="rId10" Type="http://schemas.openxmlformats.org/officeDocument/2006/relationships/tags" Target="../tags/tag484.xml"/><Relationship Id="rId1" Type="http://schemas.openxmlformats.org/officeDocument/2006/relationships/tags" Target="../tags/tag475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94.xml"/><Relationship Id="rId8" Type="http://schemas.openxmlformats.org/officeDocument/2006/relationships/tags" Target="../tags/tag493.xml"/><Relationship Id="rId7" Type="http://schemas.openxmlformats.org/officeDocument/2006/relationships/tags" Target="../tags/tag492.xml"/><Relationship Id="rId6" Type="http://schemas.openxmlformats.org/officeDocument/2006/relationships/tags" Target="../tags/tag491.xml"/><Relationship Id="rId5" Type="http://schemas.openxmlformats.org/officeDocument/2006/relationships/tags" Target="../tags/tag490.xml"/><Relationship Id="rId4" Type="http://schemas.openxmlformats.org/officeDocument/2006/relationships/tags" Target="../tags/tag489.xml"/><Relationship Id="rId3" Type="http://schemas.openxmlformats.org/officeDocument/2006/relationships/tags" Target="../tags/tag488.xml"/><Relationship Id="rId21" Type="http://schemas.openxmlformats.org/officeDocument/2006/relationships/slideLayout" Target="../slideLayouts/slideLayout12.xml"/><Relationship Id="rId20" Type="http://schemas.openxmlformats.org/officeDocument/2006/relationships/tags" Target="../tags/tag505.xml"/><Relationship Id="rId2" Type="http://schemas.openxmlformats.org/officeDocument/2006/relationships/tags" Target="../tags/tag487.xml"/><Relationship Id="rId19" Type="http://schemas.openxmlformats.org/officeDocument/2006/relationships/tags" Target="../tags/tag504.xml"/><Relationship Id="rId18" Type="http://schemas.openxmlformats.org/officeDocument/2006/relationships/tags" Target="../tags/tag503.xml"/><Relationship Id="rId17" Type="http://schemas.openxmlformats.org/officeDocument/2006/relationships/tags" Target="../tags/tag502.xml"/><Relationship Id="rId16" Type="http://schemas.openxmlformats.org/officeDocument/2006/relationships/tags" Target="../tags/tag501.xml"/><Relationship Id="rId15" Type="http://schemas.openxmlformats.org/officeDocument/2006/relationships/tags" Target="../tags/tag500.xml"/><Relationship Id="rId14" Type="http://schemas.openxmlformats.org/officeDocument/2006/relationships/tags" Target="../tags/tag499.xml"/><Relationship Id="rId13" Type="http://schemas.openxmlformats.org/officeDocument/2006/relationships/tags" Target="../tags/tag498.xml"/><Relationship Id="rId12" Type="http://schemas.openxmlformats.org/officeDocument/2006/relationships/tags" Target="../tags/tag497.xml"/><Relationship Id="rId11" Type="http://schemas.openxmlformats.org/officeDocument/2006/relationships/tags" Target="../tags/tag496.xml"/><Relationship Id="rId10" Type="http://schemas.openxmlformats.org/officeDocument/2006/relationships/tags" Target="../tags/tag495.xml"/><Relationship Id="rId1" Type="http://schemas.openxmlformats.org/officeDocument/2006/relationships/tags" Target="../tags/tag486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514.xml"/><Relationship Id="rId8" Type="http://schemas.openxmlformats.org/officeDocument/2006/relationships/tags" Target="../tags/tag513.xml"/><Relationship Id="rId7" Type="http://schemas.openxmlformats.org/officeDocument/2006/relationships/tags" Target="../tags/tag512.xml"/><Relationship Id="rId6" Type="http://schemas.openxmlformats.org/officeDocument/2006/relationships/tags" Target="../tags/tag511.xml"/><Relationship Id="rId5" Type="http://schemas.openxmlformats.org/officeDocument/2006/relationships/tags" Target="../tags/tag510.xml"/><Relationship Id="rId4" Type="http://schemas.openxmlformats.org/officeDocument/2006/relationships/tags" Target="../tags/tag509.xml"/><Relationship Id="rId3" Type="http://schemas.openxmlformats.org/officeDocument/2006/relationships/tags" Target="../tags/tag508.xml"/><Relationship Id="rId2" Type="http://schemas.openxmlformats.org/officeDocument/2006/relationships/tags" Target="../tags/tag507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518.xml"/><Relationship Id="rId12" Type="http://schemas.openxmlformats.org/officeDocument/2006/relationships/tags" Target="../tags/tag517.xml"/><Relationship Id="rId11" Type="http://schemas.openxmlformats.org/officeDocument/2006/relationships/tags" Target="../tags/tag516.xml"/><Relationship Id="rId10" Type="http://schemas.openxmlformats.org/officeDocument/2006/relationships/tags" Target="../tags/tag515.xml"/><Relationship Id="rId1" Type="http://schemas.openxmlformats.org/officeDocument/2006/relationships/tags" Target="../tags/tag506.xml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6.xml"/><Relationship Id="rId4" Type="http://schemas.openxmlformats.org/officeDocument/2006/relationships/tags" Target="../tags/tag521.xml"/><Relationship Id="rId3" Type="http://schemas.openxmlformats.org/officeDocument/2006/relationships/tags" Target="../tags/tag520.xml"/><Relationship Id="rId2" Type="http://schemas.openxmlformats.org/officeDocument/2006/relationships/image" Target="../media/image10.png"/><Relationship Id="rId1" Type="http://schemas.openxmlformats.org/officeDocument/2006/relationships/tags" Target="../tags/tag51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4.xml"/><Relationship Id="rId8" Type="http://schemas.openxmlformats.org/officeDocument/2006/relationships/tags" Target="../tags/tag253.xml"/><Relationship Id="rId7" Type="http://schemas.openxmlformats.org/officeDocument/2006/relationships/tags" Target="../tags/tag252.xml"/><Relationship Id="rId6" Type="http://schemas.openxmlformats.org/officeDocument/2006/relationships/tags" Target="../tags/tag251.xml"/><Relationship Id="rId5" Type="http://schemas.openxmlformats.org/officeDocument/2006/relationships/tags" Target="../tags/tag250.xml"/><Relationship Id="rId4" Type="http://schemas.openxmlformats.org/officeDocument/2006/relationships/tags" Target="../tags/tag249.xml"/><Relationship Id="rId3" Type="http://schemas.openxmlformats.org/officeDocument/2006/relationships/tags" Target="../tags/tag248.xml"/><Relationship Id="rId2" Type="http://schemas.openxmlformats.org/officeDocument/2006/relationships/tags" Target="../tags/tag247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55.xml"/><Relationship Id="rId10" Type="http://schemas.openxmlformats.org/officeDocument/2006/relationships/image" Target="../media/image11.png"/><Relationship Id="rId1" Type="http://schemas.openxmlformats.org/officeDocument/2006/relationships/tags" Target="../tags/tag24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tags" Target="../tags/tag259.xml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image" Target="../media/image12.jpeg"/><Relationship Id="rId1" Type="http://schemas.openxmlformats.org/officeDocument/2006/relationships/tags" Target="../tags/tag25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5.xml"/><Relationship Id="rId8" Type="http://schemas.openxmlformats.org/officeDocument/2006/relationships/tags" Target="../tags/tag274.xml"/><Relationship Id="rId7" Type="http://schemas.openxmlformats.org/officeDocument/2006/relationships/tags" Target="../tags/tag273.xml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tags" Target="../tags/tag269.xml"/><Relationship Id="rId2" Type="http://schemas.openxmlformats.org/officeDocument/2006/relationships/tags" Target="../tags/tag268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77.xml"/><Relationship Id="rId10" Type="http://schemas.openxmlformats.org/officeDocument/2006/relationships/tags" Target="../tags/tag276.xml"/><Relationship Id="rId1" Type="http://schemas.openxmlformats.org/officeDocument/2006/relationships/tags" Target="../tags/tag26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6.xml"/><Relationship Id="rId8" Type="http://schemas.openxmlformats.org/officeDocument/2006/relationships/tags" Target="../tags/tag285.xml"/><Relationship Id="rId7" Type="http://schemas.openxmlformats.org/officeDocument/2006/relationships/tags" Target="../tags/tag284.xml"/><Relationship Id="rId6" Type="http://schemas.openxmlformats.org/officeDocument/2006/relationships/tags" Target="../tags/tag283.xml"/><Relationship Id="rId5" Type="http://schemas.openxmlformats.org/officeDocument/2006/relationships/tags" Target="../tags/tag282.xml"/><Relationship Id="rId4" Type="http://schemas.openxmlformats.org/officeDocument/2006/relationships/tags" Target="../tags/tag281.xml"/><Relationship Id="rId3" Type="http://schemas.openxmlformats.org/officeDocument/2006/relationships/tags" Target="../tags/tag280.xml"/><Relationship Id="rId2" Type="http://schemas.openxmlformats.org/officeDocument/2006/relationships/tags" Target="../tags/tag279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88.xml"/><Relationship Id="rId10" Type="http://schemas.openxmlformats.org/officeDocument/2006/relationships/tags" Target="../tags/tag287.xml"/><Relationship Id="rId1" Type="http://schemas.openxmlformats.org/officeDocument/2006/relationships/tags" Target="../tags/tag27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tags" Target="../tags/tag293.xml"/><Relationship Id="rId4" Type="http://schemas.openxmlformats.org/officeDocument/2006/relationships/tags" Target="../tags/tag292.xml"/><Relationship Id="rId3" Type="http://schemas.openxmlformats.org/officeDocument/2006/relationships/tags" Target="../tags/tag291.xml"/><Relationship Id="rId2" Type="http://schemas.openxmlformats.org/officeDocument/2006/relationships/tags" Target="../tags/tag290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299.xml"/><Relationship Id="rId11" Type="http://schemas.openxmlformats.org/officeDocument/2006/relationships/image" Target="../media/image13.png"/><Relationship Id="rId10" Type="http://schemas.openxmlformats.org/officeDocument/2006/relationships/tags" Target="../tags/tag298.xml"/><Relationship Id="rId1" Type="http://schemas.openxmlformats.org/officeDocument/2006/relationships/tags" Target="../tags/tag28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8.xml"/><Relationship Id="rId8" Type="http://schemas.openxmlformats.org/officeDocument/2006/relationships/tags" Target="../tags/tag307.xml"/><Relationship Id="rId7" Type="http://schemas.openxmlformats.org/officeDocument/2006/relationships/tags" Target="../tags/tag306.xml"/><Relationship Id="rId6" Type="http://schemas.openxmlformats.org/officeDocument/2006/relationships/tags" Target="../tags/tag305.xml"/><Relationship Id="rId5" Type="http://schemas.openxmlformats.org/officeDocument/2006/relationships/tags" Target="../tags/tag304.xml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" Type="http://schemas.openxmlformats.org/officeDocument/2006/relationships/tags" Target="../tags/tag301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10.xml"/><Relationship Id="rId10" Type="http://schemas.openxmlformats.org/officeDocument/2006/relationships/tags" Target="../tags/tag309.xml"/><Relationship Id="rId1" Type="http://schemas.openxmlformats.org/officeDocument/2006/relationships/tags" Target="../tags/tag30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9.xml"/><Relationship Id="rId8" Type="http://schemas.openxmlformats.org/officeDocument/2006/relationships/tags" Target="../tags/tag318.xml"/><Relationship Id="rId7" Type="http://schemas.openxmlformats.org/officeDocument/2006/relationships/tags" Target="../tags/tag317.x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4" Type="http://schemas.openxmlformats.org/officeDocument/2006/relationships/tags" Target="../tags/tag314.xml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324.xml"/><Relationship Id="rId13" Type="http://schemas.openxmlformats.org/officeDocument/2006/relationships/tags" Target="../tags/tag323.xml"/><Relationship Id="rId12" Type="http://schemas.openxmlformats.org/officeDocument/2006/relationships/tags" Target="../tags/tag322.xml"/><Relationship Id="rId11" Type="http://schemas.openxmlformats.org/officeDocument/2006/relationships/tags" Target="../tags/tag321.xml"/><Relationship Id="rId10" Type="http://schemas.openxmlformats.org/officeDocument/2006/relationships/tags" Target="../tags/tag320.xml"/><Relationship Id="rId1" Type="http://schemas.openxmlformats.org/officeDocument/2006/relationships/tags" Target="../tags/tag3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257" y="2014322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7" y="1433027"/>
            <a:ext cx="5037123" cy="4501259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第八单元 忆读书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语文部编版五年级上册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 descr="微信图片_2019120309491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98141" y="1499285"/>
            <a:ext cx="7776519" cy="505803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 descr="张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877695" y="1325880"/>
            <a:ext cx="8297545" cy="489204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Picture 5" descr="C:\Users\Administrator.114-20150327PTD\Desktop\timg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60245" y="1345565"/>
            <a:ext cx="8028940" cy="4978400"/>
          </a:xfrm>
          <a:prstGeom prst="rect">
            <a:avLst/>
          </a:prstGeom>
          <a:noFill/>
        </p:spPr>
      </p:pic>
      <p:sp>
        <p:nvSpPr>
          <p:cNvPr id="8" name="矩形 7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 descr="tim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687195" y="1480185"/>
            <a:ext cx="8301355" cy="492569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38375" y="1341755"/>
            <a:ext cx="7750175" cy="5021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599440" y="1576070"/>
            <a:ext cx="1067816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32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  </a:t>
            </a:r>
            <a:r>
              <a:rPr lang="zh-CN" altLang="en-US" sz="3200" u="sng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  <a:hlinkClick r:id="rId10" action="ppaction://hlinksldjump"/>
              </a:rPr>
              <a:t>冰心介绍自己读了</a:t>
            </a:r>
            <a:r>
              <a:rPr lang="zh-CN" altLang="en-US" sz="32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  <a:hlinkClick r:id="rId10" action="ppaction://hlinksldjump"/>
              </a:rPr>
              <a:t>那些书？觉得怎么样？</a:t>
            </a:r>
            <a:r>
              <a:rPr lang="zh-CN" altLang="en-US" sz="32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写了那些具体的事情？</a:t>
            </a:r>
            <a:br>
              <a:rPr lang="zh-CN" altLang="en-US" sz="32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</a:br>
            <a:r>
              <a:rPr lang="en-US" altLang="zh-CN" sz="32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2  </a:t>
            </a:r>
            <a:r>
              <a:rPr lang="zh-CN" altLang="en-US" sz="32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作者是按什么顺序来回忆幼时少年时读书经历的？</a:t>
            </a:r>
            <a:r>
              <a:rPr lang="zh-CN" altLang="en-US" sz="320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  <a:hlinkClick r:id="rId10" action="ppaction://hlinksldjump"/>
              </a:rPr>
              <a:t>请找出表明顺序的词语。</a:t>
            </a:r>
            <a:endParaRPr lang="zh-CN" altLang="en-US" sz="320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  <a:hlinkClick r:id="rId10" action="ppaction://hlinksldjump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410" name="文本框 17409"/>
          <p:cNvSpPr txBox="1"/>
          <p:nvPr/>
        </p:nvSpPr>
        <p:spPr>
          <a:xfrm>
            <a:off x="1295400" y="2502535"/>
            <a:ext cx="1017841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（多读书）你能从文中找出冰心读了哪些书吗？ （喜欢读哪些书，不喜欢读哪些书）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（读好书）冰心认为怎样的书才算是好书呢？（你能从文中找出来吗</a:t>
            </a:r>
            <a:r>
              <a:rPr lang="zh-CN" altLang="zh-CN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</a:t>
            </a:r>
            <a:endParaRPr lang="zh-CN" altLang="zh-CN" sz="32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413" name="矩形 17412"/>
          <p:cNvSpPr/>
          <p:nvPr/>
        </p:nvSpPr>
        <p:spPr>
          <a:xfrm>
            <a:off x="1295400" y="1196976"/>
            <a:ext cx="10320867" cy="14843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buSzTx/>
            </a:pP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(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读书好</a:t>
            </a:r>
            <a:r>
              <a:rPr lang="zh-CN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)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你能从文中找出冰心认为读书好的句子吗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1341120" y="440056"/>
            <a:ext cx="309880" cy="378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86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0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0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0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410">
                                            <p:txEl>
                                              <p:charRg st="0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46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>
                                            <p:txEl>
                                              <p:charRg st="46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0">
                                            <p:txEl>
                                              <p:charRg st="46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0">
                                            <p:txEl>
                                              <p:charRg st="46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0">
                                            <p:txEl>
                                              <p:charRg st="46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29" name="文本框 14340"/>
          <p:cNvSpPr txBox="1">
            <a:spLocks noChangeArrowheads="1"/>
          </p:cNvSpPr>
          <p:nvPr/>
        </p:nvSpPr>
        <p:spPr bwMode="auto">
          <a:xfrm>
            <a:off x="300355" y="1057275"/>
            <a:ext cx="946912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《三国演义</a:t>
            </a:r>
            <a:r>
              <a:rPr lang="en-US" altLang="zh-CN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让作者感到“津津有味、好听极了”，还“含泪上床”、“哭了一场”</a:t>
            </a:r>
            <a:endParaRPr lang="zh-CN" altLang="en-US" sz="24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530" name="文本框 14341"/>
          <p:cNvSpPr txBox="1">
            <a:spLocks noChangeArrowheads="1"/>
          </p:cNvSpPr>
          <p:nvPr/>
        </p:nvSpPr>
        <p:spPr bwMode="auto">
          <a:xfrm>
            <a:off x="300355" y="2826385"/>
            <a:ext cx="834707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《水浒传》让作者“大加欣赏”，“气愤填胸”</a:t>
            </a:r>
            <a:endParaRPr lang="zh-CN" altLang="en-US" sz="24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531" name="文本框 14342"/>
          <p:cNvSpPr txBox="1">
            <a:spLocks noChangeArrowheads="1"/>
          </p:cNvSpPr>
          <p:nvPr/>
        </p:nvSpPr>
        <p:spPr bwMode="auto">
          <a:xfrm>
            <a:off x="300355" y="2020570"/>
            <a:ext cx="744474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</a:t>
            </a:r>
            <a:r>
              <a:rPr lang="en-US" altLang="zh-CN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聊斋志异</a:t>
            </a:r>
            <a:r>
              <a:rPr lang="en-US" altLang="zh-CN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对我的作文有很大的帮助。</a:t>
            </a:r>
            <a:endParaRPr lang="zh-CN" altLang="en-US" sz="24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532" name="文本框 14343"/>
          <p:cNvSpPr txBox="1">
            <a:spLocks noChangeArrowheads="1"/>
          </p:cNvSpPr>
          <p:nvPr/>
        </p:nvSpPr>
        <p:spPr bwMode="auto">
          <a:xfrm>
            <a:off x="300355" y="3470275"/>
            <a:ext cx="959993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 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回忆读《满江红</a:t>
            </a:r>
            <a:r>
              <a:rPr lang="zh-CN" altLang="zh-CN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、《声声慢</a:t>
            </a:r>
            <a:r>
              <a:rPr lang="zh-CN" altLang="zh-CN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，酷爱古典诗词的往事。</a:t>
            </a:r>
            <a:endParaRPr lang="zh-CN" altLang="en-US" sz="24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533" name="文本框 14344"/>
          <p:cNvSpPr txBox="1">
            <a:spLocks noChangeArrowheads="1"/>
          </p:cNvSpPr>
          <p:nvPr/>
        </p:nvSpPr>
        <p:spPr bwMode="auto">
          <a:xfrm>
            <a:off x="388620" y="4225925"/>
            <a:ext cx="959993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5《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红楼梦</a:t>
            </a:r>
            <a:r>
              <a:rPr lang="en-US" altLang="zh-CN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24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让作者“尝到‘满纸荒唐言，一把辛酸泪’，一个朝代和家庭的兴亡盛衰的滋味”</a:t>
            </a:r>
            <a:endParaRPr lang="zh-CN" altLang="en-US" sz="24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529927" y="1966596"/>
            <a:ext cx="7774940" cy="14046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265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作者是按时间顺序来忆读书的；</a:t>
            </a:r>
            <a:br>
              <a:rPr lang="zh-CN" altLang="en-US" sz="4265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</a:br>
            <a:endParaRPr lang="zh-CN" altLang="en-US" sz="4265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1372447" y="2605405"/>
            <a:ext cx="10461413" cy="30480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4265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表时间的词语有：“七岁时”、“同时” （幼时） 、 “到我十一岁时”、‘在我十二三岁时’（少年时）。</a:t>
            </a:r>
            <a:endParaRPr lang="zh-CN" altLang="en-US" sz="4265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1" name="文本占位符 43009"/>
          <p:cNvSpPr>
            <a:spLocks noGrp="1"/>
          </p:cNvSpPr>
          <p:nvPr>
            <p:ph type="body" idx="4294967295"/>
          </p:nvPr>
        </p:nvSpPr>
        <p:spPr>
          <a:xfrm>
            <a:off x="198495" y="2432780"/>
            <a:ext cx="10156613" cy="76771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读书有助于写作</a:t>
            </a:r>
            <a:r>
              <a:rPr lang="zh-CN" altLang="en-US" sz="24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（老师曾在我的作文本上批“柳州风骨，长吉清才）  </a:t>
            </a:r>
            <a:endParaRPr lang="zh-CN" altLang="en-US" sz="24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25602" name="文本框 43010"/>
          <p:cNvSpPr txBox="1">
            <a:spLocks noChangeArrowheads="1"/>
          </p:cNvSpPr>
          <p:nvPr/>
        </p:nvSpPr>
        <p:spPr bwMode="auto">
          <a:xfrm>
            <a:off x="198495" y="3455764"/>
            <a:ext cx="98552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读书有助于扩大知识面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（这又使我知道了许多外国的人情世故）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25603" name="文本框 43011"/>
          <p:cNvSpPr txBox="1">
            <a:spLocks noChangeArrowheads="1"/>
          </p:cNvSpPr>
          <p:nvPr/>
        </p:nvSpPr>
        <p:spPr bwMode="auto">
          <a:xfrm>
            <a:off x="250988" y="4555585"/>
            <a:ext cx="10261600" cy="829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读书有助于提高人的品德修养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（从读书中我还得到了做人处世‘独立思考’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的大道理，这都是从‘修身’课本中所得不到的 ）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04" name="标题 43012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4622166" y="603885"/>
            <a:ext cx="2469727" cy="367665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3200" smtClean="0">
                <a:solidFill>
                  <a:schemeClr val="dk1"/>
                </a:solidFill>
                <a:latin typeface="汉仪乐喵体W" charset="0"/>
                <a:ea typeface="汉仪乐喵体W" charset="0"/>
                <a:sym typeface="+mn-ea"/>
              </a:rPr>
              <a:t>读书的好处</a:t>
            </a:r>
            <a:endParaRPr lang="zh-CN" altLang="en-US" sz="3200" smtClean="0">
              <a:solidFill>
                <a:schemeClr val="dk1"/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sp>
        <p:nvSpPr>
          <p:cNvPr id="25605" name="文本框 43013"/>
          <p:cNvSpPr txBox="1">
            <a:spLocks noChangeArrowheads="1"/>
          </p:cNvSpPr>
          <p:nvPr/>
        </p:nvSpPr>
        <p:spPr bwMode="auto">
          <a:xfrm>
            <a:off x="198495" y="1347564"/>
            <a:ext cx="10261600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陶冶情操 （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书中生动的故事情节和人物形象可激起人的各种感情，让人获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得多种美的享受）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build="p"/>
      <p:bldP spid="25602" grpId="0"/>
      <p:bldP spid="25603" grpId="0"/>
      <p:bldP spid="256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290" name="矩形 12289"/>
          <p:cNvSpPr/>
          <p:nvPr/>
        </p:nvSpPr>
        <p:spPr>
          <a:xfrm>
            <a:off x="306917" y="983933"/>
            <a:ext cx="9505949" cy="15827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77315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735" dirty="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幼圆" charset="0"/>
                <a:ea typeface="幼圆" charset="0"/>
                <a:cs typeface="黑体" panose="02010609060101010101" pitchFamily="49" charset="-122"/>
              </a:rPr>
              <a:t>忆读书</a:t>
            </a:r>
            <a:endParaRPr lang="zh-CN" altLang="en-US" sz="3735" dirty="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12291" name="矩形 12290">
            <a:hlinkClick r:id="" action="ppaction://noaction">
              <a:snd r:embed="rId10" name="鼓掌"/>
            </a:hlinkClick>
          </p:cNvPr>
          <p:cNvSpPr/>
          <p:nvPr/>
        </p:nvSpPr>
        <p:spPr>
          <a:xfrm rot="-120000">
            <a:off x="8536095" y="2506663"/>
            <a:ext cx="2103967" cy="449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241"/>
              </a:avLst>
            </a:prstTxWarp>
            <a:normAutofit fontScale="52500" lnSpcReduction="20000"/>
          </a:bodyPr>
          <a:lstStyle/>
          <a:p>
            <a:pPr algn="ctr"/>
            <a:r>
              <a:rPr lang="zh-CN" altLang="en-US" sz="4800">
                <a:solidFill>
                  <a:srgbClr val="000000"/>
                </a:solidFill>
                <a:effectLst>
                  <a:outerShdw dist="38100" algn="ctr" rotWithShape="0">
                    <a:srgbClr val="B2B2B2">
                      <a:alpha val="79999"/>
                    </a:srgbClr>
                  </a:outerShdw>
                </a:effectLst>
                <a:latin typeface="幼圆" charset="0"/>
                <a:ea typeface="幼圆" charset="0"/>
                <a:cs typeface="黑体" panose="02010609060101010101" pitchFamily="49" charset="-122"/>
              </a:rPr>
              <a:t>冰心</a:t>
            </a:r>
            <a:endParaRPr lang="zh-CN" altLang="en-US" sz="4800">
              <a:solidFill>
                <a:srgbClr val="000000"/>
              </a:solidFill>
              <a:effectLst>
                <a:outerShdw dist="38100" algn="ctr" rotWithShape="0">
                  <a:srgbClr val="B2B2B2">
                    <a:alpha val="79999"/>
                  </a:srgbClr>
                </a:outerShdw>
              </a:effectLst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12292" name="文本框 12291"/>
          <p:cNvSpPr txBox="1"/>
          <p:nvPr>
            <p:custDataLst>
              <p:tags r:id="rId11"/>
            </p:custDataLst>
          </p:nvPr>
        </p:nvSpPr>
        <p:spPr>
          <a:xfrm>
            <a:off x="2353735" y="3357564"/>
            <a:ext cx="9023351" cy="583565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zh-CN" sz="3200" b="1" i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莎士比亚说：“书籍是全人类的营养品。” </a:t>
            </a:r>
            <a:endParaRPr lang="zh-CN" altLang="zh-CN" sz="3200" b="1" i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244" name="文本框 12292"/>
          <p:cNvSpPr txBox="1"/>
          <p:nvPr>
            <p:custDataLst>
              <p:tags r:id="rId12"/>
            </p:custDataLst>
          </p:nvPr>
        </p:nvSpPr>
        <p:spPr>
          <a:xfrm>
            <a:off x="3022600" y="3644900"/>
            <a:ext cx="6790267" cy="460375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anchor="t">
            <a:spAutoFit/>
          </a:bodyPr>
          <a:lstStyle/>
          <a:p>
            <a:endParaRPr lang="zh-CN" sz="24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294" name="文本框 12293"/>
          <p:cNvSpPr txBox="1"/>
          <p:nvPr>
            <p:custDataLst>
              <p:tags r:id="rId13"/>
            </p:custDataLst>
          </p:nvPr>
        </p:nvSpPr>
        <p:spPr>
          <a:xfrm>
            <a:off x="1680635" y="4076700"/>
            <a:ext cx="8064500" cy="1568450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zh-CN" sz="3200" b="1" i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歌德说：“读一本好书,就像和许许多多</a:t>
            </a:r>
            <a:endParaRPr lang="zh-CN" altLang="zh-CN" sz="3200" b="1" i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zh-CN" sz="3200" b="1" i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高尚 的人谈话。”</a:t>
            </a:r>
            <a:endParaRPr lang="zh-CN" altLang="zh-CN" sz="3200" b="1" i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66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nimBg="1"/>
      <p:bldP spid="1229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5" name="文本框 46082"/>
          <p:cNvSpPr txBox="1">
            <a:spLocks noChangeArrowheads="1"/>
          </p:cNvSpPr>
          <p:nvPr/>
        </p:nvSpPr>
        <p:spPr bwMode="auto">
          <a:xfrm>
            <a:off x="1844040" y="746760"/>
            <a:ext cx="9254067" cy="9124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335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作者认为怎样的书才算是好书？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626" name="文本框 4608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31495" y="1659255"/>
            <a:ext cx="10566400" cy="1261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en-US" altLang="zh-CN" sz="2665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作者认为能感染人、陶冶人，有助于提高人的品德修养，有助于扩大知识面，有助于写作的书，才能算是好书。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627" name="文本框 4608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31495" y="2920365"/>
            <a:ext cx="11300460" cy="2861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latinLnBrk="0" hangingPunct="1">
              <a:lnSpc>
                <a:spcPct val="150000"/>
              </a:lnSpc>
              <a:spcBef>
                <a:spcPts val="0"/>
              </a:spcBef>
            </a:pPr>
            <a:r>
              <a:rPr lang="en-US" altLang="zh-CN" sz="1865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这样的书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必须人物个性鲜明，故事情节感人。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比如“看了精彩的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西游记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就会对下烦琐的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封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神榜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，看了人物如生的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水浒传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就不会看索然无味的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荡寇志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》”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，对那种“无病呻吟、自作多情的风花雪月的文字”，就“从脑中抹去”，对那些“带着真情实感，十分质朴浅显的篇章”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</a:t>
            </a:r>
            <a:endParaRPr lang="en-US" altLang="zh-CN" sz="24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1" latinLnBrk="0" hangingPunct="1">
              <a:lnSpc>
                <a:spcPct val="150000"/>
              </a:lnSpc>
              <a:spcBef>
                <a:spcPts val="0"/>
              </a:spcBef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心动神移，不能自已”。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26626" grpId="0"/>
      <p:bldP spid="266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649" name="标题 38913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427568" y="1127125"/>
            <a:ext cx="11764433" cy="1496060"/>
          </a:xfr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3200" dirty="0" smtClean="0">
                <a:solidFill>
                  <a:schemeClr val="dk1"/>
                </a:solidFill>
                <a:latin typeface="汉仪乐喵体W" charset="0"/>
                <a:ea typeface="+mn-ea"/>
                <a:cs typeface="汉仪乐喵体W" charset="0"/>
                <a:sym typeface="+mn-ea"/>
              </a:rPr>
              <a:t>文中关联词“一</a:t>
            </a:r>
            <a:r>
              <a:rPr lang="zh-CN" altLang="en-US" sz="3200" dirty="0" smtClean="0">
                <a:solidFill>
                  <a:schemeClr val="dk1"/>
                </a:solidFill>
                <a:latin typeface="汉仪乐喵体W" charset="0"/>
                <a:ea typeface="+mn-ea"/>
                <a:cs typeface="汉仪乐喵体W" charset="0"/>
                <a:sym typeface="+mn-ea"/>
              </a:rPr>
              <a:t>……</a:t>
            </a:r>
            <a:r>
              <a:rPr lang="zh-CN" altLang="en-US" sz="3200" dirty="0" smtClean="0">
                <a:solidFill>
                  <a:schemeClr val="dk1"/>
                </a:solidFill>
                <a:latin typeface="汉仪乐喵体W" charset="0"/>
                <a:ea typeface="+mn-ea"/>
                <a:cs typeface="汉仪乐喵体W" charset="0"/>
                <a:sym typeface="+mn-ea"/>
              </a:rPr>
              <a:t>就”对于作者表达读书感受起到什么效果？</a:t>
            </a:r>
            <a:endParaRPr lang="zh-CN" altLang="en-US" sz="3200" dirty="0" smtClean="0">
              <a:solidFill>
                <a:schemeClr val="dk1"/>
              </a:solidFill>
              <a:latin typeface="汉仪乐喵体W" charset="0"/>
              <a:ea typeface="+mn-ea"/>
              <a:cs typeface="汉仪乐喵体W" charset="0"/>
              <a:sym typeface="+mn-ea"/>
            </a:endParaRPr>
          </a:p>
        </p:txBody>
      </p:sp>
      <p:sp>
        <p:nvSpPr>
          <p:cNvPr id="27650" name="副标题 38914"/>
          <p:cNvSpPr>
            <a:spLocks noGrp="1"/>
          </p:cNvSpPr>
          <p:nvPr>
            <p:ph type="subTitle" idx="4294967295"/>
            <p:custDataLst>
              <p:tags r:id="rId11"/>
            </p:custDataLst>
          </p:nvPr>
        </p:nvSpPr>
        <p:spPr>
          <a:xfrm>
            <a:off x="571500" y="2971800"/>
            <a:ext cx="10058400" cy="2057400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5" lvl="0" algn="l">
              <a:lnSpc>
                <a:spcPct val="150000"/>
              </a:lnSpc>
              <a:spcBef>
                <a:spcPts val="100"/>
              </a:spcBef>
              <a:buClrTx/>
              <a:buSzTx/>
              <a:buNone/>
            </a:pPr>
            <a:r>
              <a:rPr lang="en-US" altLang="zh-CN" sz="3200" dirty="0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</a:t>
            </a:r>
            <a:r>
              <a:rPr lang="en-US" altLang="zh-CN" sz="3200" dirty="0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</a:t>
            </a:r>
            <a:r>
              <a:rPr lang="en-US" altLang="zh-CN" sz="3200" dirty="0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由这个关联词构成的句子，让人感受到作者那压抑不住的情感，反映出了作者与书的亲密关系以及对读书有浓厚的兴趣。</a:t>
            </a:r>
            <a:endParaRPr lang="en-US" altLang="zh-CN" sz="3200" dirty="0" smtClean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  <p:bldP spid="27650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697" name="Text Box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032000" y="838200"/>
            <a:ext cx="9042400" cy="378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zh-CN" altLang="en-US" sz="186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graphicFrame>
        <p:nvGraphicFramePr>
          <p:cNvPr id="31780" name="Group 36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654052" y="1455103"/>
          <a:ext cx="9894570" cy="3771900"/>
        </p:xfrm>
        <a:graphic>
          <a:graphicData uri="http://schemas.openxmlformats.org/drawingml/2006/table">
            <a:tbl>
              <a:tblPr/>
              <a:tblGrid>
                <a:gridCol w="3297555"/>
                <a:gridCol w="3299460"/>
                <a:gridCol w="3297555"/>
              </a:tblGrid>
              <a:tr h="12084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作       者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朝       代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幼圆" charset="0"/>
                          <a:ea typeface="黑体" panose="02010609060101010101" pitchFamily="49" charset="-122"/>
                          <a:cs typeface="幼圆" charset="0"/>
                        </a:rPr>
                        <a:t>作       品</a:t>
                      </a:r>
                      <a:endParaRPr kumimoji="1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幼圆" charset="0"/>
                          <a:ea typeface="幼圆" charset="0"/>
                          <a:cs typeface="黑体" panose="02010609060101010101" pitchFamily="49" charset="-122"/>
                        </a:rPr>
                        <a:t>《三国演义》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幼圆" charset="0"/>
                        <a:ea typeface="幼圆" charset="0"/>
                        <a:cs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9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幼圆" charset="0"/>
                          <a:ea typeface="幼圆" charset="0"/>
                          <a:cs typeface="黑体" panose="02010609060101010101" pitchFamily="49" charset="-122"/>
                        </a:rPr>
                        <a:t>《水浒传》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幼圆" charset="0"/>
                        <a:ea typeface="幼圆" charset="0"/>
                        <a:cs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7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幼圆" charset="0"/>
                          <a:ea typeface="幼圆" charset="0"/>
                          <a:cs typeface="黑体" panose="02010609060101010101" pitchFamily="49" charset="-122"/>
                        </a:rPr>
                        <a:t>《西游记》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幼圆" charset="0"/>
                        <a:ea typeface="幼圆" charset="0"/>
                        <a:cs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幼圆" charset="0"/>
                        <a:ea typeface="黑体" panose="02010609060101010101" pitchFamily="49" charset="-122"/>
                        <a:cs typeface="幼圆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幼圆" charset="0"/>
                          <a:ea typeface="幼圆" charset="0"/>
                          <a:cs typeface="黑体" panose="02010609060101010101" pitchFamily="49" charset="-122"/>
                        </a:rPr>
                        <a:t>《红楼梦》</a:t>
                      </a:r>
                      <a:endParaRPr kumimoji="1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幼圆" charset="0"/>
                        <a:ea typeface="幼圆" charset="0"/>
                        <a:cs typeface="黑体" panose="02010609060101010101" pitchFamily="49" charset="-122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文常知识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387" name="文本框 18434"/>
          <p:cNvSpPr txBox="1"/>
          <p:nvPr>
            <p:custDataLst>
              <p:tags r:id="rId10"/>
            </p:custDataLst>
          </p:nvPr>
        </p:nvSpPr>
        <p:spPr>
          <a:xfrm>
            <a:off x="1103208" y="1187768"/>
            <a:ext cx="9986433" cy="40309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、“宴桃园豪杰三结义”是指哪三个人？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《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三国演义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》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中“三国”指哪三国？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、“岳母刺字”的故事你可能知道，你知道岳母在儿   子背上刺下了什么字？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、“哪吒闹海”出自哪部书？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5</a:t>
            </a:r>
            <a:r>
              <a:rPr lang="zh-CN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、“倒拔垂杨柳”的好汉是谁？他是哪部书中的人物？</a:t>
            </a:r>
            <a:endParaRPr lang="zh-CN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文常知识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623812" y="1700808"/>
            <a:ext cx="11381740" cy="30480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4265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本文是记叙文,采用由远小近大的顺序来写的</a:t>
            </a:r>
            <a:endParaRPr lang="zh-CN" altLang="en-US" sz="4265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4265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好处：1、使得文章更加生动具体</a:t>
            </a:r>
            <a:endParaRPr lang="zh-CN" altLang="en-US" sz="4265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4265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2、使读者们了解读书的乐趣</a:t>
            </a:r>
            <a:endParaRPr lang="zh-CN" altLang="en-US" sz="4265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文常知识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673" name="文本框 3789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19138" y="2723515"/>
            <a:ext cx="469900" cy="2209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65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忆读书</a:t>
            </a:r>
            <a:endParaRPr lang="zh-CN" altLang="en-US" sz="1865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28674" name="文本框 3789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039223" y="1295400"/>
            <a:ext cx="3657600" cy="6654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第二部分</a:t>
            </a:r>
            <a:r>
              <a:rPr lang="en-US" altLang="zh-CN" sz="18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</a:t>
            </a:r>
            <a:r>
              <a:rPr lang="zh-CN" altLang="en-US" sz="18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多读书、读书好（以时间为序）</a:t>
            </a:r>
            <a:endParaRPr lang="zh-CN" altLang="en-US" sz="186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75" name="文本框 3789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574491" y="1752600"/>
            <a:ext cx="469900" cy="2743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65">
                <a:solidFill>
                  <a:schemeClr val="dk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第一部分（总说）</a:t>
            </a:r>
            <a:endParaRPr lang="zh-CN" altLang="en-US" sz="1865">
              <a:solidFill>
                <a:schemeClr val="dk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28676" name="文本框 37896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039223" y="3962401"/>
            <a:ext cx="3860800" cy="378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第三部分</a:t>
            </a:r>
            <a:r>
              <a:rPr lang="en-US" altLang="zh-CN" sz="18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</a:t>
            </a:r>
            <a:r>
              <a:rPr lang="zh-CN" altLang="en-US" sz="18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读好书</a:t>
            </a:r>
            <a:endParaRPr lang="zh-CN" altLang="en-US" sz="186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77" name="右箭头 37897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rot="1962519">
            <a:off x="3226423" y="3962400"/>
            <a:ext cx="9144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dk1"/>
            </a:solidFill>
            <a:miter lim="800000"/>
          </a:ln>
        </p:spPr>
        <p:txBody>
          <a:bodyPr/>
          <a:lstStyle/>
          <a:p>
            <a:pPr algn="ctr"/>
            <a:endParaRPr lang="zh-CN" altLang="en-US" sz="186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78" name="右箭头 37898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 rot="-1783458">
            <a:off x="3023223" y="1676400"/>
            <a:ext cx="9144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dk1"/>
            </a:solidFill>
            <a:miter lim="800000"/>
          </a:ln>
        </p:spPr>
        <p:txBody>
          <a:bodyPr/>
          <a:lstStyle/>
          <a:p>
            <a:pPr algn="ctr"/>
            <a:endParaRPr lang="zh-CN" altLang="en-US" sz="186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79" name="右大括号 37899"/>
          <p:cNvSpPr/>
          <p:nvPr>
            <p:custDataLst>
              <p:tags r:id="rId16"/>
            </p:custDataLst>
          </p:nvPr>
        </p:nvSpPr>
        <p:spPr bwMode="auto">
          <a:xfrm>
            <a:off x="7900023" y="1524000"/>
            <a:ext cx="406400" cy="2819400"/>
          </a:xfrm>
          <a:prstGeom prst="rightBrace">
            <a:avLst>
              <a:gd name="adj1" fmla="val 77083"/>
              <a:gd name="adj2" fmla="val 50000"/>
            </a:avLst>
          </a:prstGeom>
          <a:noFill/>
          <a:ln w="9525">
            <a:solidFill>
              <a:schemeClr val="dk1"/>
            </a:solidFill>
            <a:round/>
          </a:ln>
        </p:spPr>
        <p:txBody>
          <a:bodyPr/>
          <a:lstStyle/>
          <a:p>
            <a:pPr algn="ctr"/>
            <a:endParaRPr lang="zh-CN" altLang="en-US" sz="186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80" name="右箭头 37900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 rot="-150963">
            <a:off x="8306423" y="2743200"/>
            <a:ext cx="9144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dk1"/>
            </a:solidFill>
            <a:miter lim="800000"/>
          </a:ln>
        </p:spPr>
        <p:txBody>
          <a:bodyPr/>
          <a:lstStyle/>
          <a:p>
            <a:pPr algn="ctr"/>
            <a:endParaRPr lang="zh-CN" altLang="en-US" sz="186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81" name="文本框 3790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9420214" y="1136015"/>
            <a:ext cx="900430" cy="426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第四部分</a:t>
            </a:r>
            <a:r>
              <a:rPr lang="en-US" altLang="zh-CN" sz="18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</a:t>
            </a:r>
            <a:r>
              <a:rPr lang="zh-CN" altLang="en-US" sz="18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概括全文</a:t>
            </a:r>
            <a:endParaRPr lang="zh-CN" altLang="en-US" sz="186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1865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『读书好，多读书，读好书。』</a:t>
            </a:r>
            <a:endParaRPr lang="zh-CN" altLang="en-US" sz="186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82" name="右箭头 37902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 rot="-165267">
            <a:off x="1296023" y="2895600"/>
            <a:ext cx="9144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dk1"/>
            </a:solidFill>
            <a:miter lim="800000"/>
          </a:ln>
        </p:spPr>
        <p:txBody>
          <a:bodyPr/>
          <a:lstStyle/>
          <a:p>
            <a:pPr algn="ctr"/>
            <a:endParaRPr lang="zh-CN" altLang="en-US" sz="1865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2" name="左大括号 20481"/>
          <p:cNvSpPr/>
          <p:nvPr>
            <p:custDataLst>
              <p:tags r:id="rId10"/>
            </p:custDataLst>
          </p:nvPr>
        </p:nvSpPr>
        <p:spPr>
          <a:xfrm>
            <a:off x="2159001" y="1246903"/>
            <a:ext cx="960967" cy="4105275"/>
          </a:xfrm>
          <a:prstGeom prst="leftBrace">
            <a:avLst>
              <a:gd name="adj1" fmla="val 47440"/>
              <a:gd name="adj2" fmla="val 50000"/>
            </a:avLst>
          </a:prstGeom>
          <a:noFill/>
          <a:ln w="12700" cap="flat" cmpd="sng">
            <a:solidFill>
              <a:srgbClr val="76DBFC"/>
            </a:solidFill>
            <a:prstDash val="solid"/>
            <a:round/>
            <a:headEnd type="none" w="med" len="med"/>
            <a:tailEnd type="none" w="med" len="med"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anchor="t"/>
          <a:lstStyle/>
          <a:p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83" name="文本框 20482"/>
          <p:cNvSpPr txBox="1"/>
          <p:nvPr/>
        </p:nvSpPr>
        <p:spPr>
          <a:xfrm>
            <a:off x="1456479" y="2062163"/>
            <a:ext cx="675005" cy="3383061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vert="eaVert" wrap="square">
            <a:spAutoFit/>
          </a:bodyPr>
          <a:lstStyle/>
          <a:p>
            <a:r>
              <a:rPr lang="zh-CN" sz="3200" b="1" noProof="1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幼圆" charset="0"/>
                <a:ea typeface="幼圆" charset="0"/>
                <a:cs typeface="+mn-cs"/>
              </a:rPr>
              <a:t>忆读书</a:t>
            </a:r>
            <a:endParaRPr lang="zh-CN" sz="3200" b="1" noProof="1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0484" name="文本框 20483"/>
          <p:cNvSpPr txBox="1"/>
          <p:nvPr/>
        </p:nvSpPr>
        <p:spPr>
          <a:xfrm>
            <a:off x="2734733" y="1750140"/>
            <a:ext cx="2497667" cy="583565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zh-CN" sz="3200" b="1" noProof="1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幼圆" charset="0"/>
                <a:ea typeface="幼圆" charset="0"/>
                <a:cs typeface="+mn-cs"/>
              </a:rPr>
              <a:t>读书好</a:t>
            </a:r>
            <a:endParaRPr lang="zh-CN" sz="3200" b="1" noProof="1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0485" name="文本框 20484"/>
          <p:cNvSpPr txBox="1"/>
          <p:nvPr/>
        </p:nvSpPr>
        <p:spPr>
          <a:xfrm>
            <a:off x="2639484" y="3478928"/>
            <a:ext cx="2592917" cy="583565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zh-CN" sz="3200" b="1" noProof="1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幼圆" charset="0"/>
                <a:ea typeface="幼圆" charset="0"/>
                <a:cs typeface="+mn-cs"/>
              </a:rPr>
              <a:t>多读书</a:t>
            </a:r>
            <a:endParaRPr lang="zh-CN" sz="3200" b="1" noProof="1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0486" name="文本框 20485"/>
          <p:cNvSpPr txBox="1"/>
          <p:nvPr/>
        </p:nvSpPr>
        <p:spPr>
          <a:xfrm>
            <a:off x="2734733" y="4702889"/>
            <a:ext cx="2688167" cy="583565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zh-CN" sz="3200" b="1" noProof="1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幼圆" charset="0"/>
                <a:ea typeface="幼圆" charset="0"/>
                <a:cs typeface="+mn-cs"/>
              </a:rPr>
              <a:t>读好书</a:t>
            </a:r>
            <a:endParaRPr lang="zh-CN" sz="3200" b="1" noProof="1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0487" name="左大括号 20486"/>
          <p:cNvSpPr/>
          <p:nvPr>
            <p:custDataLst>
              <p:tags r:id="rId11"/>
            </p:custDataLst>
          </p:nvPr>
        </p:nvSpPr>
        <p:spPr>
          <a:xfrm>
            <a:off x="4751917" y="1102440"/>
            <a:ext cx="480483" cy="1944687"/>
          </a:xfrm>
          <a:prstGeom prst="leftBrace">
            <a:avLst>
              <a:gd name="adj1" fmla="val 44945"/>
              <a:gd name="adj2" fmla="val 50000"/>
            </a:avLst>
          </a:prstGeom>
          <a:noFill/>
          <a:ln w="12700" cap="flat" cmpd="sng">
            <a:solidFill>
              <a:srgbClr val="76DBFC"/>
            </a:solidFill>
            <a:prstDash val="solid"/>
            <a:round/>
            <a:headEnd type="none" w="med" len="med"/>
            <a:tailEnd type="none" w="med" len="med"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anchor="t"/>
          <a:lstStyle/>
          <a:p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88" name="文本框 20487"/>
          <p:cNvSpPr txBox="1"/>
          <p:nvPr/>
        </p:nvSpPr>
        <p:spPr>
          <a:xfrm>
            <a:off x="5135033" y="815103"/>
            <a:ext cx="4182533" cy="583565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zh-CN" sz="3200" b="1" noProof="1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能感染人.陶冶人</a:t>
            </a:r>
            <a:endParaRPr lang="zh-CN" sz="3200" b="1" noProof="1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89" name="文本框 20488"/>
          <p:cNvSpPr txBox="1"/>
          <p:nvPr/>
        </p:nvSpPr>
        <p:spPr>
          <a:xfrm>
            <a:off x="5135033" y="1391365"/>
            <a:ext cx="4318000" cy="583565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zh-CN" sz="3200" b="1" noProof="1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幼圆" charset="0"/>
                <a:ea typeface="幼圆" charset="0"/>
                <a:cs typeface="+mn-cs"/>
              </a:rPr>
              <a:t>能扩大知识面</a:t>
            </a:r>
            <a:endParaRPr lang="zh-CN" sz="3200" b="1" noProof="1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0490" name="文本框 20489"/>
          <p:cNvSpPr txBox="1"/>
          <p:nvPr/>
        </p:nvSpPr>
        <p:spPr>
          <a:xfrm>
            <a:off x="5135033" y="1967627"/>
            <a:ext cx="2836333" cy="583565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zh-CN" sz="3200" b="1" noProof="1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幼圆" charset="0"/>
                <a:ea typeface="幼圆" charset="0"/>
                <a:cs typeface="+mn-cs"/>
              </a:rPr>
              <a:t>有助于写作</a:t>
            </a:r>
            <a:endParaRPr lang="zh-CN" sz="3200" b="1" noProof="1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0491" name="文本框 20490"/>
          <p:cNvSpPr txBox="1"/>
          <p:nvPr/>
        </p:nvSpPr>
        <p:spPr>
          <a:xfrm>
            <a:off x="5135035" y="2542303"/>
            <a:ext cx="6709833" cy="583565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zh-CN" sz="3200" b="1" noProof="1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幼圆" charset="0"/>
                <a:ea typeface="幼圆" charset="0"/>
                <a:cs typeface="+mn-cs"/>
              </a:rPr>
              <a:t>有助于提高人的品德修养</a:t>
            </a:r>
            <a:endParaRPr lang="zh-CN" sz="3200" b="1" noProof="1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0492" name="左大括号 20491"/>
          <p:cNvSpPr/>
          <p:nvPr>
            <p:custDataLst>
              <p:tags r:id="rId12"/>
            </p:custDataLst>
          </p:nvPr>
        </p:nvSpPr>
        <p:spPr>
          <a:xfrm>
            <a:off x="4751919" y="3263028"/>
            <a:ext cx="383116" cy="1223963"/>
          </a:xfrm>
          <a:prstGeom prst="leftBrace">
            <a:avLst>
              <a:gd name="adj1" fmla="val 35477"/>
              <a:gd name="adj2" fmla="val 50000"/>
            </a:avLst>
          </a:prstGeom>
          <a:noFill/>
          <a:ln w="12700" cap="flat" cmpd="sng">
            <a:solidFill>
              <a:srgbClr val="76DBFC"/>
            </a:solidFill>
            <a:prstDash val="solid"/>
            <a:round/>
            <a:headEnd type="none" w="med" len="med"/>
            <a:tailEnd type="none" w="med" len="med"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anchor="t"/>
          <a:lstStyle/>
          <a:p>
            <a:endParaRPr lang="zh-CN" altLang="en-US" sz="32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93" name="文本框 20492"/>
          <p:cNvSpPr txBox="1"/>
          <p:nvPr/>
        </p:nvSpPr>
        <p:spPr>
          <a:xfrm>
            <a:off x="5234519" y="3334465"/>
            <a:ext cx="5281084" cy="1076325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zh-CN" sz="3200" b="1" noProof="1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从七岁开始读书</a:t>
            </a:r>
            <a:endParaRPr lang="zh-CN" sz="3200" b="1" noProof="1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sz="3200" b="1" noProof="1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至晚年仍在"读万卷书"</a:t>
            </a:r>
            <a:endParaRPr lang="zh-CN" sz="3200" b="1" noProof="1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0494" name="文本框 20493"/>
          <p:cNvSpPr txBox="1"/>
          <p:nvPr/>
        </p:nvSpPr>
        <p:spPr>
          <a:xfrm>
            <a:off x="5135035" y="4847352"/>
            <a:ext cx="3663951" cy="583565"/>
          </a:xfrm>
          <a:prstGeom prst="rect">
            <a:avLst/>
          </a:prstGeom>
          <a:noFill/>
          <a:ln w="9525">
            <a:noFill/>
          </a:ln>
          <a:effectLst>
            <a:outerShdw dist="53882" dir="2699999" algn="ctr" rotWithShape="0">
              <a:srgbClr val="CBCBCB">
                <a:alpha val="79999"/>
              </a:srgbClr>
            </a:outerShdw>
          </a:effectLst>
        </p:spPr>
        <p:txBody>
          <a:bodyPr>
            <a:spAutoFit/>
          </a:bodyPr>
          <a:lstStyle/>
          <a:p>
            <a:r>
              <a:rPr lang="zh-CN" sz="3200" b="1" noProof="1">
                <a:solidFill>
                  <a:srgbClr val="0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会挑选,比较</a:t>
            </a:r>
            <a:endParaRPr lang="zh-CN" sz="3200" b="1" noProof="1">
              <a:solidFill>
                <a:srgbClr val="000000"/>
              </a:solidFill>
              <a:effectLst>
                <a:outerShdw blurRad="38100" dist="38100" dir="2700000">
                  <a:srgbClr val="00000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204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8" dur="2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8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ldLvl="0" animBg="1"/>
      <p:bldP spid="20484" grpId="0" bldLvl="0" animBg="1"/>
      <p:bldP spid="20485" grpId="0" bldLvl="0" animBg="1"/>
      <p:bldP spid="20486" grpId="0" bldLvl="0" animBg="1"/>
      <p:bldP spid="20488" grpId="0" bldLvl="0" animBg="1"/>
      <p:bldP spid="20489" grpId="0" bldLvl="0" animBg="1"/>
      <p:bldP spid="20490" grpId="0" bldLvl="0" animBg="1"/>
      <p:bldP spid="20491" grpId="0" bldLvl="0" animBg="1"/>
      <p:bldP spid="20493" grpId="0" bldLvl="0" animBg="1"/>
      <p:bldP spid="20494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6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52" name="文本框 10251"/>
          <p:cNvSpPr txBox="1">
            <a:spLocks noChangeArrowheads="1"/>
          </p:cNvSpPr>
          <p:nvPr/>
        </p:nvSpPr>
        <p:spPr bwMode="auto">
          <a:xfrm>
            <a:off x="1871728" y="1416327"/>
            <a:ext cx="7432887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读书好、多读书、读好书。</a:t>
            </a:r>
            <a:endParaRPr lang="zh-CN" altLang="en-US" sz="4800" b="1" dirty="0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pic>
        <p:nvPicPr>
          <p:cNvPr id="2" name="图片 1" descr="捕获"/>
          <p:cNvPicPr>
            <a:picLocks noChangeAspect="1"/>
          </p:cNvPicPr>
          <p:nvPr/>
        </p:nvPicPr>
        <p:blipFill>
          <a:blip r:embed="rId10"/>
          <a:srcRect l="742" t="1587" r="-742" b="-4364"/>
          <a:stretch>
            <a:fillRect/>
          </a:stretch>
        </p:blipFill>
        <p:spPr>
          <a:xfrm>
            <a:off x="1594023" y="2620645"/>
            <a:ext cx="7988300" cy="36195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66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061" name="图片 2060" descr="bingxin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" y="1240379"/>
            <a:ext cx="424603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4572847" y="1412776"/>
            <a:ext cx="7619153" cy="3538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冰心（1900年10月5日－1999年2月28日），原名谢婉莹，福建长乐人 ，中国民主促进会（民进）成员。中国诗人，现代作家，翻译家，儿童文学作家，社会活动家，散文家。笔名冰心取自“一片冰心在玉壶”。1999年2月28日21时12分冰心在北京医院逝世，享年99岁，被称为"世纪老人"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作者简介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9" name="Text Box 2"/>
          <p:cNvSpPr txBox="1"/>
          <p:nvPr>
            <p:custDataLst>
              <p:tags r:id="rId10"/>
            </p:custDataLst>
          </p:nvPr>
        </p:nvSpPr>
        <p:spPr>
          <a:xfrm>
            <a:off x="433495" y="1181187"/>
            <a:ext cx="10799233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3200" b="1" u="sng" dirty="0" smtClean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倒</a:t>
            </a: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不是        </a:t>
            </a:r>
            <a:r>
              <a:rPr lang="zh-CN" altLang="en-US" sz="3200" b="1" u="sng" dirty="0" smtClean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斩</a:t>
            </a: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黄巾英雄      </a:t>
            </a:r>
            <a:r>
              <a:rPr lang="zh-CN" altLang="en-US" sz="3200" b="1" u="sng" dirty="0" smtClean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笸</a:t>
            </a:r>
            <a:r>
              <a:rPr lang="zh-CN" altLang="en-US" sz="3200" b="1" dirty="0" smtClean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箩</a:t>
            </a:r>
            <a:endParaRPr lang="zh-CN" altLang="en-US" sz="3200" b="1" dirty="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   水</a:t>
            </a:r>
            <a:r>
              <a:rPr lang="zh-CN" altLang="en-US" sz="3200" b="1" u="sng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浒</a:t>
            </a: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传         天</a:t>
            </a:r>
            <a:r>
              <a:rPr lang="zh-CN" altLang="en-US" sz="3200" b="1" u="sng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罡</a:t>
            </a: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地煞           </a:t>
            </a:r>
            <a:r>
              <a:rPr lang="zh-CN" altLang="en-US" sz="3200" b="1" u="sng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着</a:t>
            </a: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力</a:t>
            </a:r>
            <a:endParaRPr lang="zh-CN" altLang="en-US" sz="3200" b="1" dirty="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  气愤填胸(</a:t>
            </a:r>
            <a:r>
              <a:rPr lang="zh-CN" altLang="en-US" sz="3200" b="1" u="sng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义愤填膺</a:t>
            </a: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）          怒</a:t>
            </a:r>
            <a:r>
              <a:rPr lang="zh-CN" altLang="en-US" sz="3200" b="1" u="sng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发</a:t>
            </a: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冲</a:t>
            </a:r>
            <a:r>
              <a:rPr lang="zh-CN" altLang="en-US" sz="3200" b="1" u="sng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冠</a:t>
            </a:r>
            <a:endParaRPr lang="zh-CN" altLang="en-US" sz="3200" b="1" u="sng" dirty="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惨惨</a:t>
            </a:r>
            <a:r>
              <a:rPr lang="zh-CN" altLang="en-US" sz="3200" b="1" u="sng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戚戚</a:t>
            </a: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     做人</a:t>
            </a:r>
            <a:r>
              <a:rPr lang="zh-CN" altLang="en-US" sz="3200" b="1" u="sng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处</a:t>
            </a: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世          烦</a:t>
            </a:r>
            <a:r>
              <a:rPr lang="zh-CN" altLang="en-US" sz="3200" b="1" u="sng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琐</a:t>
            </a:r>
            <a:endParaRPr lang="zh-CN" altLang="en-US" sz="3200" b="1" u="sng" dirty="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zh-CN" altLang="en-US" sz="3200" b="1" u="sng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     朦胧  </a:t>
            </a: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          无病而</a:t>
            </a:r>
            <a:r>
              <a:rPr lang="zh-CN" altLang="en-US" sz="3200" b="1" u="sng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呻</a:t>
            </a:r>
            <a:r>
              <a:rPr lang="zh-CN" altLang="en-US" sz="3200" b="1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           </a:t>
            </a:r>
            <a:r>
              <a:rPr lang="zh-CN" altLang="en-US" sz="3200" b="1" u="sng" dirty="0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堆砌</a:t>
            </a:r>
            <a:endParaRPr lang="zh-CN" altLang="en-US" sz="3200" b="1" u="sng" dirty="0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434" name="Text Box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73667" y="1290956"/>
            <a:ext cx="9347200" cy="3538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 smtClean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津津有味           </a:t>
            </a: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一知半解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无限悬念           气愤填胸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柳州风骨           长吉清才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人情世故           索然无味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如有所失           风花雪月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" name="矩形 10"/>
          <p:cNvSpPr/>
          <p:nvPr/>
        </p:nvSpPr>
        <p:spPr>
          <a:xfrm>
            <a:off x="736401" y="1910739"/>
            <a:ext cx="4195407" cy="111760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935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栩栩如生：</a:t>
            </a:r>
            <a:r>
              <a:rPr lang="zh-CN" altLang="en-US" sz="1865" b="1" dirty="0">
                <a:solidFill>
                  <a:srgbClr val="000000"/>
                </a:solidFill>
                <a:latin typeface="幼圆" charset="0"/>
                <a:ea typeface="幼圆" charset="0"/>
              </a:rPr>
              <a:t>栩栩：活泼生动的样子。指艺术形象非常逼真，如同活的一样。</a:t>
            </a:r>
            <a:endParaRPr lang="zh-CN" altLang="en-US" sz="1865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sp>
        <p:nvSpPr>
          <p:cNvPr id="13" name="TextBox 12"/>
          <p:cNvSpPr txBox="1"/>
          <p:nvPr>
            <p:custDataLst>
              <p:tags r:id="rId10"/>
            </p:custDataLst>
          </p:nvPr>
        </p:nvSpPr>
        <p:spPr>
          <a:xfrm>
            <a:off x="605115" y="4008206"/>
            <a:ext cx="4111301" cy="1447800"/>
          </a:xfrm>
          <a:prstGeom prst="rect">
            <a:avLst/>
          </a:prstGeom>
          <a:solidFill>
            <a:schemeClr val="lt2">
              <a:alpha val="13000"/>
            </a:schemeClr>
          </a:solidFill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935" b="1" dirty="0">
                <a:solidFill>
                  <a:srgbClr val="000000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2935" b="1" dirty="0">
                <a:solidFill>
                  <a:srgbClr val="000000"/>
                </a:solidFill>
                <a:latin typeface="幼圆" charset="0"/>
                <a:ea typeface="幼圆" charset="0"/>
              </a:rPr>
              <a:t>水浒传</a:t>
            </a:r>
            <a:r>
              <a:rPr lang="en-US" altLang="zh-CN" sz="2935" b="1" dirty="0">
                <a:solidFill>
                  <a:srgbClr val="000000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2935" b="1" dirty="0">
                <a:solidFill>
                  <a:srgbClr val="000000"/>
                </a:solidFill>
                <a:latin typeface="幼圆" charset="0"/>
                <a:ea typeface="幼圆" charset="0"/>
              </a:rPr>
              <a:t>中的人物栩栩如生。</a:t>
            </a:r>
            <a:endParaRPr lang="zh-CN" altLang="en-US" sz="2935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57812" y="959296"/>
            <a:ext cx="5856651" cy="3925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4" name="内容占位符 13313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198495" y="2006625"/>
            <a:ext cx="12192000" cy="4114800"/>
          </a:xfrm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黑体" panose="02010609060101010101" pitchFamily="49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黑体" panose="02010609060101010101" pitchFamily="49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黑体" panose="02010609060101010101" pitchFamily="49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黑体" panose="02010609060101010101" pitchFamily="49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黑体" panose="02010609060101010101" pitchFamily="49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x-none" sz="4265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整体感受</a:t>
            </a:r>
            <a:r>
              <a:rPr lang="zh-CN" altLang="x-none" sz="4265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,</a:t>
            </a:r>
            <a:r>
              <a:rPr lang="zh-CN" altLang="x-none" sz="4265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把握课文记叙的主要内容</a:t>
            </a:r>
            <a:r>
              <a:rPr lang="zh-CN" altLang="x-none" sz="4265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;</a:t>
            </a:r>
            <a:r>
              <a:rPr lang="zh-CN" altLang="x-none" sz="4265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理清记叙的顺序。</a:t>
            </a:r>
            <a:endParaRPr lang="zh-CN" altLang="x-none" sz="4265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zh-CN" altLang="x-none" sz="4265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通过与冰心老人“对话”，领悟读书的好处，激发读书的兴趣 。</a:t>
            </a:r>
            <a:endParaRPr lang="zh-CN" altLang="x-none" sz="4265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2" name="文本框 11268"/>
          <p:cNvSpPr txBox="1">
            <a:spLocks noChangeArrowheads="1"/>
          </p:cNvSpPr>
          <p:nvPr/>
        </p:nvSpPr>
        <p:spPr bwMode="auto">
          <a:xfrm>
            <a:off x="2360507" y="942340"/>
            <a:ext cx="9448800" cy="7480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265" b="1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课文可分成四部分</a:t>
            </a:r>
            <a:r>
              <a:rPr lang="zh-CN" altLang="en-US" sz="4265">
                <a:solidFill>
                  <a:srgbClr val="000000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：</a:t>
            </a:r>
            <a:endParaRPr lang="zh-CN" altLang="en-US" sz="4265">
              <a:solidFill>
                <a:srgbClr val="000000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20483" name="文本框 11269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253068" y="2034540"/>
            <a:ext cx="10555817" cy="7480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26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第一部分（</a:t>
            </a:r>
            <a:r>
              <a:rPr lang="en-US" altLang="zh-CN" sz="426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</a:t>
            </a:r>
            <a:r>
              <a:rPr lang="zh-CN" altLang="en-US" sz="426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段）总说。</a:t>
            </a:r>
            <a:endParaRPr lang="zh-CN" altLang="en-US" sz="4265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1253068" y="2846071"/>
            <a:ext cx="5201073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第二部分（</a:t>
            </a:r>
            <a:r>
              <a:rPr lang="en-US" altLang="zh-CN" sz="426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2—11</a:t>
            </a:r>
            <a:r>
              <a:rPr lang="zh-CN" altLang="en-US" sz="426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段）</a:t>
            </a:r>
            <a:endParaRPr lang="zh-CN" altLang="en-US" sz="4265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2"/>
            </p:custDataLst>
          </p:nvPr>
        </p:nvSpPr>
        <p:spPr>
          <a:xfrm>
            <a:off x="1264073" y="3644900"/>
            <a:ext cx="5636260" cy="7480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265" b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第三部分（</a:t>
            </a:r>
            <a:r>
              <a:rPr lang="en-US" altLang="zh-CN" sz="4265" b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12—13</a:t>
            </a:r>
            <a:r>
              <a:rPr lang="zh-CN" altLang="en-US" sz="4265" b="1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段）</a:t>
            </a:r>
            <a:endParaRPr lang="zh-CN" altLang="en-US" sz="4265" b="1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13"/>
            </p:custDataLst>
          </p:nvPr>
        </p:nvSpPr>
        <p:spPr>
          <a:xfrm>
            <a:off x="1264075" y="4444365"/>
            <a:ext cx="6008793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第四部分  </a:t>
            </a:r>
            <a:r>
              <a:rPr lang="en-US" altLang="zh-CN" sz="426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-</a:t>
            </a:r>
            <a:r>
              <a:rPr lang="zh-CN" altLang="en-US" sz="426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426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14-15</a:t>
            </a:r>
            <a:r>
              <a:rPr lang="zh-CN" altLang="en-US" sz="4265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段）</a:t>
            </a:r>
            <a:endParaRPr lang="zh-CN" altLang="en-US" sz="4265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50165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zh-CN" altLang="en-US" sz="2665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65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6850393701,&quot;width&quot;:7932.47716535433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2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7.xml><?xml version="1.0" encoding="utf-8"?>
<p:tagLst xmlns:p="http://schemas.openxmlformats.org/presentationml/2006/main">
  <p:tag name="KSO_WM_UNIT_TEXT_FILL_FORE_SCHEMECOLOR_INDEX_BRIGHTNESS" val="0"/>
  <p:tag name="KSO_WM_UNIT_TEXT_FILL_FORE_SCHEMECOLOR_INDEX" val="5"/>
  <p:tag name="KSO_WM_UNIT_TEXT_FILL_TYPE" val="1"/>
</p:tagLst>
</file>

<file path=ppt/tags/tag2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8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</p:tagLst>
</file>

<file path=ppt/tags/tag2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UNIT_TABLE_BEAUTIFY" val="smartTable{57619d10-61aa-4c81-ba43-71d8be9f0852}"/>
</p:tagLst>
</file>

<file path=ppt/tags/tag4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0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0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e61bad5-4bf4-4335-bc66-6ab6876db23a}"/>
  <p:tag name="KSO_WM_UNIT_TYPE" val="i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9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21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22.xml><?xml version="1.0" encoding="utf-8"?>
<p:tagLst xmlns:p="http://schemas.openxmlformats.org/presentationml/2006/main">
  <p:tag name="COMMONDATA" val="eyJoZGlkIjoiZWE3NjZlYjJkMjNiZjRmNDUwNDg2MDIyMjNiOTJhMjAifQ==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1918</Words>
  <Application>WPS 演示</Application>
  <PresentationFormat>全屏显示(16:9)</PresentationFormat>
  <Paragraphs>198</Paragraphs>
  <Slides>27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46" baseType="lpstr">
      <vt:lpstr>Arial</vt:lpstr>
      <vt:lpstr>宋体</vt:lpstr>
      <vt:lpstr>Wingdings</vt:lpstr>
      <vt:lpstr>黑体</vt:lpstr>
      <vt:lpstr>Times New Roman</vt:lpstr>
      <vt:lpstr>微软雅黑</vt:lpstr>
      <vt:lpstr>Arial Unicode MS</vt:lpstr>
      <vt:lpstr>等线</vt:lpstr>
      <vt:lpstr>等线 Light</vt:lpstr>
      <vt:lpstr>Calibri</vt:lpstr>
      <vt:lpstr>幼圆</vt:lpstr>
      <vt:lpstr>汉仪乐喵体W</vt:lpstr>
      <vt:lpstr>Arial</vt:lpstr>
      <vt:lpstr>幼圆</vt:lpstr>
      <vt:lpstr>汉仪乐喵体W</vt:lpstr>
      <vt:lpstr>Segoe Print</vt:lpstr>
      <vt:lpstr>3_Office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读书的好处</vt:lpstr>
      <vt:lpstr>PowerPoint 演示文稿</vt:lpstr>
      <vt:lpstr>文中关联词“一……就”对于作者表达读书感受起到什么效果？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34</cp:revision>
  <dcterms:created xsi:type="dcterms:W3CDTF">2020-06-05T01:16:00Z</dcterms:created>
  <dcterms:modified xsi:type="dcterms:W3CDTF">2022-05-23T05:47:02Z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68D41E9BBD9D45F9B0F38765E809864F</vt:lpwstr>
  </property>
</Properties>
</file>