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Lst>
  <p:notesMasterIdLst>
    <p:notesMasterId r:id="rId5"/>
  </p:notesMasterIdLst>
  <p:sldIdLst>
    <p:sldId id="651" r:id="rId4"/>
    <p:sldId id="652" r:id="rId6"/>
    <p:sldId id="653" r:id="rId7"/>
    <p:sldId id="654" r:id="rId8"/>
    <p:sldId id="655" r:id="rId9"/>
    <p:sldId id="656" r:id="rId10"/>
    <p:sldId id="657" r:id="rId11"/>
    <p:sldId id="658" r:id="rId12"/>
    <p:sldId id="659" r:id="rId13"/>
    <p:sldId id="660" r:id="rId14"/>
    <p:sldId id="661" r:id="rId15"/>
    <p:sldId id="662" r:id="rId16"/>
    <p:sldId id="663" r:id="rId17"/>
    <p:sldId id="664" r:id="rId18"/>
    <p:sldId id="665" r:id="rId19"/>
    <p:sldId id="666" r:id="rId20"/>
    <p:sldId id="667" r:id="rId21"/>
    <p:sldId id="668" r:id="rId22"/>
    <p:sldId id="669" r:id="rId23"/>
    <p:sldId id="670" r:id="rId24"/>
    <p:sldId id="671" r:id="rId25"/>
    <p:sldId id="672" r:id="rId26"/>
    <p:sldId id="673" r:id="rId27"/>
    <p:sldId id="674" r:id="rId28"/>
    <p:sldId id="675" r:id="rId29"/>
    <p:sldId id="676" r:id="rId30"/>
    <p:sldId id="677" r:id="rId31"/>
  </p:sldIdLst>
  <p:sldSz cx="9144000" cy="5143500" type="screen16x9"/>
  <p:notesSz cx="6858000" cy="9144000"/>
  <p:custDataLst>
    <p:tags r:id="rId3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6" Type="http://schemas.openxmlformats.org/officeDocument/2006/relationships/tags" Target="tags/tag539.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image" Target="../media/image6.png"/><Relationship Id="rId2" Type="http://schemas.openxmlformats.org/officeDocument/2006/relationships/tags" Target="../tags/tag40.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image" Target="../media/image6.png"/><Relationship Id="rId2" Type="http://schemas.openxmlformats.org/officeDocument/2006/relationships/tags" Target="../tags/tag47.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4" Type="http://schemas.openxmlformats.org/officeDocument/2006/relationships/tags" Target="../tags/tag88.xml"/><Relationship Id="rId33" Type="http://schemas.openxmlformats.org/officeDocument/2006/relationships/tags" Target="../tags/tag87.xml"/><Relationship Id="rId32" Type="http://schemas.openxmlformats.org/officeDocument/2006/relationships/tags" Target="../tags/tag86.xml"/><Relationship Id="rId31" Type="http://schemas.openxmlformats.org/officeDocument/2006/relationships/tags" Target="../tags/tag85.xml"/><Relationship Id="rId30" Type="http://schemas.openxmlformats.org/officeDocument/2006/relationships/tags" Target="../tags/tag84.xml"/><Relationship Id="rId3" Type="http://schemas.openxmlformats.org/officeDocument/2006/relationships/tags" Target="../tags/tag57.xml"/><Relationship Id="rId29" Type="http://schemas.openxmlformats.org/officeDocument/2006/relationships/tags" Target="../tags/tag83.xml"/><Relationship Id="rId28" Type="http://schemas.openxmlformats.org/officeDocument/2006/relationships/tags" Target="../tags/tag82.xml"/><Relationship Id="rId27" Type="http://schemas.openxmlformats.org/officeDocument/2006/relationships/tags" Target="../tags/tag81.xml"/><Relationship Id="rId26" Type="http://schemas.openxmlformats.org/officeDocument/2006/relationships/tags" Target="../tags/tag80.xml"/><Relationship Id="rId25" Type="http://schemas.openxmlformats.org/officeDocument/2006/relationships/tags" Target="../tags/tag79.xml"/><Relationship Id="rId24" Type="http://schemas.openxmlformats.org/officeDocument/2006/relationships/tags" Target="../tags/tag78.xml"/><Relationship Id="rId23" Type="http://schemas.openxmlformats.org/officeDocument/2006/relationships/tags" Target="../tags/tag77.xml"/><Relationship Id="rId22" Type="http://schemas.openxmlformats.org/officeDocument/2006/relationships/tags" Target="../tags/tag76.xml"/><Relationship Id="rId21" Type="http://schemas.openxmlformats.org/officeDocument/2006/relationships/tags" Target="../tags/tag75.xml"/><Relationship Id="rId20" Type="http://schemas.openxmlformats.org/officeDocument/2006/relationships/tags" Target="../tags/tag74.xml"/><Relationship Id="rId2" Type="http://schemas.openxmlformats.org/officeDocument/2006/relationships/tags" Target="../tags/tag56.xml"/><Relationship Id="rId19" Type="http://schemas.openxmlformats.org/officeDocument/2006/relationships/tags" Target="../tags/tag73.xml"/><Relationship Id="rId18" Type="http://schemas.openxmlformats.org/officeDocument/2006/relationships/tags" Target="../tags/tag72.xml"/><Relationship Id="rId17" Type="http://schemas.openxmlformats.org/officeDocument/2006/relationships/tags" Target="../tags/tag71.xml"/><Relationship Id="rId16" Type="http://schemas.openxmlformats.org/officeDocument/2006/relationships/tags" Target="../tags/tag70.xml"/><Relationship Id="rId15" Type="http://schemas.openxmlformats.org/officeDocument/2006/relationships/tags" Target="../tags/tag69.xml"/><Relationship Id="rId14" Type="http://schemas.openxmlformats.org/officeDocument/2006/relationships/tags" Target="../tags/tag68.xml"/><Relationship Id="rId13" Type="http://schemas.openxmlformats.org/officeDocument/2006/relationships/tags" Target="../tags/tag67.xml"/><Relationship Id="rId12" Type="http://schemas.openxmlformats.org/officeDocument/2006/relationships/tags" Target="../tags/tag66.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8.xml"/><Relationship Id="rId8" Type="http://schemas.openxmlformats.org/officeDocument/2006/relationships/tags" Target="../tags/tag97.xml"/><Relationship Id="rId7" Type="http://schemas.openxmlformats.org/officeDocument/2006/relationships/tags" Target="../tags/tag96.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 Id="rId3" Type="http://schemas.openxmlformats.org/officeDocument/2006/relationships/image" Target="../media/image6.png"/><Relationship Id="rId2" Type="http://schemas.openxmlformats.org/officeDocument/2006/relationships/tags" Target="../tags/tag92.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04.xml"/><Relationship Id="rId7" Type="http://schemas.openxmlformats.org/officeDocument/2006/relationships/tags" Target="../tags/tag103.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3" Type="http://schemas.openxmlformats.org/officeDocument/2006/relationships/image" Target="../media/image6.png"/><Relationship Id="rId2" Type="http://schemas.openxmlformats.org/officeDocument/2006/relationships/tags" Target="../tags/tag99.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109.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 Id="rId3" Type="http://schemas.openxmlformats.org/officeDocument/2006/relationships/image" Target="../media/image6.png"/><Relationship Id="rId2" Type="http://schemas.openxmlformats.org/officeDocument/2006/relationships/tags" Target="../tags/tag10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16.xml"/><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image" Target="../media/image8.png"/><Relationship Id="rId3" Type="http://schemas.openxmlformats.org/officeDocument/2006/relationships/tags" Target="../tags/tag111.xml"/><Relationship Id="rId25" Type="http://schemas.openxmlformats.org/officeDocument/2006/relationships/tags" Target="../tags/tag132.xml"/><Relationship Id="rId24" Type="http://schemas.openxmlformats.org/officeDocument/2006/relationships/tags" Target="../tags/tag131.xml"/><Relationship Id="rId23" Type="http://schemas.openxmlformats.org/officeDocument/2006/relationships/tags" Target="../tags/tag130.xml"/><Relationship Id="rId22" Type="http://schemas.openxmlformats.org/officeDocument/2006/relationships/tags" Target="../tags/tag129.xml"/><Relationship Id="rId21" Type="http://schemas.openxmlformats.org/officeDocument/2006/relationships/tags" Target="../tags/tag128.xml"/><Relationship Id="rId20" Type="http://schemas.openxmlformats.org/officeDocument/2006/relationships/tags" Target="../tags/tag127.xml"/><Relationship Id="rId2" Type="http://schemas.openxmlformats.org/officeDocument/2006/relationships/tags" Target="../tags/tag110.xml"/><Relationship Id="rId19" Type="http://schemas.openxmlformats.org/officeDocument/2006/relationships/tags" Target="../tags/tag126.xml"/><Relationship Id="rId18" Type="http://schemas.openxmlformats.org/officeDocument/2006/relationships/tags" Target="../tags/tag125.xml"/><Relationship Id="rId17" Type="http://schemas.openxmlformats.org/officeDocument/2006/relationships/tags" Target="../tags/tag124.xml"/><Relationship Id="rId16" Type="http://schemas.openxmlformats.org/officeDocument/2006/relationships/tags" Target="../tags/tag123.xml"/><Relationship Id="rId15" Type="http://schemas.openxmlformats.org/officeDocument/2006/relationships/tags" Target="../tags/tag122.xml"/><Relationship Id="rId14" Type="http://schemas.openxmlformats.org/officeDocument/2006/relationships/tags" Target="../tags/tag121.xml"/><Relationship Id="rId13" Type="http://schemas.openxmlformats.org/officeDocument/2006/relationships/tags" Target="../tags/tag120.xml"/><Relationship Id="rId12" Type="http://schemas.openxmlformats.org/officeDocument/2006/relationships/tags" Target="../tags/tag119.xml"/><Relationship Id="rId11" Type="http://schemas.openxmlformats.org/officeDocument/2006/relationships/tags" Target="../tags/tag118.xml"/><Relationship Id="rId10" Type="http://schemas.openxmlformats.org/officeDocument/2006/relationships/tags" Target="../tags/tag11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tags" Target="../tags/tag134.xml"/><Relationship Id="rId2" Type="http://schemas.openxmlformats.org/officeDocument/2006/relationships/tags" Target="../tags/tag133.xml"/><Relationship Id="rId14" Type="http://schemas.openxmlformats.org/officeDocument/2006/relationships/tags" Target="../tags/tag145.xml"/><Relationship Id="rId13" Type="http://schemas.openxmlformats.org/officeDocument/2006/relationships/tags" Target="../tags/tag144.xml"/><Relationship Id="rId12" Type="http://schemas.openxmlformats.org/officeDocument/2006/relationships/tags" Target="../tags/tag143.xml"/><Relationship Id="rId11" Type="http://schemas.openxmlformats.org/officeDocument/2006/relationships/tags" Target="../tags/tag142.xml"/><Relationship Id="rId10" Type="http://schemas.openxmlformats.org/officeDocument/2006/relationships/tags" Target="../tags/tag1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152.xml"/><Relationship Id="rId8" Type="http://schemas.openxmlformats.org/officeDocument/2006/relationships/tags" Target="../tags/tag151.xml"/><Relationship Id="rId7" Type="http://schemas.openxmlformats.org/officeDocument/2006/relationships/tags" Target="../tags/tag150.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image" Target="../media/image6.png"/><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3" Type="http://schemas.openxmlformats.org/officeDocument/2006/relationships/tags" Target="../tags/tag154.xml"/><Relationship Id="rId2" Type="http://schemas.openxmlformats.org/officeDocument/2006/relationships/tags" Target="../tags/tag153.xml"/><Relationship Id="rId17" Type="http://schemas.openxmlformats.org/officeDocument/2006/relationships/tags" Target="../tags/tag168.xml"/><Relationship Id="rId16" Type="http://schemas.openxmlformats.org/officeDocument/2006/relationships/tags" Target="../tags/tag167.xml"/><Relationship Id="rId15" Type="http://schemas.openxmlformats.org/officeDocument/2006/relationships/tags" Target="../tags/tag166.xml"/><Relationship Id="rId14" Type="http://schemas.openxmlformats.org/officeDocument/2006/relationships/tags" Target="../tags/tag165.xml"/><Relationship Id="rId13" Type="http://schemas.openxmlformats.org/officeDocument/2006/relationships/tags" Target="../tags/tag164.xml"/><Relationship Id="rId12" Type="http://schemas.openxmlformats.org/officeDocument/2006/relationships/tags" Target="../tags/tag163.xml"/><Relationship Id="rId11" Type="http://schemas.openxmlformats.org/officeDocument/2006/relationships/tags" Target="../tags/tag162.xml"/><Relationship Id="rId10" Type="http://schemas.openxmlformats.org/officeDocument/2006/relationships/tags" Target="../tags/tag161.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175.xml"/><Relationship Id="rId8" Type="http://schemas.openxmlformats.org/officeDocument/2006/relationships/tags" Target="../tags/tag174.xml"/><Relationship Id="rId7" Type="http://schemas.openxmlformats.org/officeDocument/2006/relationships/tags" Target="../tags/tag173.xml"/><Relationship Id="rId6" Type="http://schemas.openxmlformats.org/officeDocument/2006/relationships/tags" Target="../tags/tag172.xml"/><Relationship Id="rId5" Type="http://schemas.openxmlformats.org/officeDocument/2006/relationships/tags" Target="../tags/tag171.xml"/><Relationship Id="rId4" Type="http://schemas.openxmlformats.org/officeDocument/2006/relationships/image" Target="../media/image6.png"/><Relationship Id="rId3" Type="http://schemas.openxmlformats.org/officeDocument/2006/relationships/tags" Target="../tags/tag170.xml"/><Relationship Id="rId2" Type="http://schemas.openxmlformats.org/officeDocument/2006/relationships/tags" Target="../tags/tag169.xml"/><Relationship Id="rId10" Type="http://schemas.openxmlformats.org/officeDocument/2006/relationships/tags" Target="../tags/tag17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184.xml"/><Relationship Id="rId8" Type="http://schemas.openxmlformats.org/officeDocument/2006/relationships/tags" Target="../tags/tag183.xml"/><Relationship Id="rId7" Type="http://schemas.openxmlformats.org/officeDocument/2006/relationships/tags" Target="../tags/tag182.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 Id="rId3" Type="http://schemas.openxmlformats.org/officeDocument/2006/relationships/tags" Target="../tags/tag178.xml"/><Relationship Id="rId2" Type="http://schemas.openxmlformats.org/officeDocument/2006/relationships/tags" Target="../tags/tag177.xml"/><Relationship Id="rId15" Type="http://schemas.openxmlformats.org/officeDocument/2006/relationships/tags" Target="../tags/tag190.xml"/><Relationship Id="rId14" Type="http://schemas.openxmlformats.org/officeDocument/2006/relationships/tags" Target="../tags/tag189.xml"/><Relationship Id="rId13" Type="http://schemas.openxmlformats.org/officeDocument/2006/relationships/tags" Target="../tags/tag188.xml"/><Relationship Id="rId12" Type="http://schemas.openxmlformats.org/officeDocument/2006/relationships/tags" Target="../tags/tag187.xml"/><Relationship Id="rId11" Type="http://schemas.openxmlformats.org/officeDocument/2006/relationships/tags" Target="../tags/tag186.xml"/><Relationship Id="rId10" Type="http://schemas.openxmlformats.org/officeDocument/2006/relationships/tags" Target="../tags/tag185.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97.xml"/><Relationship Id="rId8" Type="http://schemas.openxmlformats.org/officeDocument/2006/relationships/tags" Target="../tags/tag196.xml"/><Relationship Id="rId7" Type="http://schemas.openxmlformats.org/officeDocument/2006/relationships/tags" Target="../tags/tag195.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image" Target="../media/image9.png"/><Relationship Id="rId3" Type="http://schemas.openxmlformats.org/officeDocument/2006/relationships/tags" Target="../tags/tag192.xml"/><Relationship Id="rId2" Type="http://schemas.openxmlformats.org/officeDocument/2006/relationships/tags" Target="../tags/tag191.xml"/><Relationship Id="rId12" Type="http://schemas.openxmlformats.org/officeDocument/2006/relationships/tags" Target="../tags/tag200.xml"/><Relationship Id="rId11" Type="http://schemas.openxmlformats.org/officeDocument/2006/relationships/tags" Target="../tags/tag199.xml"/><Relationship Id="rId10" Type="http://schemas.openxmlformats.org/officeDocument/2006/relationships/tags" Target="../tags/tag198.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208.xml"/><Relationship Id="rId8" Type="http://schemas.openxmlformats.org/officeDocument/2006/relationships/tags" Target="../tags/tag207.xml"/><Relationship Id="rId7" Type="http://schemas.openxmlformats.org/officeDocument/2006/relationships/tags" Target="../tags/tag206.xml"/><Relationship Id="rId6" Type="http://schemas.openxmlformats.org/officeDocument/2006/relationships/tags" Target="../tags/tag205.xml"/><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2" Type="http://schemas.openxmlformats.org/officeDocument/2006/relationships/tags" Target="../tags/tag221.xml"/><Relationship Id="rId21" Type="http://schemas.openxmlformats.org/officeDocument/2006/relationships/tags" Target="../tags/tag220.xml"/><Relationship Id="rId20" Type="http://schemas.openxmlformats.org/officeDocument/2006/relationships/tags" Target="../tags/tag219.xml"/><Relationship Id="rId2" Type="http://schemas.openxmlformats.org/officeDocument/2006/relationships/tags" Target="../tags/tag201.xml"/><Relationship Id="rId19" Type="http://schemas.openxmlformats.org/officeDocument/2006/relationships/tags" Target="../tags/tag218.xml"/><Relationship Id="rId18" Type="http://schemas.openxmlformats.org/officeDocument/2006/relationships/tags" Target="../tags/tag217.xml"/><Relationship Id="rId17" Type="http://schemas.openxmlformats.org/officeDocument/2006/relationships/tags" Target="../tags/tag216.xml"/><Relationship Id="rId16" Type="http://schemas.openxmlformats.org/officeDocument/2006/relationships/tags" Target="../tags/tag215.xml"/><Relationship Id="rId15" Type="http://schemas.openxmlformats.org/officeDocument/2006/relationships/tags" Target="../tags/tag214.xml"/><Relationship Id="rId14" Type="http://schemas.openxmlformats.org/officeDocument/2006/relationships/tags" Target="../tags/tag213.xml"/><Relationship Id="rId13" Type="http://schemas.openxmlformats.org/officeDocument/2006/relationships/tags" Target="../tags/tag212.xml"/><Relationship Id="rId12" Type="http://schemas.openxmlformats.org/officeDocument/2006/relationships/tags" Target="../tags/tag211.xml"/><Relationship Id="rId11" Type="http://schemas.openxmlformats.org/officeDocument/2006/relationships/tags" Target="../tags/tag210.xml"/><Relationship Id="rId10" Type="http://schemas.openxmlformats.org/officeDocument/2006/relationships/tags" Target="../tags/tag209.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1" Type="http://schemas.openxmlformats.org/officeDocument/2006/relationships/tags" Target="../tags/tag18.xml"/><Relationship Id="rId20" Type="http://schemas.openxmlformats.org/officeDocument/2006/relationships/tags" Target="../tags/tag17.xml"/><Relationship Id="rId2" Type="http://schemas.openxmlformats.org/officeDocument/2006/relationships/tags" Target="../tags/tag1.xml"/><Relationship Id="rId19" Type="http://schemas.openxmlformats.org/officeDocument/2006/relationships/tags" Target="../tags/tag16.xml"/><Relationship Id="rId18" Type="http://schemas.openxmlformats.org/officeDocument/2006/relationships/tags" Target="../tags/tag15.xml"/><Relationship Id="rId17" Type="http://schemas.openxmlformats.org/officeDocument/2006/relationships/tags" Target="../tags/tag14.xml"/><Relationship Id="rId16" Type="http://schemas.openxmlformats.org/officeDocument/2006/relationships/tags" Target="../tags/tag13.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3" Type="http://schemas.openxmlformats.org/officeDocument/2006/relationships/image" Target="../media/image6.png"/><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31.xml"/><Relationship Id="rId8" Type="http://schemas.openxmlformats.org/officeDocument/2006/relationships/tags" Target="../tags/tag30.xml"/><Relationship Id="rId7" Type="http://schemas.openxmlformats.org/officeDocument/2006/relationships/tags" Target="../tags/tag29.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image" Target="../media/image7.png"/><Relationship Id="rId2" Type="http://schemas.openxmlformats.org/officeDocument/2006/relationships/tags" Target="../tags/tag25.xml"/><Relationship Id="rId17" Type="http://schemas.openxmlformats.org/officeDocument/2006/relationships/tags" Target="../tags/tag39.xml"/><Relationship Id="rId16" Type="http://schemas.openxmlformats.org/officeDocument/2006/relationships/tags" Target="../tags/tag38.xml"/><Relationship Id="rId15" Type="http://schemas.openxmlformats.org/officeDocument/2006/relationships/tags" Target="../tags/tag37.xml"/><Relationship Id="rId14" Type="http://schemas.openxmlformats.org/officeDocument/2006/relationships/tags" Target="../tags/tag36.xml"/><Relationship Id="rId13" Type="http://schemas.openxmlformats.org/officeDocument/2006/relationships/tags" Target="../tags/tag35.xml"/><Relationship Id="rId12" Type="http://schemas.openxmlformats.org/officeDocument/2006/relationships/tags" Target="../tags/tag34.xml"/><Relationship Id="rId11" Type="http://schemas.openxmlformats.org/officeDocument/2006/relationships/tags" Target="../tags/tag33.xml"/><Relationship Id="rId10" Type="http://schemas.openxmlformats.org/officeDocument/2006/relationships/tags" Target="../tags/tag32.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502448"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4679158" y="714381"/>
            <a:ext cx="3962432" cy="4041680"/>
          </a:xfrm>
        </p:spPr>
        <p:txBody>
          <a:bodyPr lIns="90000" tIns="46800" rIns="90000" bIns="46800">
            <a:normAutofit/>
          </a:bodyPr>
          <a:lstStyle>
            <a:lvl1pPr>
              <a:defRPr sz="900" baseline="0">
                <a:solidFill>
                  <a:schemeClr val="tx1">
                    <a:lumMod val="85000"/>
                    <a:lumOff val="15000"/>
                  </a:schemeClr>
                </a:solidFill>
                <a:latin typeface="Arial" panose="020B0604020202020204" pitchFamily="34" charset="0"/>
                <a:ea typeface="幼圆" panose="02010509060101010101" pitchFamily="49" charset="-122"/>
              </a:defRPr>
            </a:lvl1pPr>
            <a:lvl2pPr>
              <a:defRPr sz="900" baseline="0">
                <a:solidFill>
                  <a:schemeClr val="tx1">
                    <a:lumMod val="85000"/>
                    <a:lumOff val="15000"/>
                  </a:schemeClr>
                </a:solidFill>
                <a:latin typeface="Arial" panose="020B0604020202020204" pitchFamily="34" charset="0"/>
                <a:ea typeface="幼圆" panose="02010509060101010101" pitchFamily="49" charset="-122"/>
              </a:defRPr>
            </a:lvl2pPr>
            <a:lvl3pPr>
              <a:defRPr sz="900" baseline="0">
                <a:solidFill>
                  <a:schemeClr val="tx1">
                    <a:lumMod val="85000"/>
                    <a:lumOff val="15000"/>
                  </a:schemeClr>
                </a:solidFill>
                <a:latin typeface="Arial" panose="020B0604020202020204" pitchFamily="34" charset="0"/>
                <a:ea typeface="幼圆" panose="02010509060101010101" pitchFamily="49" charset="-122"/>
              </a:defRPr>
            </a:lvl3pPr>
            <a:lvl4pPr>
              <a:defRPr sz="900" baseline="0">
                <a:solidFill>
                  <a:schemeClr val="tx1">
                    <a:lumMod val="85000"/>
                    <a:lumOff val="15000"/>
                  </a:schemeClr>
                </a:solidFill>
                <a:latin typeface="Arial" panose="020B0604020202020204" pitchFamily="34" charset="0"/>
                <a:ea typeface="幼圆" panose="02010509060101010101" pitchFamily="49" charset="-122"/>
              </a:defRPr>
            </a:lvl4pPr>
            <a:lvl5pPr>
              <a:defRPr sz="9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502448" y="714381"/>
            <a:ext cx="3962432" cy="285752"/>
          </a:xfrm>
        </p:spPr>
        <p:txBody>
          <a:bodyPr lIns="90000" tIns="46800" rIns="90000" bIns="46800" anchor="t" anchorCtr="0">
            <a:normAutofit/>
          </a:bodyPr>
          <a:lstStyle>
            <a:lvl1pPr marL="0" indent="0" eaLnBrk="1" fontAlgn="auto" latinLnBrk="0" hangingPunct="1">
              <a:lnSpc>
                <a:spcPct val="100000"/>
              </a:lnSpc>
              <a:spcAft>
                <a:spcPts val="0"/>
              </a:spcAft>
              <a:buNone/>
              <a:defRPr sz="1125"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502444" y="1054894"/>
            <a:ext cx="3962400"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4676813" y="714381"/>
            <a:ext cx="3962432" cy="285752"/>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125"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4676813" y="1054894"/>
            <a:ext cx="3962432" cy="3701064"/>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997073" y="811340"/>
            <a:ext cx="2475702" cy="3520821"/>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579317" y="975808"/>
            <a:ext cx="892014" cy="116576"/>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2743200" y="3071336"/>
            <a:ext cx="1614488" cy="1711166"/>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3473013" y="3488807"/>
            <a:ext cx="593843" cy="954975"/>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465264" y="2864760"/>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464498" y="3232732"/>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462398" y="3600704"/>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461632" y="3968675"/>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464869" y="2133269"/>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462793" y="2501241"/>
            <a:ext cx="1153829" cy="13129"/>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2878222" y="205482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2878222" y="242027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2878222" y="278571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2878222" y="3151160"/>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2878222" y="3516605"/>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2878222" y="3882051"/>
            <a:ext cx="180635" cy="180635"/>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2827812" y="1952852"/>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2827812" y="2320407"/>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2827812" y="305551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2827812" y="3790628"/>
            <a:ext cx="290746" cy="309832"/>
          </a:xfrm>
          <a:prstGeom prst="rect">
            <a:avLst/>
          </a:prstGeom>
          <a:noFill/>
        </p:spPr>
        <p:txBody>
          <a:bodyPr wrap="none" rtlCol="0" anchor="ctr" anchorCtr="1">
            <a:noAutofit/>
          </a:bodyPr>
          <a:lstStyle/>
          <a:p>
            <a:r>
              <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2025"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48" y="332426"/>
            <a:ext cx="8139178" cy="331473"/>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502448" y="714381"/>
            <a:ext cx="3962432" cy="404168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solidFill>
                <a:uFillTx/>
                <a:latin typeface="+mn-lt"/>
                <a:ea typeface="+mn-ea"/>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4679194" y="714381"/>
            <a:ext cx="3962432"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竖排标题 1"/>
          <p:cNvSpPr>
            <a:spLocks noGrp="1"/>
          </p:cNvSpPr>
          <p:nvPr>
            <p:ph type="title" orient="vert"/>
            <p:custDataLst>
              <p:tags r:id="rId4"/>
            </p:custDataLst>
          </p:nvPr>
        </p:nvSpPr>
        <p:spPr>
          <a:xfrm>
            <a:off x="7928351" y="714381"/>
            <a:ext cx="713238" cy="404168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502444" y="714375"/>
            <a:ext cx="7371076" cy="4041680"/>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502448" y="714381"/>
            <a:ext cx="8139178" cy="404168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25675" y="2955475"/>
            <a:ext cx="2176461" cy="2350212"/>
          </a:xfrm>
          <a:prstGeom prst="rect">
            <a:avLst/>
          </a:prstGeom>
        </p:spPr>
      </p:pic>
      <p:grpSp>
        <p:nvGrpSpPr>
          <p:cNvPr id="28" name="组合 27"/>
          <p:cNvGrpSpPr/>
          <p:nvPr userDrawn="1">
            <p:custDataLst>
              <p:tags r:id="rId5"/>
            </p:custDataLst>
          </p:nvPr>
        </p:nvGrpSpPr>
        <p:grpSpPr>
          <a:xfrm rot="420000">
            <a:off x="7205663" y="2930843"/>
            <a:ext cx="2127885" cy="2197418"/>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36684" y="303371"/>
            <a:ext cx="1153001" cy="1110615"/>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35719" y="227171"/>
            <a:ext cx="1338739" cy="1418749"/>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1733435" y="1615466"/>
            <a:ext cx="5671430" cy="1020063"/>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1723800" y="2704100"/>
            <a:ext cx="5629621" cy="894418"/>
          </a:xfrm>
        </p:spPr>
        <p:txBody>
          <a:bodyPr lIns="90000" tIns="0" rIns="90000" bIns="46800">
            <a:normAutofit/>
          </a:bodyPr>
          <a:lstStyle>
            <a:lvl1pPr marL="0" indent="0" algn="ctr">
              <a:buNone/>
              <a:defRPr sz="1575"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19600" y="228150"/>
            <a:ext cx="8704800" cy="4687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hasCustomPrompt="1"/>
            <p:custDataLst>
              <p:tags r:id="rId5"/>
            </p:custDataLst>
          </p:nvPr>
        </p:nvSpPr>
        <p:spPr>
          <a:xfrm>
            <a:off x="961200" y="936900"/>
            <a:ext cx="7219800" cy="542700"/>
          </a:xfrm>
        </p:spPr>
        <p:txBody>
          <a:bodyPr anchor="ctr"/>
          <a:lstStyle>
            <a:lvl1pP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960835" y="1622700"/>
            <a:ext cx="7219950" cy="2583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437400" y="577800"/>
            <a:ext cx="2970000" cy="661500"/>
          </a:xfrm>
        </p:spPr>
        <p:txBody>
          <a:bodyPr anchor="ctr"/>
          <a:lstStyle>
            <a:lvl1pPr>
              <a:defRPr sz="202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3825900" y="577454"/>
            <a:ext cx="4860000" cy="381595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293370" y="4106704"/>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7685405" y="46733"/>
            <a:ext cx="1458595" cy="1197968"/>
          </a:xfrm>
          <a:prstGeom prst="rect">
            <a:avLst/>
          </a:prstGeom>
        </p:spPr>
      </p:pic>
      <p:sp>
        <p:nvSpPr>
          <p:cNvPr id="2" name="标题 1"/>
          <p:cNvSpPr>
            <a:spLocks noGrp="1"/>
          </p:cNvSpPr>
          <p:nvPr>
            <p:ph type="title"/>
            <p:custDataLst>
              <p:tags r:id="rId5"/>
            </p:custDataLst>
          </p:nvPr>
        </p:nvSpPr>
        <p:spPr>
          <a:xfrm>
            <a:off x="459000" y="585900"/>
            <a:ext cx="8232300" cy="469800"/>
          </a:xfrm>
        </p:spPr>
        <p:txBody>
          <a:bodyPr anchor="ctr"/>
          <a:lstStyle>
            <a:lvl1pPr algn="ctr">
              <a:defRPr sz="2025"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459000" y="1244700"/>
            <a:ext cx="8231981" cy="621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459581" y="2106000"/>
            <a:ext cx="8224200" cy="25731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53600" y="502200"/>
            <a:ext cx="8232300" cy="423900"/>
          </a:xfrm>
        </p:spPr>
        <p:txBody>
          <a:bodyPr anchor="ctr"/>
          <a:lstStyle>
            <a:lvl1pPr algn="ctr">
              <a:defRPr sz="18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445500" y="3885300"/>
            <a:ext cx="8251200" cy="7587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430530" y="24289"/>
            <a:ext cx="1096328" cy="1161574"/>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5"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8137224" y="4076717"/>
            <a:ext cx="832176" cy="804742"/>
          </a:xfrm>
          <a:prstGeom prst="rect">
            <a:avLst/>
          </a:prstGeom>
        </p:spPr>
      </p:pic>
      <p:sp>
        <p:nvSpPr>
          <p:cNvPr id="2" name="标题 1"/>
          <p:cNvSpPr>
            <a:spLocks noGrp="1"/>
          </p:cNvSpPr>
          <p:nvPr>
            <p:ph type="title"/>
            <p:custDataLst>
              <p:tags r:id="rId5"/>
            </p:custDataLst>
          </p:nvPr>
        </p:nvSpPr>
        <p:spPr>
          <a:xfrm>
            <a:off x="434700" y="178200"/>
            <a:ext cx="8278200" cy="331473"/>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434700" y="1247400"/>
            <a:ext cx="40068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4681800" y="1247400"/>
            <a:ext cx="4025700" cy="21708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429300" y="3612600"/>
            <a:ext cx="40068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4689900" y="3609900"/>
            <a:ext cx="4025700" cy="5859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sz="1015"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142100" y="1004400"/>
            <a:ext cx="6858000" cy="1790100"/>
          </a:xfrm>
        </p:spPr>
        <p:txBody>
          <a:bodyPr lIns="90000" tIns="46800" rIns="90000" bIns="46800" anchor="b"/>
          <a:lstStyle>
            <a:lvl1pPr algn="ctr">
              <a:defRPr sz="3375"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30492" y="-432435"/>
            <a:ext cx="2127885" cy="2197418"/>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7495223" y="3395663"/>
            <a:ext cx="1648778" cy="1747838"/>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2794159"/>
            <a:ext cx="1874520" cy="2349341"/>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6958965" y="3194209"/>
            <a:ext cx="2201704" cy="1966436"/>
          </a:xfrm>
          <a:prstGeom prst="rect">
            <a:avLst/>
          </a:prstGeom>
        </p:spPr>
      </p:pic>
      <p:sp>
        <p:nvSpPr>
          <p:cNvPr id="7" name="矩形 6"/>
          <p:cNvSpPr/>
          <p:nvPr userDrawn="1">
            <p:custDataLst>
              <p:tags r:id="rId6"/>
            </p:custDataLst>
          </p:nvPr>
        </p:nvSpPr>
        <p:spPr>
          <a:xfrm>
            <a:off x="329525" y="336415"/>
            <a:ext cx="8484951" cy="4470671"/>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7689533" y="294323"/>
            <a:ext cx="1153001" cy="1110615"/>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1716353" y="1606100"/>
            <a:ext cx="5671694" cy="1041992"/>
          </a:xfrm>
        </p:spPr>
        <p:txBody>
          <a:bodyPr lIns="90000" tIns="46800" rIns="90000" bIns="0" anchor="b" anchorCtr="0">
            <a:normAutofit/>
          </a:bodyPr>
          <a:lstStyle>
            <a:lvl1pPr algn="ctr">
              <a:defRPr sz="3375"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1716354" y="2682761"/>
            <a:ext cx="5671694" cy="894843"/>
          </a:xfrm>
        </p:spPr>
        <p:txBody>
          <a:bodyPr lIns="90000" tIns="0" rIns="90000" bIns="46800">
            <a:normAutofit/>
          </a:bodyPr>
          <a:lstStyle>
            <a:lvl1pPr marL="0" indent="0" algn="ctr" eaLnBrk="1" fontAlgn="auto" latinLnBrk="0" hangingPunct="1">
              <a:lnSpc>
                <a:spcPct val="100000"/>
              </a:lnSpc>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7604760" y="218123"/>
            <a:ext cx="1338739" cy="1418749"/>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452240" y="3572613"/>
            <a:ext cx="1458595" cy="1197968"/>
          </a:xfrm>
          <a:prstGeom prst="rect">
            <a:avLst/>
          </a:prstGeom>
        </p:spPr>
      </p:pic>
      <p:sp>
        <p:nvSpPr>
          <p:cNvPr id="2" name="标题 1"/>
          <p:cNvSpPr>
            <a:spLocks noGrp="1"/>
          </p:cNvSpPr>
          <p:nvPr>
            <p:ph type="title"/>
            <p:custDataLst>
              <p:tags r:id="rId4"/>
            </p:custDataLst>
          </p:nvPr>
        </p:nvSpPr>
        <p:spPr>
          <a:xfrm>
            <a:off x="502412" y="332426"/>
            <a:ext cx="8139178" cy="331473"/>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502412" y="714381"/>
            <a:ext cx="8139178" cy="4041680"/>
          </a:xfrm>
        </p:spPr>
        <p:txBody>
          <a:bodyPr vert="horz" lIns="90000" tIns="46800" rIns="90000" bIns="46800" rtlCol="0">
            <a:normAutofit/>
          </a:bodyPr>
          <a:lstStyle>
            <a:lvl1pPr marL="128905" marR="0" lvl="0"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386080" marR="0" lvl="1" indent="-12827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643255" marR="0" lvl="2"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900430" marR="0" lvl="3"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1157605" marR="0" lvl="4" indent="-12827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9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399736" y="3069827"/>
            <a:ext cx="2048434" cy="1678070"/>
          </a:xfrm>
          <a:prstGeom prst="rect">
            <a:avLst/>
          </a:prstGeom>
        </p:spPr>
      </p:pic>
      <p:grpSp>
        <p:nvGrpSpPr>
          <p:cNvPr id="25" name="组合 24"/>
          <p:cNvGrpSpPr/>
          <p:nvPr userDrawn="1">
            <p:custDataLst>
              <p:tags r:id="rId4"/>
            </p:custDataLst>
          </p:nvPr>
        </p:nvGrpSpPr>
        <p:grpSpPr>
          <a:xfrm>
            <a:off x="7078163" y="220976"/>
            <a:ext cx="1563393" cy="1789935"/>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184083" y="2635881"/>
            <a:ext cx="4775835" cy="758666"/>
          </a:xfrm>
        </p:spPr>
        <p:txBody>
          <a:bodyPr lIns="90000" tIns="0" rIns="90000" bIns="46800" anchor="t" anchorCtr="0">
            <a:normAutofit/>
          </a:bodyPr>
          <a:lstStyle>
            <a:lvl1pPr algn="ctr">
              <a:defRPr sz="135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079771" y="731715"/>
            <a:ext cx="6984459" cy="368007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5.xml"/><Relationship Id="rId8" Type="http://schemas.openxmlformats.org/officeDocument/2006/relationships/slideLayout" Target="../slideLayouts/slideLayout14.xml"/><Relationship Id="rId7" Type="http://schemas.openxmlformats.org/officeDocument/2006/relationships/slideLayout" Target="../slideLayouts/slideLayout13.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3" Type="http://schemas.openxmlformats.org/officeDocument/2006/relationships/slideLayout" Target="../slideLayouts/slideLayout9.xml"/><Relationship Id="rId25" Type="http://schemas.openxmlformats.org/officeDocument/2006/relationships/theme" Target="../theme/theme2.xml"/><Relationship Id="rId24" Type="http://schemas.openxmlformats.org/officeDocument/2006/relationships/tags" Target="../tags/tag227.xml"/><Relationship Id="rId23" Type="http://schemas.openxmlformats.org/officeDocument/2006/relationships/tags" Target="../tags/tag226.xml"/><Relationship Id="rId22" Type="http://schemas.openxmlformats.org/officeDocument/2006/relationships/tags" Target="../tags/tag225.xml"/><Relationship Id="rId21" Type="http://schemas.openxmlformats.org/officeDocument/2006/relationships/tags" Target="../tags/tag224.xml"/><Relationship Id="rId20" Type="http://schemas.openxmlformats.org/officeDocument/2006/relationships/tags" Target="../tags/tag223.xml"/><Relationship Id="rId2" Type="http://schemas.openxmlformats.org/officeDocument/2006/relationships/slideLayout" Target="../slideLayouts/slideLayout8.xml"/><Relationship Id="rId19" Type="http://schemas.openxmlformats.org/officeDocument/2006/relationships/tags" Target="../tags/tag222.xml"/><Relationship Id="rId18" Type="http://schemas.openxmlformats.org/officeDocument/2006/relationships/slideLayout" Target="../slideLayouts/slideLayout24.xml"/><Relationship Id="rId17" Type="http://schemas.openxmlformats.org/officeDocument/2006/relationships/slideLayout" Target="../slideLayouts/slideLayout23.xml"/><Relationship Id="rId16" Type="http://schemas.openxmlformats.org/officeDocument/2006/relationships/slideLayout" Target="../slideLayouts/slideLayout22.xml"/><Relationship Id="rId15" Type="http://schemas.openxmlformats.org/officeDocument/2006/relationships/slideLayout" Target="../slideLayouts/slideLayout21.xml"/><Relationship Id="rId14" Type="http://schemas.openxmlformats.org/officeDocument/2006/relationships/slideLayout" Target="../slideLayouts/slideLayout20.xml"/><Relationship Id="rId13" Type="http://schemas.openxmlformats.org/officeDocument/2006/relationships/slideLayout" Target="../slideLayouts/slideLayout19.xml"/><Relationship Id="rId12" Type="http://schemas.openxmlformats.org/officeDocument/2006/relationships/slideLayout" Target="../slideLayouts/slideLayout18.xml"/><Relationship Id="rId11" Type="http://schemas.openxmlformats.org/officeDocument/2006/relationships/slideLayout" Target="../slideLayouts/slideLayout17.xml"/><Relationship Id="rId10" Type="http://schemas.openxmlformats.org/officeDocument/2006/relationships/slideLayout" Target="../slideLayouts/slideLayout16.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502412" y="332423"/>
            <a:ext cx="8139178" cy="331473"/>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502412" y="714381"/>
            <a:ext cx="8139178" cy="40416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659807" y="4762375"/>
            <a:ext cx="2025000" cy="237600"/>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3087000" y="4762375"/>
            <a:ext cx="2970000" cy="237600"/>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6457950" y="4762375"/>
            <a:ext cx="2025000" cy="237600"/>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lt1"/>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Lst>
  <p:txStyles>
    <p:titleStyle>
      <a:lvl1pPr algn="l" defTabSz="514350" rtl="0" eaLnBrk="1" fontAlgn="auto" latinLnBrk="0" hangingPunct="1">
        <a:lnSpc>
          <a:spcPct val="100000"/>
        </a:lnSpc>
        <a:spcBef>
          <a:spcPct val="0"/>
        </a:spcBef>
        <a:buNone/>
        <a:defRPr sz="135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289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386080" indent="-128270" algn="l" defTabSz="514350" rtl="0" eaLnBrk="1" fontAlgn="auto" latinLnBrk="0" hangingPunct="1">
        <a:lnSpc>
          <a:spcPct val="130000"/>
        </a:lnSpc>
        <a:spcBef>
          <a:spcPts val="0"/>
        </a:spcBef>
        <a:spcAft>
          <a:spcPts val="1000"/>
        </a:spcAft>
        <a:buFont typeface="Arial" panose="020B0604020202020204" pitchFamily="34" charset="0"/>
        <a:buChar char="•"/>
        <a:tabLst>
          <a:tab pos="905510" algn="l"/>
        </a:tabLst>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64325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900430"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157605" indent="-128270" algn="l" defTabSz="514350" rtl="0" eaLnBrk="1" fontAlgn="auto" latinLnBrk="0" hangingPunct="1">
        <a:lnSpc>
          <a:spcPct val="130000"/>
        </a:lnSpc>
        <a:spcBef>
          <a:spcPts val="0"/>
        </a:spcBef>
        <a:spcAft>
          <a:spcPts val="1000"/>
        </a:spcAft>
        <a:buFont typeface="Arial" panose="020B0604020202020204" pitchFamily="34" charset="0"/>
        <a:buChar char="•"/>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10.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3" Type="http://schemas.openxmlformats.org/officeDocument/2006/relationships/slideLayout" Target="../slideLayouts/slideLayout13.xml"/><Relationship Id="rId12" Type="http://schemas.openxmlformats.org/officeDocument/2006/relationships/tags" Target="../tags/tag321.xml"/><Relationship Id="rId11" Type="http://schemas.openxmlformats.org/officeDocument/2006/relationships/image" Target="../media/image12.jpeg"/><Relationship Id="rId10" Type="http://schemas.openxmlformats.org/officeDocument/2006/relationships/tags" Target="../tags/tag320.xml"/><Relationship Id="rId1" Type="http://schemas.openxmlformats.org/officeDocument/2006/relationships/tags" Target="../tags/tag311.xml"/></Relationships>
</file>

<file path=ppt/slides/_rels/slide11.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2" Type="http://schemas.openxmlformats.org/officeDocument/2006/relationships/slideLayout" Target="../slideLayouts/slideLayout13.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_rels/slide12.xml.rels><?xml version="1.0" encoding="UTF-8" standalone="yes"?>
<Relationships xmlns="http://schemas.openxmlformats.org/package/2006/relationships"><Relationship Id="rId9" Type="http://schemas.openxmlformats.org/officeDocument/2006/relationships/tags" Target="../tags/tag341.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3" Type="http://schemas.openxmlformats.org/officeDocument/2006/relationships/slideLayout" Target="../slideLayouts/slideLayout13.xml"/><Relationship Id="rId22" Type="http://schemas.openxmlformats.org/officeDocument/2006/relationships/tags" Target="../tags/tag353.xml"/><Relationship Id="rId21" Type="http://schemas.openxmlformats.org/officeDocument/2006/relationships/tags" Target="../tags/tag352.xml"/><Relationship Id="rId20" Type="http://schemas.openxmlformats.org/officeDocument/2006/relationships/tags" Target="../tags/tag351.xml"/><Relationship Id="rId2" Type="http://schemas.openxmlformats.org/officeDocument/2006/relationships/tags" Target="../tags/tag334.xml"/><Relationship Id="rId19" Type="http://schemas.openxmlformats.org/officeDocument/2006/relationships/tags" Target="../tags/tag350.xml"/><Relationship Id="rId18" Type="http://schemas.openxmlformats.org/officeDocument/2006/relationships/tags" Target="../tags/tag349.xml"/><Relationship Id="rId17" Type="http://schemas.openxmlformats.org/officeDocument/2006/relationships/tags" Target="../tags/tag348.xml"/><Relationship Id="rId16" Type="http://schemas.openxmlformats.org/officeDocument/2006/relationships/tags" Target="../tags/tag347.xml"/><Relationship Id="rId15" Type="http://schemas.openxmlformats.org/officeDocument/2006/relationships/tags" Target="../tags/tag346.xml"/><Relationship Id="rId14" Type="http://schemas.openxmlformats.org/officeDocument/2006/relationships/image" Target="../media/image13.jpeg"/><Relationship Id="rId13" Type="http://schemas.openxmlformats.org/officeDocument/2006/relationships/tags" Target="../tags/tag345.xml"/><Relationship Id="rId12" Type="http://schemas.openxmlformats.org/officeDocument/2006/relationships/tags" Target="../tags/tag344.xml"/><Relationship Id="rId11" Type="http://schemas.openxmlformats.org/officeDocument/2006/relationships/tags" Target="../tags/tag343.xml"/><Relationship Id="rId10" Type="http://schemas.openxmlformats.org/officeDocument/2006/relationships/tags" Target="../tags/tag342.xml"/><Relationship Id="rId1" Type="http://schemas.openxmlformats.org/officeDocument/2006/relationships/tags" Target="../tags/tag333.xml"/></Relationships>
</file>

<file path=ppt/slides/_rels/slide13.xml.rels><?xml version="1.0" encoding="UTF-8" standalone="yes"?>
<Relationships xmlns="http://schemas.openxmlformats.org/package/2006/relationships"><Relationship Id="rId9" Type="http://schemas.openxmlformats.org/officeDocument/2006/relationships/tags" Target="../tags/tag362.xml"/><Relationship Id="rId8" Type="http://schemas.openxmlformats.org/officeDocument/2006/relationships/tags" Target="../tags/tag361.xml"/><Relationship Id="rId7" Type="http://schemas.openxmlformats.org/officeDocument/2006/relationships/tags" Target="../tags/tag360.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33" Type="http://schemas.openxmlformats.org/officeDocument/2006/relationships/slideLayout" Target="../slideLayouts/slideLayout13.xml"/><Relationship Id="rId32" Type="http://schemas.openxmlformats.org/officeDocument/2006/relationships/tags" Target="../tags/tag385.xml"/><Relationship Id="rId31" Type="http://schemas.openxmlformats.org/officeDocument/2006/relationships/tags" Target="../tags/tag384.xml"/><Relationship Id="rId30" Type="http://schemas.openxmlformats.org/officeDocument/2006/relationships/tags" Target="../tags/tag383.xml"/><Relationship Id="rId3" Type="http://schemas.openxmlformats.org/officeDocument/2006/relationships/tags" Target="../tags/tag356.xml"/><Relationship Id="rId29" Type="http://schemas.openxmlformats.org/officeDocument/2006/relationships/tags" Target="../tags/tag382.xml"/><Relationship Id="rId28" Type="http://schemas.openxmlformats.org/officeDocument/2006/relationships/tags" Target="../tags/tag381.xml"/><Relationship Id="rId27" Type="http://schemas.openxmlformats.org/officeDocument/2006/relationships/tags" Target="../tags/tag380.xml"/><Relationship Id="rId26" Type="http://schemas.openxmlformats.org/officeDocument/2006/relationships/tags" Target="../tags/tag379.xml"/><Relationship Id="rId25" Type="http://schemas.openxmlformats.org/officeDocument/2006/relationships/tags" Target="../tags/tag378.xml"/><Relationship Id="rId24" Type="http://schemas.openxmlformats.org/officeDocument/2006/relationships/tags" Target="../tags/tag377.xml"/><Relationship Id="rId23" Type="http://schemas.openxmlformats.org/officeDocument/2006/relationships/tags" Target="../tags/tag376.xml"/><Relationship Id="rId22" Type="http://schemas.openxmlformats.org/officeDocument/2006/relationships/tags" Target="../tags/tag375.xml"/><Relationship Id="rId21" Type="http://schemas.openxmlformats.org/officeDocument/2006/relationships/tags" Target="../tags/tag374.xml"/><Relationship Id="rId20" Type="http://schemas.openxmlformats.org/officeDocument/2006/relationships/tags" Target="../tags/tag373.xml"/><Relationship Id="rId2" Type="http://schemas.openxmlformats.org/officeDocument/2006/relationships/tags" Target="../tags/tag355.xml"/><Relationship Id="rId19" Type="http://schemas.openxmlformats.org/officeDocument/2006/relationships/tags" Target="../tags/tag372.xml"/><Relationship Id="rId18" Type="http://schemas.openxmlformats.org/officeDocument/2006/relationships/tags" Target="../tags/tag371.xml"/><Relationship Id="rId17" Type="http://schemas.openxmlformats.org/officeDocument/2006/relationships/tags" Target="../tags/tag370.xml"/><Relationship Id="rId16" Type="http://schemas.openxmlformats.org/officeDocument/2006/relationships/tags" Target="../tags/tag369.xml"/><Relationship Id="rId15" Type="http://schemas.openxmlformats.org/officeDocument/2006/relationships/tags" Target="../tags/tag368.xml"/><Relationship Id="rId14" Type="http://schemas.openxmlformats.org/officeDocument/2006/relationships/tags" Target="../tags/tag367.xml"/><Relationship Id="rId13" Type="http://schemas.openxmlformats.org/officeDocument/2006/relationships/tags" Target="../tags/tag366.xml"/><Relationship Id="rId12" Type="http://schemas.openxmlformats.org/officeDocument/2006/relationships/tags" Target="../tags/tag365.xml"/><Relationship Id="rId11" Type="http://schemas.openxmlformats.org/officeDocument/2006/relationships/tags" Target="../tags/tag364.xml"/><Relationship Id="rId10" Type="http://schemas.openxmlformats.org/officeDocument/2006/relationships/tags" Target="../tags/tag363.xml"/><Relationship Id="rId1" Type="http://schemas.openxmlformats.org/officeDocument/2006/relationships/tags" Target="../tags/tag354.xml"/></Relationships>
</file>

<file path=ppt/slides/_rels/slide14.xml.rels><?xml version="1.0" encoding="UTF-8" standalone="yes"?>
<Relationships xmlns="http://schemas.openxmlformats.org/package/2006/relationships"><Relationship Id="rId9" Type="http://schemas.openxmlformats.org/officeDocument/2006/relationships/tags" Target="../tags/tag394.xml"/><Relationship Id="rId8" Type="http://schemas.openxmlformats.org/officeDocument/2006/relationships/tags" Target="../tags/tag393.xml"/><Relationship Id="rId7" Type="http://schemas.openxmlformats.org/officeDocument/2006/relationships/tags" Target="../tags/tag392.xml"/><Relationship Id="rId6" Type="http://schemas.openxmlformats.org/officeDocument/2006/relationships/tags" Target="../tags/tag391.xml"/><Relationship Id="rId5" Type="http://schemas.openxmlformats.org/officeDocument/2006/relationships/tags" Target="../tags/tag390.xml"/><Relationship Id="rId4" Type="http://schemas.openxmlformats.org/officeDocument/2006/relationships/tags" Target="../tags/tag389.xml"/><Relationship Id="rId3" Type="http://schemas.openxmlformats.org/officeDocument/2006/relationships/tags" Target="../tags/tag388.xml"/><Relationship Id="rId2" Type="http://schemas.openxmlformats.org/officeDocument/2006/relationships/tags" Target="../tags/tag387.xml"/><Relationship Id="rId12" Type="http://schemas.openxmlformats.org/officeDocument/2006/relationships/slideLayout" Target="../slideLayouts/slideLayout13.xml"/><Relationship Id="rId11" Type="http://schemas.openxmlformats.org/officeDocument/2006/relationships/tags" Target="../tags/tag396.xml"/><Relationship Id="rId10" Type="http://schemas.openxmlformats.org/officeDocument/2006/relationships/tags" Target="../tags/tag395.xml"/><Relationship Id="rId1" Type="http://schemas.openxmlformats.org/officeDocument/2006/relationships/tags" Target="../tags/tag386.xml"/></Relationships>
</file>

<file path=ppt/slides/_rels/slide15.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2" Type="http://schemas.openxmlformats.org/officeDocument/2006/relationships/slideLayout" Target="../slideLayouts/slideLayout13.xml"/><Relationship Id="rId11" Type="http://schemas.openxmlformats.org/officeDocument/2006/relationships/tags" Target="../tags/tag407.xml"/><Relationship Id="rId10" Type="http://schemas.openxmlformats.org/officeDocument/2006/relationships/tags" Target="../tags/tag406.xml"/><Relationship Id="rId1" Type="http://schemas.openxmlformats.org/officeDocument/2006/relationships/tags" Target="../tags/tag397.xml"/></Relationships>
</file>

<file path=ppt/slides/_rels/slide16.xml.rels><?xml version="1.0" encoding="UTF-8" standalone="yes"?>
<Relationships xmlns="http://schemas.openxmlformats.org/package/2006/relationships"><Relationship Id="rId9" Type="http://schemas.openxmlformats.org/officeDocument/2006/relationships/tags" Target="../tags/tag416.xml"/><Relationship Id="rId8" Type="http://schemas.openxmlformats.org/officeDocument/2006/relationships/tags" Target="../tags/tag415.xml"/><Relationship Id="rId7" Type="http://schemas.openxmlformats.org/officeDocument/2006/relationships/tags" Target="../tags/tag414.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3" Type="http://schemas.openxmlformats.org/officeDocument/2006/relationships/tags" Target="../tags/tag410.xml"/><Relationship Id="rId2" Type="http://schemas.openxmlformats.org/officeDocument/2006/relationships/tags" Target="../tags/tag409.xml"/><Relationship Id="rId13" Type="http://schemas.openxmlformats.org/officeDocument/2006/relationships/slideLayout" Target="../slideLayouts/slideLayout13.xml"/><Relationship Id="rId12" Type="http://schemas.openxmlformats.org/officeDocument/2006/relationships/tags" Target="../tags/tag418.xml"/><Relationship Id="rId11" Type="http://schemas.openxmlformats.org/officeDocument/2006/relationships/image" Target="../media/image14.png"/><Relationship Id="rId10" Type="http://schemas.openxmlformats.org/officeDocument/2006/relationships/tags" Target="../tags/tag417.xml"/><Relationship Id="rId1" Type="http://schemas.openxmlformats.org/officeDocument/2006/relationships/tags" Target="../tags/tag408.xml"/></Relationships>
</file>

<file path=ppt/slides/_rels/slide17.xml.rels><?xml version="1.0" encoding="UTF-8" standalone="yes"?>
<Relationships xmlns="http://schemas.openxmlformats.org/package/2006/relationships"><Relationship Id="rId9" Type="http://schemas.openxmlformats.org/officeDocument/2006/relationships/tags" Target="../tags/tag42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 Type="http://schemas.openxmlformats.org/officeDocument/2006/relationships/tags" Target="../tags/tag420.xml"/><Relationship Id="rId12" Type="http://schemas.openxmlformats.org/officeDocument/2006/relationships/slideLayout" Target="../slideLayouts/slideLayout13.xml"/><Relationship Id="rId11" Type="http://schemas.openxmlformats.org/officeDocument/2006/relationships/tags" Target="../tags/tag429.xml"/><Relationship Id="rId10" Type="http://schemas.openxmlformats.org/officeDocument/2006/relationships/tags" Target="../tags/tag428.xml"/><Relationship Id="rId1" Type="http://schemas.openxmlformats.org/officeDocument/2006/relationships/tags" Target="../tags/tag419.xml"/></Relationships>
</file>

<file path=ppt/slides/_rels/slide18.xml.rels><?xml version="1.0" encoding="UTF-8" standalone="yes"?>
<Relationships xmlns="http://schemas.openxmlformats.org/package/2006/relationships"><Relationship Id="rId9" Type="http://schemas.openxmlformats.org/officeDocument/2006/relationships/tags" Target="../tags/tag438.xml"/><Relationship Id="rId8" Type="http://schemas.openxmlformats.org/officeDocument/2006/relationships/tags" Target="../tags/tag437.xml"/><Relationship Id="rId7" Type="http://schemas.openxmlformats.org/officeDocument/2006/relationships/tags" Target="../tags/tag436.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 Id="rId3" Type="http://schemas.openxmlformats.org/officeDocument/2006/relationships/tags" Target="../tags/tag432.xml"/><Relationship Id="rId2" Type="http://schemas.openxmlformats.org/officeDocument/2006/relationships/tags" Target="../tags/tag431.xml"/><Relationship Id="rId12" Type="http://schemas.openxmlformats.org/officeDocument/2006/relationships/slideLayout" Target="../slideLayouts/slideLayout13.xml"/><Relationship Id="rId11" Type="http://schemas.openxmlformats.org/officeDocument/2006/relationships/tags" Target="../tags/tag440.xml"/><Relationship Id="rId10" Type="http://schemas.openxmlformats.org/officeDocument/2006/relationships/tags" Target="../tags/tag439.xml"/><Relationship Id="rId1" Type="http://schemas.openxmlformats.org/officeDocument/2006/relationships/tags" Target="../tags/tag430.xml"/></Relationships>
</file>

<file path=ppt/slides/_rels/slide19.xml.rels><?xml version="1.0" encoding="UTF-8" standalone="yes"?>
<Relationships xmlns="http://schemas.openxmlformats.org/package/2006/relationships"><Relationship Id="rId9" Type="http://schemas.openxmlformats.org/officeDocument/2006/relationships/tags" Target="../tags/tag449.xml"/><Relationship Id="rId8" Type="http://schemas.openxmlformats.org/officeDocument/2006/relationships/tags" Target="../tags/tag448.xml"/><Relationship Id="rId7" Type="http://schemas.openxmlformats.org/officeDocument/2006/relationships/tags" Target="../tags/tag447.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 Id="rId3" Type="http://schemas.openxmlformats.org/officeDocument/2006/relationships/tags" Target="../tags/tag443.xml"/><Relationship Id="rId2" Type="http://schemas.openxmlformats.org/officeDocument/2006/relationships/tags" Target="../tags/tag442.xml"/><Relationship Id="rId12" Type="http://schemas.openxmlformats.org/officeDocument/2006/relationships/slideLayout" Target="../slideLayouts/slideLayout13.xml"/><Relationship Id="rId11" Type="http://schemas.openxmlformats.org/officeDocument/2006/relationships/tags" Target="../tags/tag451.xml"/><Relationship Id="rId10" Type="http://schemas.openxmlformats.org/officeDocument/2006/relationships/tags" Target="../tags/tag450.xml"/><Relationship Id="rId1" Type="http://schemas.openxmlformats.org/officeDocument/2006/relationships/tags" Target="../tags/tag441.xml"/></Relationships>
</file>

<file path=ppt/slides/_rels/slide2.xml.rels><?xml version="1.0" encoding="UTF-8" standalone="yes"?>
<Relationships xmlns="http://schemas.openxmlformats.org/package/2006/relationships"><Relationship Id="rId9" Type="http://schemas.openxmlformats.org/officeDocument/2006/relationships/tags" Target="../tags/tag239.xml"/><Relationship Id="rId8" Type="http://schemas.openxmlformats.org/officeDocument/2006/relationships/tags" Target="../tags/tag238.xml"/><Relationship Id="rId7" Type="http://schemas.openxmlformats.org/officeDocument/2006/relationships/tags" Target="../tags/tag237.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1" Type="http://schemas.openxmlformats.org/officeDocument/2006/relationships/slideLayout" Target="../slideLayouts/slideLayout13.xml"/><Relationship Id="rId10" Type="http://schemas.openxmlformats.org/officeDocument/2006/relationships/tags" Target="../tags/tag240.xml"/><Relationship Id="rId1" Type="http://schemas.openxmlformats.org/officeDocument/2006/relationships/tags" Target="../tags/tag231.xml"/></Relationships>
</file>

<file path=ppt/slides/_rels/slide20.xml.rels><?xml version="1.0" encoding="UTF-8" standalone="yes"?>
<Relationships xmlns="http://schemas.openxmlformats.org/package/2006/relationships"><Relationship Id="rId9" Type="http://schemas.openxmlformats.org/officeDocument/2006/relationships/tags" Target="../tags/tag460.xml"/><Relationship Id="rId8" Type="http://schemas.openxmlformats.org/officeDocument/2006/relationships/tags" Target="../tags/tag459.xml"/><Relationship Id="rId7" Type="http://schemas.openxmlformats.org/officeDocument/2006/relationships/tags" Target="../tags/tag458.xml"/><Relationship Id="rId6" Type="http://schemas.openxmlformats.org/officeDocument/2006/relationships/tags" Target="../tags/tag457.xml"/><Relationship Id="rId5" Type="http://schemas.openxmlformats.org/officeDocument/2006/relationships/tags" Target="../tags/tag456.xml"/><Relationship Id="rId4" Type="http://schemas.openxmlformats.org/officeDocument/2006/relationships/tags" Target="../tags/tag455.xml"/><Relationship Id="rId3" Type="http://schemas.openxmlformats.org/officeDocument/2006/relationships/tags" Target="../tags/tag454.xml"/><Relationship Id="rId2" Type="http://schemas.openxmlformats.org/officeDocument/2006/relationships/tags" Target="../tags/tag453.xml"/><Relationship Id="rId12" Type="http://schemas.openxmlformats.org/officeDocument/2006/relationships/slideLayout" Target="../slideLayouts/slideLayout13.xml"/><Relationship Id="rId11" Type="http://schemas.openxmlformats.org/officeDocument/2006/relationships/tags" Target="../tags/tag462.xml"/><Relationship Id="rId10" Type="http://schemas.openxmlformats.org/officeDocument/2006/relationships/tags" Target="../tags/tag461.xml"/><Relationship Id="rId1" Type="http://schemas.openxmlformats.org/officeDocument/2006/relationships/tags" Target="../tags/tag452.xml"/></Relationships>
</file>

<file path=ppt/slides/_rels/slide21.xml.rels><?xml version="1.0" encoding="UTF-8" standalone="yes"?>
<Relationships xmlns="http://schemas.openxmlformats.org/package/2006/relationships"><Relationship Id="rId9" Type="http://schemas.openxmlformats.org/officeDocument/2006/relationships/tags" Target="../tags/tag471.xml"/><Relationship Id="rId8" Type="http://schemas.openxmlformats.org/officeDocument/2006/relationships/tags" Target="../tags/tag470.xml"/><Relationship Id="rId7" Type="http://schemas.openxmlformats.org/officeDocument/2006/relationships/tags" Target="../tags/tag469.xml"/><Relationship Id="rId6" Type="http://schemas.openxmlformats.org/officeDocument/2006/relationships/tags" Target="../tags/tag468.xml"/><Relationship Id="rId5" Type="http://schemas.openxmlformats.org/officeDocument/2006/relationships/tags" Target="../tags/tag467.xml"/><Relationship Id="rId4" Type="http://schemas.openxmlformats.org/officeDocument/2006/relationships/tags" Target="../tags/tag466.xml"/><Relationship Id="rId3" Type="http://schemas.openxmlformats.org/officeDocument/2006/relationships/tags" Target="../tags/tag465.xml"/><Relationship Id="rId2" Type="http://schemas.openxmlformats.org/officeDocument/2006/relationships/tags" Target="../tags/tag464.xml"/><Relationship Id="rId12" Type="http://schemas.openxmlformats.org/officeDocument/2006/relationships/slideLayout" Target="../slideLayouts/slideLayout13.xml"/><Relationship Id="rId11" Type="http://schemas.openxmlformats.org/officeDocument/2006/relationships/tags" Target="../tags/tag472.xml"/><Relationship Id="rId10" Type="http://schemas.openxmlformats.org/officeDocument/2006/relationships/image" Target="../media/image15.png"/><Relationship Id="rId1" Type="http://schemas.openxmlformats.org/officeDocument/2006/relationships/tags" Target="../tags/tag463.xml"/></Relationships>
</file>

<file path=ppt/slides/_rels/slide22.xml.rels><?xml version="1.0" encoding="UTF-8" standalone="yes"?>
<Relationships xmlns="http://schemas.openxmlformats.org/package/2006/relationships"><Relationship Id="rId9" Type="http://schemas.openxmlformats.org/officeDocument/2006/relationships/tags" Target="../tags/tag481.xml"/><Relationship Id="rId8" Type="http://schemas.openxmlformats.org/officeDocument/2006/relationships/tags" Target="../tags/tag480.xml"/><Relationship Id="rId7" Type="http://schemas.openxmlformats.org/officeDocument/2006/relationships/tags" Target="../tags/tag479.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3" Type="http://schemas.openxmlformats.org/officeDocument/2006/relationships/tags" Target="../tags/tag475.xml"/><Relationship Id="rId2" Type="http://schemas.openxmlformats.org/officeDocument/2006/relationships/tags" Target="../tags/tag474.xml"/><Relationship Id="rId14" Type="http://schemas.openxmlformats.org/officeDocument/2006/relationships/notesSlide" Target="../notesSlides/notesSlide2.xml"/><Relationship Id="rId13" Type="http://schemas.openxmlformats.org/officeDocument/2006/relationships/slideLayout" Target="../slideLayouts/slideLayout13.xml"/><Relationship Id="rId12" Type="http://schemas.openxmlformats.org/officeDocument/2006/relationships/tags" Target="../tags/tag483.xml"/><Relationship Id="rId11" Type="http://schemas.openxmlformats.org/officeDocument/2006/relationships/image" Target="../media/image16.png"/><Relationship Id="rId10" Type="http://schemas.openxmlformats.org/officeDocument/2006/relationships/tags" Target="../tags/tag482.xml"/><Relationship Id="rId1" Type="http://schemas.openxmlformats.org/officeDocument/2006/relationships/tags" Target="../tags/tag473.xml"/></Relationships>
</file>

<file path=ppt/slides/_rels/slide23.xml.rels><?xml version="1.0" encoding="UTF-8" standalone="yes"?>
<Relationships xmlns="http://schemas.openxmlformats.org/package/2006/relationships"><Relationship Id="rId9" Type="http://schemas.openxmlformats.org/officeDocument/2006/relationships/tags" Target="../tags/tag492.xml"/><Relationship Id="rId8" Type="http://schemas.openxmlformats.org/officeDocument/2006/relationships/tags" Target="../tags/tag491.xml"/><Relationship Id="rId7" Type="http://schemas.openxmlformats.org/officeDocument/2006/relationships/tags" Target="../tags/tag490.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3" Type="http://schemas.openxmlformats.org/officeDocument/2006/relationships/tags" Target="../tags/tag486.xml"/><Relationship Id="rId2" Type="http://schemas.openxmlformats.org/officeDocument/2006/relationships/tags" Target="../tags/tag485.xml"/><Relationship Id="rId14" Type="http://schemas.openxmlformats.org/officeDocument/2006/relationships/notesSlide" Target="../notesSlides/notesSlide3.xml"/><Relationship Id="rId13" Type="http://schemas.openxmlformats.org/officeDocument/2006/relationships/slideLayout" Target="../slideLayouts/slideLayout13.xml"/><Relationship Id="rId12" Type="http://schemas.openxmlformats.org/officeDocument/2006/relationships/tags" Target="../tags/tag494.xml"/><Relationship Id="rId11" Type="http://schemas.openxmlformats.org/officeDocument/2006/relationships/image" Target="../media/image16.png"/><Relationship Id="rId10" Type="http://schemas.openxmlformats.org/officeDocument/2006/relationships/tags" Target="../tags/tag493.xml"/><Relationship Id="rId1" Type="http://schemas.openxmlformats.org/officeDocument/2006/relationships/tags" Target="../tags/tag484.xml"/></Relationships>
</file>

<file path=ppt/slides/_rels/slide24.xml.rels><?xml version="1.0" encoding="UTF-8" standalone="yes"?>
<Relationships xmlns="http://schemas.openxmlformats.org/package/2006/relationships"><Relationship Id="rId9" Type="http://schemas.openxmlformats.org/officeDocument/2006/relationships/tags" Target="../tags/tag503.xml"/><Relationship Id="rId8" Type="http://schemas.openxmlformats.org/officeDocument/2006/relationships/tags" Target="../tags/tag502.xml"/><Relationship Id="rId7" Type="http://schemas.openxmlformats.org/officeDocument/2006/relationships/tags" Target="../tags/tag501.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 Id="rId3" Type="http://schemas.openxmlformats.org/officeDocument/2006/relationships/tags" Target="../tags/tag497.xml"/><Relationship Id="rId2" Type="http://schemas.openxmlformats.org/officeDocument/2006/relationships/tags" Target="../tags/tag496.xml"/><Relationship Id="rId14" Type="http://schemas.openxmlformats.org/officeDocument/2006/relationships/notesSlide" Target="../notesSlides/notesSlide4.xml"/><Relationship Id="rId13" Type="http://schemas.openxmlformats.org/officeDocument/2006/relationships/slideLayout" Target="../slideLayouts/slideLayout13.xml"/><Relationship Id="rId12" Type="http://schemas.openxmlformats.org/officeDocument/2006/relationships/tags" Target="../tags/tag505.xml"/><Relationship Id="rId11" Type="http://schemas.openxmlformats.org/officeDocument/2006/relationships/image" Target="../media/image16.png"/><Relationship Id="rId10" Type="http://schemas.openxmlformats.org/officeDocument/2006/relationships/tags" Target="../tags/tag504.xml"/><Relationship Id="rId1" Type="http://schemas.openxmlformats.org/officeDocument/2006/relationships/tags" Target="../tags/tag495.xml"/></Relationships>
</file>

<file path=ppt/slides/_rels/slide25.xml.rels><?xml version="1.0" encoding="UTF-8" standalone="yes"?>
<Relationships xmlns="http://schemas.openxmlformats.org/package/2006/relationships"><Relationship Id="rId9" Type="http://schemas.openxmlformats.org/officeDocument/2006/relationships/tags" Target="../tags/tag514.xml"/><Relationship Id="rId8" Type="http://schemas.openxmlformats.org/officeDocument/2006/relationships/tags" Target="../tags/tag513.xml"/><Relationship Id="rId7" Type="http://schemas.openxmlformats.org/officeDocument/2006/relationships/tags" Target="../tags/tag512.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 Id="rId3" Type="http://schemas.openxmlformats.org/officeDocument/2006/relationships/tags" Target="../tags/tag508.xml"/><Relationship Id="rId2" Type="http://schemas.openxmlformats.org/officeDocument/2006/relationships/tags" Target="../tags/tag507.xml"/><Relationship Id="rId14" Type="http://schemas.openxmlformats.org/officeDocument/2006/relationships/notesSlide" Target="../notesSlides/notesSlide5.xml"/><Relationship Id="rId13" Type="http://schemas.openxmlformats.org/officeDocument/2006/relationships/slideLayout" Target="../slideLayouts/slideLayout13.xml"/><Relationship Id="rId12" Type="http://schemas.openxmlformats.org/officeDocument/2006/relationships/tags" Target="../tags/tag516.xml"/><Relationship Id="rId11" Type="http://schemas.openxmlformats.org/officeDocument/2006/relationships/image" Target="../media/image16.png"/><Relationship Id="rId10" Type="http://schemas.openxmlformats.org/officeDocument/2006/relationships/tags" Target="../tags/tag515.xml"/><Relationship Id="rId1" Type="http://schemas.openxmlformats.org/officeDocument/2006/relationships/tags" Target="../tags/tag506.xml"/></Relationships>
</file>

<file path=ppt/slides/_rels/slide26.xml.rels><?xml version="1.0" encoding="UTF-8" standalone="yes"?>
<Relationships xmlns="http://schemas.openxmlformats.org/package/2006/relationships"><Relationship Id="rId9" Type="http://schemas.openxmlformats.org/officeDocument/2006/relationships/tags" Target="../tags/tag525.xml"/><Relationship Id="rId8" Type="http://schemas.openxmlformats.org/officeDocument/2006/relationships/tags" Target="../tags/tag524.xml"/><Relationship Id="rId7" Type="http://schemas.openxmlformats.org/officeDocument/2006/relationships/tags" Target="../tags/tag523.xml"/><Relationship Id="rId6" Type="http://schemas.openxmlformats.org/officeDocument/2006/relationships/tags" Target="../tags/tag522.xml"/><Relationship Id="rId5" Type="http://schemas.openxmlformats.org/officeDocument/2006/relationships/tags" Target="../tags/tag521.xml"/><Relationship Id="rId4" Type="http://schemas.openxmlformats.org/officeDocument/2006/relationships/tags" Target="../tags/tag520.xml"/><Relationship Id="rId3" Type="http://schemas.openxmlformats.org/officeDocument/2006/relationships/tags" Target="../tags/tag519.xml"/><Relationship Id="rId2" Type="http://schemas.openxmlformats.org/officeDocument/2006/relationships/tags" Target="../tags/tag518.xml"/><Relationship Id="rId14" Type="http://schemas.openxmlformats.org/officeDocument/2006/relationships/notesSlide" Target="../notesSlides/notesSlide6.xml"/><Relationship Id="rId13" Type="http://schemas.openxmlformats.org/officeDocument/2006/relationships/slideLayout" Target="../slideLayouts/slideLayout13.xml"/><Relationship Id="rId12" Type="http://schemas.openxmlformats.org/officeDocument/2006/relationships/tags" Target="../tags/tag527.xml"/><Relationship Id="rId11" Type="http://schemas.openxmlformats.org/officeDocument/2006/relationships/image" Target="../media/image16.png"/><Relationship Id="rId10" Type="http://schemas.openxmlformats.org/officeDocument/2006/relationships/tags" Target="../tags/tag526.xml"/><Relationship Id="rId1" Type="http://schemas.openxmlformats.org/officeDocument/2006/relationships/tags" Target="../tags/tag517.xml"/></Relationships>
</file>

<file path=ppt/slides/_rels/slide27.xml.rels><?xml version="1.0" encoding="UTF-8" standalone="yes"?>
<Relationships xmlns="http://schemas.openxmlformats.org/package/2006/relationships"><Relationship Id="rId9" Type="http://schemas.openxmlformats.org/officeDocument/2006/relationships/tags" Target="../tags/tag536.xml"/><Relationship Id="rId8" Type="http://schemas.openxmlformats.org/officeDocument/2006/relationships/tags" Target="../tags/tag535.xml"/><Relationship Id="rId7" Type="http://schemas.openxmlformats.org/officeDocument/2006/relationships/tags" Target="../tags/tag534.xml"/><Relationship Id="rId6" Type="http://schemas.openxmlformats.org/officeDocument/2006/relationships/tags" Target="../tags/tag533.xml"/><Relationship Id="rId5" Type="http://schemas.openxmlformats.org/officeDocument/2006/relationships/tags" Target="../tags/tag532.xml"/><Relationship Id="rId4" Type="http://schemas.openxmlformats.org/officeDocument/2006/relationships/tags" Target="../tags/tag531.xml"/><Relationship Id="rId3" Type="http://schemas.openxmlformats.org/officeDocument/2006/relationships/tags" Target="../tags/tag530.xml"/><Relationship Id="rId2" Type="http://schemas.openxmlformats.org/officeDocument/2006/relationships/tags" Target="../tags/tag529.xml"/><Relationship Id="rId14" Type="http://schemas.openxmlformats.org/officeDocument/2006/relationships/notesSlide" Target="../notesSlides/notesSlide7.xml"/><Relationship Id="rId13" Type="http://schemas.openxmlformats.org/officeDocument/2006/relationships/slideLayout" Target="../slideLayouts/slideLayout13.xml"/><Relationship Id="rId12" Type="http://schemas.openxmlformats.org/officeDocument/2006/relationships/tags" Target="../tags/tag538.xml"/><Relationship Id="rId11" Type="http://schemas.openxmlformats.org/officeDocument/2006/relationships/image" Target="../media/image16.png"/><Relationship Id="rId10" Type="http://schemas.openxmlformats.org/officeDocument/2006/relationships/tags" Target="../tags/tag537.xml"/><Relationship Id="rId1" Type="http://schemas.openxmlformats.org/officeDocument/2006/relationships/tags" Target="../tags/tag528.xml"/></Relationships>
</file>

<file path=ppt/slides/_rels/slide3.xml.rels><?xml version="1.0" encoding="UTF-8" standalone="yes"?>
<Relationships xmlns="http://schemas.openxmlformats.org/package/2006/relationships"><Relationship Id="rId9" Type="http://schemas.openxmlformats.org/officeDocument/2006/relationships/tags" Target="../tags/tag249.xml"/><Relationship Id="rId8" Type="http://schemas.openxmlformats.org/officeDocument/2006/relationships/tags" Target="../tags/tag248.xml"/><Relationship Id="rId7" Type="http://schemas.openxmlformats.org/officeDocument/2006/relationships/tags" Target="../tags/tag247.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3" Type="http://schemas.openxmlformats.org/officeDocument/2006/relationships/tags" Target="../tags/tag243.xml"/><Relationship Id="rId2" Type="http://schemas.openxmlformats.org/officeDocument/2006/relationships/tags" Target="../tags/tag242.xml"/><Relationship Id="rId11" Type="http://schemas.openxmlformats.org/officeDocument/2006/relationships/slideLayout" Target="../slideLayouts/slideLayout13.xml"/><Relationship Id="rId10" Type="http://schemas.openxmlformats.org/officeDocument/2006/relationships/tags" Target="../tags/tag250.xml"/><Relationship Id="rId1" Type="http://schemas.openxmlformats.org/officeDocument/2006/relationships/tags" Target="../tags/tag241.xml"/></Relationships>
</file>

<file path=ppt/slides/_rels/slide4.xml.rels><?xml version="1.0" encoding="UTF-8" standalone="yes"?>
<Relationships xmlns="http://schemas.openxmlformats.org/package/2006/relationships"><Relationship Id="rId9" Type="http://schemas.openxmlformats.org/officeDocument/2006/relationships/tags" Target="../tags/tag259.xml"/><Relationship Id="rId8" Type="http://schemas.openxmlformats.org/officeDocument/2006/relationships/tags" Target="../tags/tag258.xml"/><Relationship Id="rId7" Type="http://schemas.openxmlformats.org/officeDocument/2006/relationships/tags" Target="../tags/tag257.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3" Type="http://schemas.openxmlformats.org/officeDocument/2006/relationships/tags" Target="../tags/tag253.xml"/><Relationship Id="rId2" Type="http://schemas.openxmlformats.org/officeDocument/2006/relationships/tags" Target="../tags/tag252.xml"/><Relationship Id="rId12" Type="http://schemas.openxmlformats.org/officeDocument/2006/relationships/slideLayout" Target="../slideLayouts/slideLayout13.xml"/><Relationship Id="rId11" Type="http://schemas.openxmlformats.org/officeDocument/2006/relationships/tags" Target="../tags/tag260.xml"/><Relationship Id="rId10" Type="http://schemas.openxmlformats.org/officeDocument/2006/relationships/image" Target="../media/image10.png"/><Relationship Id="rId1" Type="http://schemas.openxmlformats.org/officeDocument/2006/relationships/tags" Target="../tags/tag251.xml"/></Relationships>
</file>

<file path=ppt/slides/_rels/slide5.xml.rels><?xml version="1.0" encoding="UTF-8" standalone="yes"?>
<Relationships xmlns="http://schemas.openxmlformats.org/package/2006/relationships"><Relationship Id="rId9" Type="http://schemas.openxmlformats.org/officeDocument/2006/relationships/tags" Target="../tags/tag269.xml"/><Relationship Id="rId8" Type="http://schemas.openxmlformats.org/officeDocument/2006/relationships/tags" Target="../tags/tag268.xml"/><Relationship Id="rId7" Type="http://schemas.openxmlformats.org/officeDocument/2006/relationships/tags" Target="../tags/tag267.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3" Type="http://schemas.openxmlformats.org/officeDocument/2006/relationships/tags" Target="../tags/tag263.xml"/><Relationship Id="rId2" Type="http://schemas.openxmlformats.org/officeDocument/2006/relationships/tags" Target="../tags/tag262.xml"/><Relationship Id="rId11" Type="http://schemas.openxmlformats.org/officeDocument/2006/relationships/slideLayout" Target="../slideLayouts/slideLayout13.xml"/><Relationship Id="rId10" Type="http://schemas.openxmlformats.org/officeDocument/2006/relationships/tags" Target="../tags/tag270.xml"/><Relationship Id="rId1" Type="http://schemas.openxmlformats.org/officeDocument/2006/relationships/tags" Target="../tags/tag261.xml"/></Relationships>
</file>

<file path=ppt/slides/_rels/slide6.xml.rels><?xml version="1.0" encoding="UTF-8" standalone="yes"?>
<Relationships xmlns="http://schemas.openxmlformats.org/package/2006/relationships"><Relationship Id="rId9" Type="http://schemas.openxmlformats.org/officeDocument/2006/relationships/tags" Target="../tags/tag279.xml"/><Relationship Id="rId8" Type="http://schemas.openxmlformats.org/officeDocument/2006/relationships/tags" Target="../tags/tag278.xml"/><Relationship Id="rId7" Type="http://schemas.openxmlformats.org/officeDocument/2006/relationships/tags" Target="../tags/tag277.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3" Type="http://schemas.openxmlformats.org/officeDocument/2006/relationships/tags" Target="../tags/tag273.xml"/><Relationship Id="rId2" Type="http://schemas.openxmlformats.org/officeDocument/2006/relationships/tags" Target="../tags/tag272.xml"/><Relationship Id="rId11" Type="http://schemas.openxmlformats.org/officeDocument/2006/relationships/slideLayout" Target="../slideLayouts/slideLayout13.xml"/><Relationship Id="rId10" Type="http://schemas.openxmlformats.org/officeDocument/2006/relationships/tags" Target="../tags/tag280.xml"/><Relationship Id="rId1" Type="http://schemas.openxmlformats.org/officeDocument/2006/relationships/tags" Target="../tags/tag271.xml"/></Relationships>
</file>

<file path=ppt/slides/_rels/slide7.xml.rels><?xml version="1.0" encoding="UTF-8" standalone="yes"?>
<Relationships xmlns="http://schemas.openxmlformats.org/package/2006/relationships"><Relationship Id="rId9" Type="http://schemas.openxmlformats.org/officeDocument/2006/relationships/tags" Target="../tags/tag289.xml"/><Relationship Id="rId8" Type="http://schemas.openxmlformats.org/officeDocument/2006/relationships/tags" Target="../tags/tag288.xml"/><Relationship Id="rId7" Type="http://schemas.openxmlformats.org/officeDocument/2006/relationships/tags" Target="../tags/tag287.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1" Type="http://schemas.openxmlformats.org/officeDocument/2006/relationships/slideLayout" Target="../slideLayouts/slideLayout13.xml"/><Relationship Id="rId10" Type="http://schemas.openxmlformats.org/officeDocument/2006/relationships/tags" Target="../tags/tag290.xml"/><Relationship Id="rId1" Type="http://schemas.openxmlformats.org/officeDocument/2006/relationships/tags" Target="../tags/tag281.xml"/></Relationships>
</file>

<file path=ppt/slides/_rels/slide8.xml.rels><?xml version="1.0" encoding="UTF-8" standalone="yes"?>
<Relationships xmlns="http://schemas.openxmlformats.org/package/2006/relationships"><Relationship Id="rId9" Type="http://schemas.openxmlformats.org/officeDocument/2006/relationships/tags" Target="../tags/tag299.xml"/><Relationship Id="rId8" Type="http://schemas.openxmlformats.org/officeDocument/2006/relationships/tags" Target="../tags/tag298.xml"/><Relationship Id="rId7" Type="http://schemas.openxmlformats.org/officeDocument/2006/relationships/tags" Target="../tags/tag297.xml"/><Relationship Id="rId6" Type="http://schemas.openxmlformats.org/officeDocument/2006/relationships/tags" Target="../tags/tag296.xml"/><Relationship Id="rId5" Type="http://schemas.openxmlformats.org/officeDocument/2006/relationships/tags" Target="../tags/tag295.xml"/><Relationship Id="rId4" Type="http://schemas.openxmlformats.org/officeDocument/2006/relationships/tags" Target="../tags/tag294.xml"/><Relationship Id="rId3" Type="http://schemas.openxmlformats.org/officeDocument/2006/relationships/tags" Target="../tags/tag293.xml"/><Relationship Id="rId2" Type="http://schemas.openxmlformats.org/officeDocument/2006/relationships/tags" Target="../tags/tag292.xml"/><Relationship Id="rId11" Type="http://schemas.openxmlformats.org/officeDocument/2006/relationships/slideLayout" Target="../slideLayouts/slideLayout13.xml"/><Relationship Id="rId10" Type="http://schemas.openxmlformats.org/officeDocument/2006/relationships/tags" Target="../tags/tag300.xml"/><Relationship Id="rId1" Type="http://schemas.openxmlformats.org/officeDocument/2006/relationships/tags" Target="../tags/tag291.xml"/></Relationships>
</file>

<file path=ppt/slides/_rels/slide9.xml.rels><?xml version="1.0" encoding="UTF-8" standalone="yes"?>
<Relationships xmlns="http://schemas.openxmlformats.org/package/2006/relationships"><Relationship Id="rId9" Type="http://schemas.openxmlformats.org/officeDocument/2006/relationships/tags" Target="../tags/tag309.xml"/><Relationship Id="rId8" Type="http://schemas.openxmlformats.org/officeDocument/2006/relationships/tags" Target="../tags/tag308.xml"/><Relationship Id="rId7" Type="http://schemas.openxmlformats.org/officeDocument/2006/relationships/tags" Target="../tags/tag307.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2" Type="http://schemas.openxmlformats.org/officeDocument/2006/relationships/slideLayout" Target="../slideLayouts/slideLayout13.xml"/><Relationship Id="rId11" Type="http://schemas.openxmlformats.org/officeDocument/2006/relationships/tags" Target="../tags/tag310.xml"/><Relationship Id="rId10" Type="http://schemas.openxmlformats.org/officeDocument/2006/relationships/image" Target="../media/image11.png"/><Relationship Id="rId1" Type="http://schemas.openxmlformats.org/officeDocument/2006/relationships/tags" Target="../tags/tag3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custDataLst>
              <p:tags r:id="rId1"/>
            </p:custDataLst>
          </p:nvPr>
        </p:nvSpPr>
        <p:spPr>
          <a:xfrm>
            <a:off x="1716353" y="1606100"/>
            <a:ext cx="5671694" cy="1041992"/>
          </a:xfrm>
          <a:prstGeom prst="rect">
            <a:avLst/>
          </a:prstGeom>
        </p:spPr>
        <p:txBody>
          <a:bodyPr vert="horz" lIns="90000" tIns="46800" rIns="90000" bIns="0" rtlCol="0" anchor="b" anchorCtr="0">
            <a:normAutofit/>
          </a:bodyPr>
          <a:lstStyle>
            <a:lvl1pPr algn="ctr" defTabSz="514350" rtl="0" eaLnBrk="1" fontAlgn="auto" latinLnBrk="0" hangingPunct="1">
              <a:lnSpc>
                <a:spcPct val="100000"/>
              </a:lnSpc>
              <a:spcBef>
                <a:spcPct val="0"/>
              </a:spcBef>
              <a:buNone/>
              <a:defRPr sz="3375"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3300" dirty="0">
                <a:solidFill>
                  <a:schemeClr val="accent1">
                    <a:lumMod val="75000"/>
                  </a:schemeClr>
                </a:solidFill>
              </a:rPr>
              <a:t>第七单元复习</a:t>
            </a:r>
            <a:endParaRPr lang="zh-CN" altLang="en-US" sz="3300" dirty="0">
              <a:solidFill>
                <a:schemeClr val="accent1">
                  <a:lumMod val="75000"/>
                </a:schemeClr>
              </a:solidFill>
            </a:endParaRPr>
          </a:p>
        </p:txBody>
      </p:sp>
      <p:sp>
        <p:nvSpPr>
          <p:cNvPr id="27" name="副标题 26"/>
          <p:cNvSpPr>
            <a:spLocks noGrp="1"/>
          </p:cNvSpPr>
          <p:nvPr>
            <p:custDataLst>
              <p:tags r:id="rId2"/>
            </p:custDataLst>
          </p:nvPr>
        </p:nvSpPr>
        <p:spPr>
          <a:xfrm>
            <a:off x="1716354" y="2682761"/>
            <a:ext cx="5671694" cy="894843"/>
          </a:xfrm>
          <a:prstGeom prst="rect">
            <a:avLst/>
          </a:prstGeom>
        </p:spPr>
        <p:txBody>
          <a:bodyPr vert="horz" lIns="90000" tIns="0" rIns="90000" bIns="46800" rtlCol="0">
            <a:normAutofit/>
          </a:bodyPr>
          <a:lstStyle>
            <a:lvl1pPr marL="0" indent="0" algn="ctr" defTabSz="514350" rtl="0" eaLnBrk="1" fontAlgn="auto" latinLnBrk="0" hangingPunct="1">
              <a:lnSpc>
                <a:spcPct val="100000"/>
              </a:lnSpc>
              <a:spcBef>
                <a:spcPts val="0"/>
              </a:spcBef>
              <a:spcAft>
                <a:spcPts val="1000"/>
              </a:spcAft>
              <a:buFont typeface="Arial" panose="020B0604020202020204" pitchFamily="34" charset="0"/>
              <a:buNone/>
              <a:defRPr sz="135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257175" indent="0" algn="ctr" defTabSz="514350" rtl="0" eaLnBrk="1" fontAlgn="auto" latinLnBrk="0" hangingPunct="1">
              <a:lnSpc>
                <a:spcPct val="130000"/>
              </a:lnSpc>
              <a:spcBef>
                <a:spcPts val="0"/>
              </a:spcBef>
              <a:spcAft>
                <a:spcPts val="1000"/>
              </a:spcAft>
              <a:buFont typeface="Arial" panose="020B0604020202020204" pitchFamily="34" charset="0"/>
              <a:buNone/>
              <a:tabLst>
                <a:tab pos="905510" algn="l"/>
              </a:tabLst>
              <a:defRPr sz="112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514350" indent="0" algn="ctr" defTabSz="514350" rtl="0" eaLnBrk="1" fontAlgn="auto" latinLnBrk="0" hangingPunct="1">
              <a:lnSpc>
                <a:spcPct val="130000"/>
              </a:lnSpc>
              <a:spcBef>
                <a:spcPts val="0"/>
              </a:spcBef>
              <a:spcAft>
                <a:spcPts val="1000"/>
              </a:spcAft>
              <a:buFont typeface="Arial" panose="020B0604020202020204" pitchFamily="34" charset="0"/>
              <a:buNone/>
              <a:defRPr sz="1015"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771525"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028700" indent="0" algn="ctr" defTabSz="514350" rtl="0" eaLnBrk="1" fontAlgn="auto" latinLnBrk="0" hangingPunct="1">
              <a:lnSpc>
                <a:spcPct val="130000"/>
              </a:lnSpc>
              <a:spcBef>
                <a:spcPts val="0"/>
              </a:spcBef>
              <a:spcAft>
                <a:spcPts val="1000"/>
              </a:spcAft>
              <a:buFont typeface="Arial" panose="020B0604020202020204" pitchFamily="34" charset="0"/>
              <a:buNone/>
              <a:defRPr sz="9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128587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6pPr>
            <a:lvl7pPr marL="154305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7pPr>
            <a:lvl8pPr marL="1800225"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8pPr>
            <a:lvl9pPr marL="2057400" indent="0" algn="ctr" defTabSz="514350" rtl="0" eaLnBrk="1" latinLnBrk="0" hangingPunct="1">
              <a:lnSpc>
                <a:spcPct val="90000"/>
              </a:lnSpc>
              <a:spcBef>
                <a:spcPts val="280"/>
              </a:spcBef>
              <a:buFont typeface="Arial" panose="020B0604020202020204" pitchFamily="34" charset="0"/>
              <a:buNone/>
              <a:defRPr sz="9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zh-CN" altLang="en-US" sz="1300">
                <a:solidFill>
                  <a:schemeClr val="dk1">
                    <a:lumMod val="85000"/>
                    <a:lumOff val="15000"/>
                  </a:schemeClr>
                </a:solidFill>
              </a:rPr>
              <a:t>五年级上册</a:t>
            </a:r>
            <a:endParaRPr lang="zh-CN" altLang="en-US" sz="1300">
              <a:solidFill>
                <a:schemeClr val="dk1">
                  <a:lumMod val="85000"/>
                  <a:lumOff val="15000"/>
                </a:schemeClr>
              </a:solidFill>
            </a:endParaRPr>
          </a:p>
        </p:txBody>
      </p:sp>
    </p:spTree>
    <p:custDataLst>
      <p:tags r:id="rId3"/>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742284" y="280000"/>
            <a:ext cx="7265194" cy="4661535"/>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二、易写错的字</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孙：“子”的第三笔变为提。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寺：上半部分是“土”不是“士”。</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幕：下面是“巾”不是“日”。</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黎：下面是“ ”不是“水”。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逸：被包围部分是“兔”不是“免”。</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梢：左边是“木”不是“禾”。</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桨：下边是“木”不是“水”。</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暇：左边是“日”不是“目”。 </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1" cstate="print">
            <a:extLst>
              <a:ext uri="{28A0092B-C50C-407E-A947-70E740481C1C}">
                <a14:useLocalDpi xmlns:a14="http://schemas.microsoft.com/office/drawing/2010/main" val="0"/>
              </a:ext>
            </a:extLst>
          </a:blip>
          <a:srcRect t="49655"/>
          <a:stretch>
            <a:fillRect/>
          </a:stretch>
        </p:blipFill>
        <p:spPr>
          <a:xfrm>
            <a:off x="5608602" y="1439198"/>
            <a:ext cx="2991637" cy="2265103"/>
          </a:xfrm>
          <a:prstGeom prst="rect">
            <a:avLst/>
          </a:prstGeom>
        </p:spPr>
      </p:pic>
    </p:spTree>
    <p:custDataLst>
      <p:tags r:id="rId1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83988" y="1187881"/>
            <a:ext cx="8176023"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三、会写的词语</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王孙   停泊   发愁   榆关   河畔   黎明   红晕   漆黑</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夜幕   愈发   闲逸   未免   大雁   降临   炭火   火盆</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走廊   船桨   榕树   纠正   木桩   灯塔   抛开   陆续</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涨潮   树梢   画眉   寒山寺  萤火虫 </a:t>
            </a:r>
            <a:r>
              <a:rPr lang="en-US" altLang="zh-CN"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白茫茫 </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心旷神怡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不可计数       应接不暇</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2062648" y="617010"/>
            <a:ext cx="1815306"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四、形近字</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榆</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愉</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幕</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暮</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梢</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稍</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捎</a:t>
            </a:r>
            <a:r>
              <a:rPr lang="en-US" altLang="zh-CN" sz="2200" dirty="0">
                <a:solidFill>
                  <a:schemeClr val="dk1"/>
                </a:solidFill>
                <a:latin typeface="幼圆" charset="0"/>
                <a:ea typeface="宋体" panose="02010600030101010101" pitchFamily="2" charset="-122"/>
                <a:cs typeface="幼圆" charset="0"/>
              </a:rPr>
              <a:t>(    )</a:t>
            </a:r>
            <a:endParaRPr lang="en-US" altLang="zh-CN" sz="2200" dirty="0">
              <a:solidFill>
                <a:schemeClr val="dk1"/>
              </a:solidFill>
              <a:latin typeface="幼圆" charset="0"/>
              <a:ea typeface="宋体" panose="02010600030101010101" pitchFamily="2" charset="-122"/>
              <a:cs typeface="幼圆" charset="0"/>
            </a:endParaRPr>
          </a:p>
        </p:txBody>
      </p:sp>
      <p:sp>
        <p:nvSpPr>
          <p:cNvPr id="3" name="左大括号 2"/>
          <p:cNvSpPr/>
          <p:nvPr>
            <p:custDataLst>
              <p:tags r:id="rId11"/>
            </p:custDataLst>
          </p:nvPr>
        </p:nvSpPr>
        <p:spPr>
          <a:xfrm>
            <a:off x="1868973" y="1384135"/>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868973" y="2350922"/>
            <a:ext cx="158750"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6" name="左大括号 5"/>
          <p:cNvSpPr/>
          <p:nvPr>
            <p:custDataLst>
              <p:tags r:id="rId13"/>
            </p:custDataLst>
          </p:nvPr>
        </p:nvSpPr>
        <p:spPr>
          <a:xfrm>
            <a:off x="1868972" y="3436535"/>
            <a:ext cx="193675" cy="1095271"/>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pic>
        <p:nvPicPr>
          <p:cNvPr id="7" name="图片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010917" y="682819"/>
            <a:ext cx="2264110" cy="3848987"/>
          </a:xfrm>
          <a:prstGeom prst="rect">
            <a:avLst/>
          </a:prstGeom>
        </p:spPr>
      </p:pic>
      <p:sp>
        <p:nvSpPr>
          <p:cNvPr id="2" name="文本框 1"/>
          <p:cNvSpPr txBox="1"/>
          <p:nvPr>
            <p:custDataLst>
              <p:tags r:id="rId15"/>
            </p:custDataLst>
          </p:nvPr>
        </p:nvSpPr>
        <p:spPr>
          <a:xfrm>
            <a:off x="2471658" y="125292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榆钱</a:t>
            </a:r>
            <a:endParaRPr lang="zh-CN" altLang="en-US" sz="2200" dirty="0">
              <a:solidFill>
                <a:schemeClr val="dk1"/>
              </a:solidFill>
              <a:latin typeface="幼圆" charset="0"/>
              <a:ea typeface="幼圆" charset="0"/>
              <a:cs typeface="?"/>
            </a:endParaRPr>
          </a:p>
        </p:txBody>
      </p:sp>
      <p:sp>
        <p:nvSpPr>
          <p:cNvPr id="15" name="文本框 14"/>
          <p:cNvSpPr txBox="1"/>
          <p:nvPr>
            <p:custDataLst>
              <p:tags r:id="rId16"/>
            </p:custDataLst>
          </p:nvPr>
        </p:nvSpPr>
        <p:spPr>
          <a:xfrm>
            <a:off x="2471658" y="1707466"/>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愉悦</a:t>
            </a:r>
            <a:endParaRPr lang="zh-CN" altLang="en-US" sz="2200" dirty="0">
              <a:solidFill>
                <a:schemeClr val="dk1"/>
              </a:solidFill>
              <a:latin typeface="幼圆" charset="0"/>
              <a:ea typeface="幼圆" charset="0"/>
              <a:cs typeface="?"/>
            </a:endParaRPr>
          </a:p>
        </p:txBody>
      </p:sp>
      <p:sp>
        <p:nvSpPr>
          <p:cNvPr id="16" name="文本框 15"/>
          <p:cNvSpPr txBox="1"/>
          <p:nvPr>
            <p:custDataLst>
              <p:tags r:id="rId17"/>
            </p:custDataLst>
          </p:nvPr>
        </p:nvSpPr>
        <p:spPr>
          <a:xfrm>
            <a:off x="2471657" y="2222752"/>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夜幕</a:t>
            </a:r>
            <a:endParaRPr lang="zh-CN" altLang="en-US" sz="2200" dirty="0">
              <a:solidFill>
                <a:schemeClr val="dk1"/>
              </a:solidFill>
              <a:latin typeface="幼圆" charset="0"/>
              <a:ea typeface="幼圆" charset="0"/>
              <a:cs typeface="?"/>
            </a:endParaRPr>
          </a:p>
        </p:txBody>
      </p:sp>
      <p:sp>
        <p:nvSpPr>
          <p:cNvPr id="17" name="文本框 16"/>
          <p:cNvSpPr txBox="1"/>
          <p:nvPr>
            <p:custDataLst>
              <p:tags r:id="rId18"/>
            </p:custDataLst>
          </p:nvPr>
        </p:nvSpPr>
        <p:spPr>
          <a:xfrm>
            <a:off x="2471657" y="2723191"/>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日暮</a:t>
            </a:r>
            <a:endParaRPr lang="zh-CN" altLang="en-US" sz="2200" dirty="0">
              <a:solidFill>
                <a:schemeClr val="dk1"/>
              </a:solidFill>
              <a:latin typeface="幼圆" charset="0"/>
              <a:ea typeface="幼圆" charset="0"/>
              <a:cs typeface="?"/>
            </a:endParaRPr>
          </a:p>
        </p:txBody>
      </p:sp>
      <p:sp>
        <p:nvSpPr>
          <p:cNvPr id="18" name="文本框 17"/>
          <p:cNvSpPr txBox="1"/>
          <p:nvPr>
            <p:custDataLst>
              <p:tags r:id="rId19"/>
            </p:custDataLst>
          </p:nvPr>
        </p:nvSpPr>
        <p:spPr>
          <a:xfrm>
            <a:off x="2463652" y="324424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树梢</a:t>
            </a:r>
            <a:endParaRPr lang="zh-CN" altLang="en-US" sz="2200" dirty="0">
              <a:solidFill>
                <a:schemeClr val="dk1"/>
              </a:solidFill>
              <a:latin typeface="幼圆" charset="0"/>
              <a:ea typeface="幼圆" charset="0"/>
              <a:cs typeface="?"/>
            </a:endParaRPr>
          </a:p>
        </p:txBody>
      </p:sp>
      <p:sp>
        <p:nvSpPr>
          <p:cNvPr id="19" name="文本框 18"/>
          <p:cNvSpPr txBox="1"/>
          <p:nvPr>
            <p:custDataLst>
              <p:tags r:id="rId20"/>
            </p:custDataLst>
          </p:nvPr>
        </p:nvSpPr>
        <p:spPr>
          <a:xfrm>
            <a:off x="2503030" y="3769214"/>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稍微</a:t>
            </a:r>
            <a:endParaRPr lang="zh-CN" altLang="en-US" sz="2200" dirty="0">
              <a:solidFill>
                <a:schemeClr val="dk1"/>
              </a:solidFill>
              <a:latin typeface="幼圆" charset="0"/>
              <a:ea typeface="幼圆" charset="0"/>
              <a:cs typeface="?"/>
            </a:endParaRPr>
          </a:p>
        </p:txBody>
      </p:sp>
      <p:sp>
        <p:nvSpPr>
          <p:cNvPr id="20" name="文本框 19"/>
          <p:cNvSpPr txBox="1"/>
          <p:nvPr>
            <p:custDataLst>
              <p:tags r:id="rId21"/>
            </p:custDataLst>
          </p:nvPr>
        </p:nvSpPr>
        <p:spPr>
          <a:xfrm>
            <a:off x="2478060" y="4243908"/>
            <a:ext cx="741680" cy="429895"/>
          </a:xfrm>
          <a:prstGeom prst="rect">
            <a:avLst/>
          </a:prstGeom>
          <a:noFill/>
        </p:spPr>
        <p:txBody>
          <a:bodyPr wrap="none" rtlCol="0">
            <a:spAutoFit/>
          </a:bodyPr>
          <a:lstStyle/>
          <a:p>
            <a:r>
              <a:rPr lang="zh-CN" altLang="en-US" sz="2200" dirty="0">
                <a:solidFill>
                  <a:schemeClr val="dk1"/>
                </a:solidFill>
                <a:latin typeface="幼圆" charset="0"/>
                <a:ea typeface="幼圆" charset="0"/>
                <a:cs typeface="?"/>
              </a:rPr>
              <a:t>捎信</a:t>
            </a:r>
            <a:endParaRPr lang="zh-CN" altLang="en-US" sz="2200" dirty="0">
              <a:solidFill>
                <a:schemeClr val="dk1"/>
              </a:solidFill>
              <a:latin typeface="幼圆" charset="0"/>
              <a:ea typeface="幼圆" charset="0"/>
              <a:cs typeface="?"/>
            </a:endParaRPr>
          </a:p>
        </p:txBody>
      </p:sp>
    </p:spTree>
    <p:custDataLst>
      <p:tags r:id="rId2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1239002" y="1180594"/>
            <a:ext cx="2515393" cy="3138170"/>
          </a:xfrm>
          <a:prstGeom prst="rect">
            <a:avLst/>
          </a:prstGeom>
          <a:noFill/>
        </p:spPr>
        <p:txBody>
          <a:bodyPr wrap="square">
            <a:spAutoFit/>
          </a:bodyPr>
          <a:lstStyle/>
          <a:p>
            <a:pPr algn="just">
              <a:lnSpc>
                <a:spcPct val="150000"/>
              </a:lnSpc>
            </a:pPr>
            <a:r>
              <a:rPr lang="zh-CN" altLang="en-US" sz="2200" dirty="0">
                <a:solidFill>
                  <a:schemeClr val="dk1"/>
                </a:solidFill>
                <a:latin typeface="幼圆" charset="0"/>
                <a:ea typeface="幼圆" charset="0"/>
                <a:cs typeface="?"/>
              </a:rPr>
              <a:t>五、多音字</a:t>
            </a: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a:p>
            <a:pPr algn="just">
              <a:lnSpc>
                <a:spcPct val="150000"/>
              </a:lnSpc>
            </a:pPr>
            <a:endParaRPr lang="en-US" altLang="zh-CN" sz="2200" dirty="0">
              <a:solidFill>
                <a:schemeClr val="dk1"/>
              </a:solidFill>
              <a:latin typeface="幼圆" charset="0"/>
              <a:ea typeface="幼圆" charset="0"/>
              <a:cs typeface="?"/>
            </a:endParaRPr>
          </a:p>
        </p:txBody>
      </p:sp>
      <p:sp>
        <p:nvSpPr>
          <p:cNvPr id="3" name="左大括号 2"/>
          <p:cNvSpPr/>
          <p:nvPr>
            <p:custDataLst>
              <p:tags r:id="rId11"/>
            </p:custDataLst>
          </p:nvPr>
        </p:nvSpPr>
        <p:spPr>
          <a:xfrm>
            <a:off x="1066946" y="1907441"/>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5" name="左大括号 4"/>
          <p:cNvSpPr/>
          <p:nvPr>
            <p:custDataLst>
              <p:tags r:id="rId12"/>
            </p:custDataLst>
          </p:nvPr>
        </p:nvSpPr>
        <p:spPr>
          <a:xfrm>
            <a:off x="1111959" y="3451885"/>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7" name="文本框 6"/>
          <p:cNvSpPr txBox="1"/>
          <p:nvPr>
            <p:custDataLst>
              <p:tags r:id="rId13"/>
            </p:custDataLst>
          </p:nvPr>
        </p:nvSpPr>
        <p:spPr>
          <a:xfrm>
            <a:off x="520160" y="2064266"/>
            <a:ext cx="220962" cy="429895"/>
          </a:xfrm>
          <a:prstGeom prst="rect">
            <a:avLst/>
          </a:prstGeom>
          <a:noFill/>
        </p:spPr>
        <p:txBody>
          <a:bodyPr wrap="square">
            <a:spAutoFit/>
          </a:bodyPr>
          <a:lstStyle/>
          <a:p>
            <a:r>
              <a:rPr lang="zh-CN" altLang="en-US" sz="2200" dirty="0">
                <a:solidFill>
                  <a:schemeClr val="dk1"/>
                </a:solidFill>
                <a:latin typeface="幼圆" charset="0"/>
                <a:ea typeface="幼圆" charset="0"/>
              </a:rPr>
              <a:t>更</a:t>
            </a:r>
            <a:endParaRPr lang="zh-CN" altLang="en-US" sz="2200" dirty="0">
              <a:solidFill>
                <a:schemeClr val="dk1"/>
              </a:solidFill>
              <a:latin typeface="幼圆" charset="0"/>
              <a:ea typeface="幼圆" charset="0"/>
            </a:endParaRPr>
          </a:p>
        </p:txBody>
      </p:sp>
      <p:sp>
        <p:nvSpPr>
          <p:cNvPr id="8" name="文本框 7"/>
          <p:cNvSpPr txBox="1"/>
          <p:nvPr>
            <p:custDataLst>
              <p:tags r:id="rId14"/>
            </p:custDataLst>
          </p:nvPr>
        </p:nvSpPr>
        <p:spPr>
          <a:xfrm>
            <a:off x="520160" y="3608710"/>
            <a:ext cx="277207" cy="429895"/>
          </a:xfrm>
          <a:prstGeom prst="rect">
            <a:avLst/>
          </a:prstGeom>
          <a:noFill/>
        </p:spPr>
        <p:txBody>
          <a:bodyPr wrap="square">
            <a:spAutoFit/>
          </a:bodyPr>
          <a:lstStyle/>
          <a:p>
            <a:r>
              <a:rPr lang="zh-CN" altLang="en-US" sz="2200">
                <a:solidFill>
                  <a:schemeClr val="dk1"/>
                </a:solidFill>
                <a:latin typeface="幼圆" charset="0"/>
                <a:ea typeface="幼圆" charset="0"/>
                <a:cs typeface="?"/>
              </a:rPr>
              <a:t>泊</a:t>
            </a:r>
            <a:endParaRPr lang="zh-CN" altLang="en-US" sz="2200" dirty="0">
              <a:solidFill>
                <a:schemeClr val="dk1"/>
              </a:solidFill>
              <a:latin typeface="幼圆" charset="0"/>
              <a:ea typeface="幼圆" charset="0"/>
              <a:cs typeface="?"/>
            </a:endParaRPr>
          </a:p>
        </p:txBody>
      </p:sp>
      <p:sp>
        <p:nvSpPr>
          <p:cNvPr id="9" name="文本框 8"/>
          <p:cNvSpPr txBox="1"/>
          <p:nvPr>
            <p:custDataLst>
              <p:tags r:id="rId15"/>
            </p:custDataLst>
          </p:nvPr>
        </p:nvSpPr>
        <p:spPr>
          <a:xfrm>
            <a:off x="4045724" y="1253922"/>
            <a:ext cx="2087878" cy="3138170"/>
          </a:xfrm>
          <a:prstGeom prst="rect">
            <a:avLst/>
          </a:prstGeom>
          <a:noFill/>
        </p:spPr>
        <p:txBody>
          <a:bodyPr wrap="square">
            <a:spAutoFit/>
          </a:bodyPr>
          <a:lstStyle/>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endParaRPr lang="en-US" altLang="zh-CN" sz="2200" dirty="0">
              <a:solidFill>
                <a:schemeClr val="dk1"/>
              </a:solidFill>
              <a:latin typeface="幼圆" charset="0"/>
              <a:ea typeface="宋体" panose="02010600030101010101" pitchFamily="2" charset="-122"/>
              <a:cs typeface="幼圆" charset="0"/>
            </a:endParaRPr>
          </a:p>
        </p:txBody>
      </p:sp>
      <p:sp>
        <p:nvSpPr>
          <p:cNvPr id="10" name="左大括号 9"/>
          <p:cNvSpPr/>
          <p:nvPr>
            <p:custDataLst>
              <p:tags r:id="rId16"/>
            </p:custDataLst>
          </p:nvPr>
        </p:nvSpPr>
        <p:spPr>
          <a:xfrm>
            <a:off x="3873667" y="1980769"/>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1" name="左大括号 10"/>
          <p:cNvSpPr/>
          <p:nvPr>
            <p:custDataLst>
              <p:tags r:id="rId17"/>
            </p:custDataLst>
          </p:nvPr>
        </p:nvSpPr>
        <p:spPr>
          <a:xfrm>
            <a:off x="3918680" y="3525213"/>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2" name="文本框 11"/>
          <p:cNvSpPr txBox="1"/>
          <p:nvPr>
            <p:custDataLst>
              <p:tags r:id="rId18"/>
            </p:custDataLst>
          </p:nvPr>
        </p:nvSpPr>
        <p:spPr>
          <a:xfrm>
            <a:off x="3326881" y="2137594"/>
            <a:ext cx="220962" cy="429895"/>
          </a:xfrm>
          <a:prstGeom prst="rect">
            <a:avLst/>
          </a:prstGeom>
          <a:noFill/>
        </p:spPr>
        <p:txBody>
          <a:bodyPr wrap="square">
            <a:spAutoFit/>
          </a:bodyPr>
          <a:lstStyle/>
          <a:p>
            <a:r>
              <a:rPr lang="zh-CN" altLang="en-US" sz="2200" dirty="0">
                <a:solidFill>
                  <a:schemeClr val="dk1"/>
                </a:solidFill>
                <a:latin typeface="幼圆" charset="0"/>
                <a:ea typeface="幼圆" charset="0"/>
              </a:rPr>
              <a:t>晕</a:t>
            </a:r>
            <a:endParaRPr lang="zh-CN" altLang="en-US" sz="2200" dirty="0">
              <a:solidFill>
                <a:schemeClr val="dk1"/>
              </a:solidFill>
              <a:latin typeface="幼圆" charset="0"/>
              <a:ea typeface="幼圆" charset="0"/>
            </a:endParaRPr>
          </a:p>
        </p:txBody>
      </p:sp>
      <p:sp>
        <p:nvSpPr>
          <p:cNvPr id="13" name="文本框 12"/>
          <p:cNvSpPr txBox="1"/>
          <p:nvPr>
            <p:custDataLst>
              <p:tags r:id="rId19"/>
            </p:custDataLst>
          </p:nvPr>
        </p:nvSpPr>
        <p:spPr>
          <a:xfrm>
            <a:off x="3326881" y="3682038"/>
            <a:ext cx="277207" cy="429895"/>
          </a:xfrm>
          <a:prstGeom prst="rect">
            <a:avLst/>
          </a:prstGeom>
          <a:noFill/>
        </p:spPr>
        <p:txBody>
          <a:bodyPr wrap="square">
            <a:spAutoFit/>
          </a:bodyPr>
          <a:lstStyle/>
          <a:p>
            <a:r>
              <a:rPr lang="zh-CN" altLang="en-US" sz="2200" dirty="0">
                <a:solidFill>
                  <a:schemeClr val="dk1"/>
                </a:solidFill>
                <a:latin typeface="幼圆" charset="0"/>
                <a:ea typeface="幼圆" charset="0"/>
                <a:cs typeface="?"/>
              </a:rPr>
              <a:t>应</a:t>
            </a:r>
            <a:endParaRPr lang="zh-CN" altLang="en-US" sz="2200" dirty="0">
              <a:solidFill>
                <a:schemeClr val="dk1"/>
              </a:solidFill>
              <a:latin typeface="幼圆" charset="0"/>
              <a:ea typeface="幼圆" charset="0"/>
              <a:cs typeface="?"/>
            </a:endParaRPr>
          </a:p>
        </p:txBody>
      </p:sp>
      <p:sp>
        <p:nvSpPr>
          <p:cNvPr id="15" name="左大括号 14"/>
          <p:cNvSpPr/>
          <p:nvPr>
            <p:custDataLst>
              <p:tags r:id="rId20"/>
            </p:custDataLst>
          </p:nvPr>
        </p:nvSpPr>
        <p:spPr>
          <a:xfrm>
            <a:off x="6688489" y="1907440"/>
            <a:ext cx="89277" cy="744538"/>
          </a:xfrm>
          <a:prstGeom prst="leftBrace">
            <a:avLst/>
          </a:prstGeom>
          <a:ln w="19050">
            <a:solidFill>
              <a:schemeClr val="dk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dk1"/>
              </a:solidFill>
              <a:effectLst/>
              <a:uLnTx/>
              <a:uFillTx/>
              <a:latin typeface="幼圆" charset="0"/>
              <a:ea typeface="宋体" panose="02010600030101010101" pitchFamily="2" charset="-122"/>
              <a:cs typeface="幼圆" charset="0"/>
            </a:endParaRPr>
          </a:p>
        </p:txBody>
      </p:sp>
      <p:sp>
        <p:nvSpPr>
          <p:cNvPr id="17" name="文本框 16"/>
          <p:cNvSpPr txBox="1"/>
          <p:nvPr>
            <p:custDataLst>
              <p:tags r:id="rId21"/>
            </p:custDataLst>
          </p:nvPr>
        </p:nvSpPr>
        <p:spPr>
          <a:xfrm>
            <a:off x="6133601" y="1987575"/>
            <a:ext cx="220962" cy="429895"/>
          </a:xfrm>
          <a:prstGeom prst="rect">
            <a:avLst/>
          </a:prstGeom>
          <a:noFill/>
        </p:spPr>
        <p:txBody>
          <a:bodyPr wrap="square">
            <a:spAutoFit/>
          </a:bodyPr>
          <a:lstStyle/>
          <a:p>
            <a:r>
              <a:rPr lang="zh-CN" altLang="en-US" sz="2200">
                <a:solidFill>
                  <a:schemeClr val="dk1"/>
                </a:solidFill>
                <a:latin typeface="幼圆" charset="0"/>
                <a:ea typeface="幼圆" charset="0"/>
              </a:rPr>
              <a:t>涨</a:t>
            </a:r>
            <a:endParaRPr lang="zh-CN" altLang="en-US" sz="2200" dirty="0">
              <a:solidFill>
                <a:schemeClr val="dk1"/>
              </a:solidFill>
              <a:latin typeface="幼圆" charset="0"/>
              <a:ea typeface="幼圆" charset="0"/>
            </a:endParaRPr>
          </a:p>
        </p:txBody>
      </p:sp>
      <p:sp>
        <p:nvSpPr>
          <p:cNvPr id="2" name="文本框 1"/>
          <p:cNvSpPr txBox="1"/>
          <p:nvPr>
            <p:custDataLst>
              <p:tags r:id="rId22"/>
            </p:custDataLst>
          </p:nvPr>
        </p:nvSpPr>
        <p:spPr>
          <a:xfrm>
            <a:off x="1249999" y="1765325"/>
            <a:ext cx="1579880" cy="429895"/>
          </a:xfrm>
          <a:prstGeom prst="rect">
            <a:avLst/>
          </a:prstGeom>
          <a:noFill/>
        </p:spPr>
        <p:txBody>
          <a:bodyPr wrap="none" rtlCol="0">
            <a:spAutoFit/>
          </a:bodyPr>
          <a:lstStyle/>
          <a:p>
            <a:r>
              <a:rPr lang="en-US" altLang="zh-CN" sz="2200" dirty="0" err="1">
                <a:solidFill>
                  <a:schemeClr val="dk1"/>
                </a:solidFill>
                <a:latin typeface="幼圆" charset="0"/>
                <a:ea typeface="宋体" panose="02010600030101010101" pitchFamily="2" charset="-122"/>
                <a:cs typeface="幼圆" charset="0"/>
              </a:rPr>
              <a:t>gēng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更夫</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6" name="文本框 15"/>
          <p:cNvSpPr txBox="1"/>
          <p:nvPr>
            <p:custDataLst>
              <p:tags r:id="rId23"/>
            </p:custDataLst>
          </p:nvPr>
        </p:nvSpPr>
        <p:spPr>
          <a:xfrm>
            <a:off x="1246716" y="2222920"/>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gèng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更加</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8" name="文本框 17"/>
          <p:cNvSpPr txBox="1"/>
          <p:nvPr>
            <p:custDataLst>
              <p:tags r:id="rId24"/>
            </p:custDataLst>
          </p:nvPr>
        </p:nvSpPr>
        <p:spPr>
          <a:xfrm>
            <a:off x="4033522" y="1720344"/>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yùn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红晕</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19" name="文本框 18"/>
          <p:cNvSpPr txBox="1"/>
          <p:nvPr>
            <p:custDataLst>
              <p:tags r:id="rId25"/>
            </p:custDataLst>
          </p:nvPr>
        </p:nvSpPr>
        <p:spPr>
          <a:xfrm>
            <a:off x="4025453" y="2263076"/>
            <a:ext cx="14401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yūn</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头晕</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0" name="文本框 19"/>
          <p:cNvSpPr txBox="1"/>
          <p:nvPr>
            <p:custDataLst>
              <p:tags r:id="rId26"/>
            </p:custDataLst>
          </p:nvPr>
        </p:nvSpPr>
        <p:spPr>
          <a:xfrm>
            <a:off x="6872867" y="1647016"/>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zhǎng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涨价</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1" name="文本框 20"/>
          <p:cNvSpPr txBox="1"/>
          <p:nvPr>
            <p:custDataLst>
              <p:tags r:id="rId27"/>
            </p:custDataLst>
          </p:nvPr>
        </p:nvSpPr>
        <p:spPr>
          <a:xfrm>
            <a:off x="6848361" y="2263076"/>
            <a:ext cx="17195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zhàng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涨红</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2" name="文本框 21"/>
          <p:cNvSpPr txBox="1"/>
          <p:nvPr>
            <p:custDataLst>
              <p:tags r:id="rId28"/>
            </p:custDataLst>
          </p:nvPr>
        </p:nvSpPr>
        <p:spPr>
          <a:xfrm>
            <a:off x="1271266" y="3231759"/>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bó</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停泊</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3" name="文本框 22"/>
          <p:cNvSpPr txBox="1"/>
          <p:nvPr>
            <p:custDataLst>
              <p:tags r:id="rId29"/>
            </p:custDataLst>
          </p:nvPr>
        </p:nvSpPr>
        <p:spPr>
          <a:xfrm>
            <a:off x="1281319" y="3824153"/>
            <a:ext cx="13004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pō</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湖泊</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4" name="文本框 23"/>
          <p:cNvSpPr txBox="1"/>
          <p:nvPr>
            <p:custDataLst>
              <p:tags r:id="rId30"/>
            </p:custDataLst>
          </p:nvPr>
        </p:nvSpPr>
        <p:spPr>
          <a:xfrm>
            <a:off x="4048546" y="3264789"/>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yīng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应该</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
        <p:nvSpPr>
          <p:cNvPr id="25" name="文本框 24"/>
          <p:cNvSpPr txBox="1"/>
          <p:nvPr>
            <p:custDataLst>
              <p:tags r:id="rId31"/>
            </p:custDataLst>
          </p:nvPr>
        </p:nvSpPr>
        <p:spPr>
          <a:xfrm>
            <a:off x="4034205" y="3801147"/>
            <a:ext cx="1579880" cy="598805"/>
          </a:xfrm>
          <a:prstGeom prst="rect">
            <a:avLst/>
          </a:prstGeom>
          <a:noFill/>
        </p:spPr>
        <p:txBody>
          <a:bodyPr wrap="none" rtlCol="0">
            <a:spAutoFit/>
          </a:bodyPr>
          <a:lstStyle/>
          <a:p>
            <a:pPr algn="just">
              <a:lnSpc>
                <a:spcPct val="150000"/>
              </a:lnSpc>
            </a:pPr>
            <a:r>
              <a:rPr lang="en-US" altLang="zh-CN" sz="2200" dirty="0" err="1">
                <a:solidFill>
                  <a:schemeClr val="dk1"/>
                </a:solidFill>
                <a:latin typeface="幼圆" charset="0"/>
                <a:ea typeface="宋体" panose="02010600030101010101" pitchFamily="2" charset="-122"/>
                <a:cs typeface="幼圆" charset="0"/>
              </a:rPr>
              <a:t>yìng</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回应</a:t>
            </a:r>
            <a:r>
              <a:rPr lang="en-US" altLang="zh-CN" sz="2200" dirty="0">
                <a:solidFill>
                  <a:schemeClr val="dk1"/>
                </a:solidFill>
                <a:latin typeface="幼圆" charset="0"/>
                <a:ea typeface="宋体" panose="02010600030101010101" pitchFamily="2" charset="-122"/>
                <a:cs typeface="幼圆" charset="0"/>
              </a:rPr>
              <a:t>)</a:t>
            </a:r>
            <a:endParaRPr lang="en-US" altLang="zh-CN" sz="2200" dirty="0">
              <a:solidFill>
                <a:schemeClr val="dk1"/>
              </a:solidFill>
              <a:latin typeface="幼圆" charset="0"/>
              <a:ea typeface="宋体" panose="02010600030101010101" pitchFamily="2" charset="-122"/>
              <a:cs typeface="幼圆" charset="0"/>
            </a:endParaRPr>
          </a:p>
        </p:txBody>
      </p:sp>
    </p:spTree>
    <p:custDataLst>
      <p:tags r:id="rId3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ppt_x"/>
                                          </p:val>
                                        </p:tav>
                                        <p:tav tm="100000">
                                          <p:val>
                                            <p:strVal val="#ppt_x"/>
                                          </p:val>
                                        </p:tav>
                                      </p:tavLst>
                                    </p:anim>
                                    <p:anim calcmode="lin" valueType="num">
                                      <p:cBhvr additive="base">
                                        <p:cTn id="4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ppt_x"/>
                                          </p:val>
                                        </p:tav>
                                        <p:tav tm="100000">
                                          <p:val>
                                            <p:strVal val="#ppt_x"/>
                                          </p:val>
                                        </p:tav>
                                      </p:tavLst>
                                    </p:anim>
                                    <p:anim calcmode="lin" valueType="num">
                                      <p:cBhvr additive="base">
                                        <p:cTn id="6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8" grpId="0"/>
      <p:bldP spid="19" grpId="0"/>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535781" y="1211024"/>
            <a:ext cx="8301038" cy="279971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六、近义词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黎明</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拂晓    漆黑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乌黑  </a:t>
            </a:r>
            <a:r>
              <a:rPr lang="zh-CN" altLang="en-US" sz="2200" dirty="0">
                <a:solidFill>
                  <a:schemeClr val="dk1"/>
                </a:solidFill>
                <a:latin typeface="幼圆" charset="0"/>
                <a:ea typeface="宋体" panose="02010600030101010101" pitchFamily="2" charset="-122"/>
                <a:cs typeface="幼圆" charset="0"/>
              </a:rPr>
              <a:t> </a:t>
            </a:r>
            <a:r>
              <a:rPr lang="zh-CN" altLang="en-US" sz="2200" dirty="0">
                <a:solidFill>
                  <a:schemeClr val="dk1"/>
                </a:solidFill>
                <a:effectLst/>
                <a:latin typeface="幼圆" charset="0"/>
                <a:ea typeface="宋体" panose="02010600030101010101" pitchFamily="2" charset="-122"/>
                <a:cs typeface="幼圆" charset="0"/>
              </a:rPr>
              <a:t>陆续</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连续    茂盛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繁茂</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照耀</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照射    留恋</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眷恋 </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应接不暇</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目不暇接         急急匆匆</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急急忙忙</a:t>
            </a:r>
            <a:endParaRPr lang="en-US" altLang="zh-CN" sz="2200" dirty="0">
              <a:solidFill>
                <a:schemeClr val="dk1"/>
              </a:solidFill>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latin typeface="幼圆" charset="0"/>
                <a:ea typeface="宋体" panose="02010600030101010101" pitchFamily="2" charset="-122"/>
                <a:cs typeface="幼圆" charset="0"/>
              </a:rPr>
              <a:t>不可计数</a:t>
            </a:r>
            <a:r>
              <a:rPr lang="en-US" altLang="zh-CN" sz="2200" dirty="0">
                <a:solidFill>
                  <a:schemeClr val="dk1"/>
                </a:solidFill>
                <a:latin typeface="幼圆" charset="0"/>
                <a:ea typeface="宋体" panose="02010600030101010101" pitchFamily="2" charset="-122"/>
                <a:cs typeface="幼圆" charset="0"/>
              </a:rPr>
              <a:t>—</a:t>
            </a:r>
            <a:r>
              <a:rPr lang="zh-CN" altLang="en-US" sz="2200" dirty="0">
                <a:solidFill>
                  <a:schemeClr val="dk1"/>
                </a:solidFill>
                <a:latin typeface="幼圆" charset="0"/>
                <a:ea typeface="宋体" panose="02010600030101010101" pitchFamily="2" charset="-122"/>
                <a:cs typeface="幼圆" charset="0"/>
              </a:rPr>
              <a:t>数不胜数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43831" y="638002"/>
            <a:ext cx="7970640" cy="3476625"/>
          </a:xfrm>
          <a:prstGeom prst="rect">
            <a:avLst/>
          </a:prstGeom>
          <a:noFill/>
        </p:spPr>
        <p:txBody>
          <a:bodyPr wrap="square">
            <a:spAutoFit/>
          </a:bodyPr>
          <a:lstStyle/>
          <a:p>
            <a:pPr algn="just">
              <a:lnSpc>
                <a:spcPct val="200000"/>
              </a:lnSpc>
            </a:pPr>
            <a:r>
              <a:rPr lang="zh-CN" altLang="en-US" sz="2200" b="1" dirty="0">
                <a:solidFill>
                  <a:schemeClr val="dk1"/>
                </a:solidFill>
                <a:effectLst/>
                <a:latin typeface="幼圆" charset="0"/>
                <a:ea typeface="宋体" panose="02010600030101010101" pitchFamily="2" charset="-122"/>
                <a:cs typeface="幼圆" charset="0"/>
              </a:rPr>
              <a:t>七、反义词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暖和</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寒冷    漆黑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通明    急急匆匆</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慢慢悠悠</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朦胧</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清晰    黎明</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黄昏    心旷神怡</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心烦意乱</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逼近</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离开    茂盛</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枯萎    不可计数</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屈指可数</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200000"/>
              </a:lnSpc>
            </a:pPr>
            <a:r>
              <a:rPr lang="zh-CN" altLang="en-US" sz="2200" dirty="0">
                <a:solidFill>
                  <a:schemeClr val="dk1"/>
                </a:solidFill>
                <a:effectLst/>
                <a:latin typeface="幼圆" charset="0"/>
                <a:ea typeface="宋体" panose="02010600030101010101" pitchFamily="2" charset="-122"/>
                <a:cs typeface="幼圆" charset="0"/>
              </a:rPr>
              <a:t>静寂</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喧闹    热闹</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冷清     应接不暇</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应付自如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630848" y="1102157"/>
            <a:ext cx="8372475" cy="3138170"/>
          </a:xfrm>
          <a:prstGeom prst="rect">
            <a:avLst/>
          </a:prstGeom>
          <a:noFill/>
        </p:spPr>
        <p:txBody>
          <a:bodyPr wrap="square">
            <a:spAutoFit/>
          </a:bodyPr>
          <a:lstStyle/>
          <a:p>
            <a:pPr algn="just">
              <a:lnSpc>
                <a:spcPct val="150000"/>
              </a:lnSpc>
            </a:pPr>
            <a:r>
              <a:rPr lang="zh-CN" altLang="en-US" sz="2200" b="1" dirty="0">
                <a:solidFill>
                  <a:schemeClr val="dk1"/>
                </a:solidFill>
                <a:latin typeface="幼圆" charset="0"/>
                <a:ea typeface="宋体" panose="02010600030101010101" pitchFamily="2" charset="-122"/>
                <a:cs typeface="幼圆" charset="0"/>
              </a:rPr>
              <a:t>八</a:t>
            </a:r>
            <a:r>
              <a:rPr lang="zh-CN" altLang="en-US" sz="2200" b="1" dirty="0">
                <a:solidFill>
                  <a:schemeClr val="dk1"/>
                </a:solidFill>
                <a:effectLst/>
                <a:latin typeface="幼圆" charset="0"/>
                <a:ea typeface="宋体" panose="02010600030101010101" pitchFamily="2" charset="-122"/>
                <a:cs typeface="幼圆" charset="0"/>
              </a:rPr>
              <a:t>、词语搭配</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（红紫）的彩云           （蒙蒙）的细雨</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（凛冽）的清晨           （闲逸）的心情</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（明亮）的月夜           （漆黑）的暗夜</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（朦胧）的微光           （熊熊）的炭火</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（寒冷）的冬晨           （灿烂）的红霞 </a:t>
            </a:r>
            <a:endParaRPr lang="zh-CN" altLang="en-US" sz="2200" dirty="0">
              <a:solidFill>
                <a:schemeClr val="dk1"/>
              </a:solidFill>
              <a:effectLst/>
              <a:latin typeface="幼圆" charset="0"/>
              <a:ea typeface="宋体" panose="02010600030101010101" pitchFamily="2" charset="-122"/>
              <a:cs typeface="幼圆" charset="0"/>
            </a:endParaRPr>
          </a:p>
        </p:txBody>
      </p:sp>
      <p:pic>
        <p:nvPicPr>
          <p:cNvPr id="5" name="图片 4"/>
          <p:cNvPicPr>
            <a:picLocks noChangeAspect="1"/>
          </p:cNvPicPr>
          <p:nvPr/>
        </p:nvPicPr>
        <p:blipFill>
          <a:blip r:embed="rId11"/>
          <a:stretch>
            <a:fillRect/>
          </a:stretch>
        </p:blipFill>
        <p:spPr>
          <a:xfrm>
            <a:off x="6265863" y="1401546"/>
            <a:ext cx="2566638" cy="2639797"/>
          </a:xfrm>
          <a:prstGeom prst="rect">
            <a:avLst/>
          </a:prstGeom>
        </p:spPr>
      </p:pic>
    </p:spTree>
    <p:custDataLst>
      <p:tags r:id="rId1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35768" y="1230119"/>
            <a:ext cx="844391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九、词语归类</a:t>
            </a:r>
            <a:endParaRPr lang="en-US" altLang="zh-CN" sz="2200" b="1"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形容人心情愉悦的四字词语：心旷神怡        怡然自得</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表示天快亮或刚亮的词语：黎明              破晓        拂晓</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形容数量多的四字词语：不可计数            数不胜数</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形容树木繁茂的四字词语：枝繁叶茂          绿树成荫 </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89347" y="465005"/>
            <a:ext cx="8347472" cy="4154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静态描写的句子</a:t>
            </a:r>
            <a:r>
              <a:rPr lang="en-US" altLang="zh-CN" sz="2200" dirty="0">
                <a:solidFill>
                  <a:schemeClr val="dk1"/>
                </a:solidFill>
                <a:effectLst/>
                <a:latin typeface="幼圆" charset="0"/>
                <a:ea typeface="宋体" panose="02010600030101010101" pitchFamily="2" charset="-122"/>
                <a:cs typeface="幼圆" charset="0"/>
              </a:rPr>
              <a:t>:</a:t>
            </a:r>
            <a:endParaRPr lang="en-US" altLang="zh-CN"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那么多的绿叶，一簇堆在另一簇上面，不留一点儿缝隙。</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 </a:t>
            </a:r>
            <a:r>
              <a:rPr lang="zh-CN" altLang="en-US" sz="2200" dirty="0">
                <a:solidFill>
                  <a:schemeClr val="dk1"/>
                </a:solidFill>
                <a:effectLst/>
                <a:latin typeface="幼圆" charset="0"/>
                <a:ea typeface="宋体" panose="02010600030101010101" pitchFamily="2" charset="-122"/>
                <a:cs typeface="幼圆" charset="0"/>
              </a:rPr>
              <a:t>动态描写的句子：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大的，小的，花的，黑的，有的站在树枝上叫，有的飞起来，有的在扑翅膀。</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 </a:t>
            </a:r>
            <a:r>
              <a:rPr lang="zh-CN" altLang="en-US" sz="2200" dirty="0">
                <a:solidFill>
                  <a:schemeClr val="dk1"/>
                </a:solidFill>
                <a:effectLst/>
                <a:latin typeface="幼圆" charset="0"/>
                <a:ea typeface="宋体" panose="02010600030101010101" pitchFamily="2" charset="-122"/>
                <a:cs typeface="幼圆" charset="0"/>
              </a:rPr>
              <a:t>动静结合的句子：</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zh-CN" altLang="en-US" sz="2200" dirty="0">
                <a:solidFill>
                  <a:schemeClr val="dk1"/>
                </a:solidFill>
                <a:effectLst/>
                <a:latin typeface="幼圆" charset="0"/>
                <a:ea typeface="宋体" panose="02010600030101010101" pitchFamily="2" charset="-122"/>
                <a:cs typeface="幼圆" charset="0"/>
              </a:rPr>
              <a:t>夕阳斜照西山时，动人的是点点归鸦急急匆匆地朝窠里飞去。</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10765" y="1041747"/>
            <a:ext cx="8083153" cy="3138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十一、考点提示</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1. </a:t>
            </a:r>
            <a:r>
              <a:rPr lang="zh-CN" altLang="en-US" sz="2200" dirty="0">
                <a:solidFill>
                  <a:schemeClr val="dk1"/>
                </a:solidFill>
                <a:effectLst/>
                <a:latin typeface="幼圆" charset="0"/>
                <a:ea typeface="宋体" panose="02010600030101010101" pitchFamily="2" charset="-122"/>
                <a:cs typeface="幼圆" charset="0"/>
              </a:rPr>
              <a:t>背诵：</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古诗词三首</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四季之美</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渔歌子</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2.《</a:t>
            </a:r>
            <a:r>
              <a:rPr lang="zh-CN" altLang="en-US" sz="2200" dirty="0">
                <a:solidFill>
                  <a:schemeClr val="dk1"/>
                </a:solidFill>
                <a:effectLst/>
                <a:latin typeface="幼圆" charset="0"/>
                <a:ea typeface="宋体" panose="02010600030101010101" pitchFamily="2" charset="-122"/>
                <a:cs typeface="幼圆" charset="0"/>
              </a:rPr>
              <a:t>古诗词三首</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中想象诗词句描绘的景象，体会诗词句中的静态描写和动态描写。</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3.《</a:t>
            </a:r>
            <a:r>
              <a:rPr lang="zh-CN" altLang="en-US" sz="2200" dirty="0">
                <a:solidFill>
                  <a:schemeClr val="dk1"/>
                </a:solidFill>
                <a:effectLst/>
                <a:latin typeface="幼圆" charset="0"/>
                <a:ea typeface="宋体" panose="02010600030101010101" pitchFamily="2" charset="-122"/>
                <a:cs typeface="幼圆" charset="0"/>
              </a:rPr>
              <a:t>四季之美</a:t>
            </a:r>
            <a:r>
              <a:rPr lang="en-US" altLang="zh-CN" sz="2200" dirty="0">
                <a:solidFill>
                  <a:schemeClr val="dk1"/>
                </a:solidFill>
                <a:effectLst/>
                <a:latin typeface="幼圆" charset="0"/>
                <a:ea typeface="宋体" panose="02010600030101010101" pitchFamily="2" charset="-122"/>
                <a:cs typeface="幼圆" charset="0"/>
              </a:rPr>
              <a:t>》</a:t>
            </a:r>
            <a:r>
              <a:rPr lang="zh-CN" altLang="en-US" sz="2200" dirty="0">
                <a:solidFill>
                  <a:schemeClr val="dk1"/>
                </a:solidFill>
                <a:effectLst/>
                <a:latin typeface="幼圆" charset="0"/>
                <a:ea typeface="宋体" panose="02010600030101010101" pitchFamily="2" charset="-122"/>
                <a:cs typeface="幼圆" charset="0"/>
              </a:rPr>
              <a:t>中知道每个季节最美的具体时间及其特点，能联系上下文体会句中的动态描写。</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303611" y="1104822"/>
            <a:ext cx="7936706" cy="3322955"/>
          </a:xfrm>
          <a:prstGeom prst="rect">
            <a:avLst/>
          </a:prstGeom>
          <a:noFill/>
        </p:spPr>
        <p:txBody>
          <a:bodyPr wrap="square">
            <a:spAutoFit/>
          </a:bodyPr>
          <a:lstStyle/>
          <a:p>
            <a:pPr marL="279400" algn="just">
              <a:lnSpc>
                <a:spcPct val="150000"/>
              </a:lnSpc>
              <a:tabLst>
                <a:tab pos="2610485" algn="l"/>
              </a:tabLst>
            </a:pPr>
            <a:r>
              <a:rPr lang="zh-CN" altLang="en-US" sz="2800" dirty="0">
                <a:solidFill>
                  <a:srgbClr val="000000"/>
                </a:solidFill>
                <a:effectLst/>
                <a:latin typeface="幼圆" charset="0"/>
                <a:ea typeface="宋体" panose="02010600030101010101" pitchFamily="2" charset="-122"/>
                <a:cs typeface="幼圆" charset="0"/>
              </a:rPr>
              <a:t>本单元主题为“四时景物皆成趣”，围绕主题编排了</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山居秋暝</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枫桥夜泊</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长相思</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三首古诗词和</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四季之美</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鸟的天堂</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月迹</a:t>
            </a:r>
            <a:r>
              <a:rPr lang="en-US" altLang="zh-CN" sz="2800" dirty="0">
                <a:solidFill>
                  <a:srgbClr val="000000"/>
                </a:solidFill>
                <a:effectLst/>
                <a:latin typeface="幼圆" charset="0"/>
                <a:ea typeface="宋体" panose="02010600030101010101" pitchFamily="2" charset="-122"/>
                <a:cs typeface="幼圆" charset="0"/>
              </a:rPr>
              <a:t>》</a:t>
            </a:r>
            <a:r>
              <a:rPr lang="zh-CN" altLang="en-US" sz="2800" dirty="0">
                <a:solidFill>
                  <a:srgbClr val="000000"/>
                </a:solidFill>
                <a:effectLst/>
                <a:latin typeface="幼圆" charset="0"/>
                <a:ea typeface="宋体" panose="02010600030101010101" pitchFamily="2" charset="-122"/>
                <a:cs typeface="幼圆" charset="0"/>
              </a:rPr>
              <a:t>三篇课文，都从不同角度展现了一年四季别样的风景。</a:t>
            </a:r>
            <a:endParaRPr lang="zh-CN" altLang="en-US" sz="28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custDataLst>
              <p:tags r:id="rId10"/>
            </p:custDataLst>
          </p:nvPr>
        </p:nvSpPr>
        <p:spPr>
          <a:xfrm>
            <a:off x="446483" y="1415124"/>
            <a:ext cx="8083153" cy="2630170"/>
          </a:xfrm>
          <a:prstGeom prst="rect">
            <a:avLst/>
          </a:prstGeom>
          <a:noFill/>
        </p:spPr>
        <p:txBody>
          <a:bodyPr wrap="square">
            <a:spAutoFit/>
          </a:bodyPr>
          <a:lstStyle/>
          <a:p>
            <a:pPr algn="just">
              <a:lnSpc>
                <a:spcPct val="150000"/>
              </a:lnSpc>
            </a:pPr>
            <a:r>
              <a:rPr lang="zh-CN" altLang="en-US" sz="2200" b="1" dirty="0">
                <a:solidFill>
                  <a:schemeClr val="dk1"/>
                </a:solidFill>
                <a:effectLst/>
                <a:latin typeface="幼圆" charset="0"/>
                <a:ea typeface="宋体" panose="02010600030101010101" pitchFamily="2" charset="-122"/>
                <a:cs typeface="幼圆" charset="0"/>
              </a:rPr>
              <a:t>十、佳句积累</a:t>
            </a:r>
            <a:endParaRPr lang="zh-CN" altLang="en-US" sz="2200" b="1"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7. </a:t>
            </a:r>
            <a:r>
              <a:rPr lang="zh-CN" altLang="en-US" sz="2200" dirty="0">
                <a:solidFill>
                  <a:schemeClr val="dk1"/>
                </a:solidFill>
                <a:effectLst/>
                <a:latin typeface="幼圆" charset="0"/>
                <a:ea typeface="宋体" panose="02010600030101010101" pitchFamily="2" charset="-122"/>
                <a:cs typeface="幼圆" charset="0"/>
              </a:rPr>
              <a:t>排比句：追寻你，延河叮咚的流水，追寻你，枣园梨花的清香，追寻你，南泥湾开荒的镢头，追寻你，杨家岭讲话的会场。</a:t>
            </a:r>
            <a:endParaRPr lang="zh-CN" altLang="en-US" sz="2200" dirty="0">
              <a:solidFill>
                <a:schemeClr val="dk1"/>
              </a:solidFill>
              <a:effectLst/>
              <a:latin typeface="幼圆" charset="0"/>
              <a:ea typeface="宋体" panose="02010600030101010101" pitchFamily="2" charset="-122"/>
              <a:cs typeface="幼圆" charset="0"/>
            </a:endParaRPr>
          </a:p>
          <a:p>
            <a:pPr algn="just">
              <a:lnSpc>
                <a:spcPct val="150000"/>
              </a:lnSpc>
            </a:pPr>
            <a:r>
              <a:rPr lang="en-US" altLang="zh-CN" sz="2200" dirty="0">
                <a:solidFill>
                  <a:schemeClr val="dk1"/>
                </a:solidFill>
                <a:effectLst/>
                <a:latin typeface="幼圆" charset="0"/>
                <a:ea typeface="宋体" panose="02010600030101010101" pitchFamily="2" charset="-122"/>
                <a:cs typeface="幼圆" charset="0"/>
              </a:rPr>
              <a:t>8. </a:t>
            </a:r>
            <a:r>
              <a:rPr lang="zh-CN" altLang="en-US" sz="2200" dirty="0">
                <a:solidFill>
                  <a:schemeClr val="dk1"/>
                </a:solidFill>
                <a:effectLst/>
                <a:latin typeface="幼圆" charset="0"/>
                <a:ea typeface="宋体" panose="02010600030101010101" pitchFamily="2" charset="-122"/>
                <a:cs typeface="幼圆" charset="0"/>
              </a:rPr>
              <a:t>比喻句：像翩翩归来的燕子，在追寻昔日的春光；像茁壮成长的小树，在追寻雨露和太阳。</a:t>
            </a:r>
            <a:endParaRPr lang="zh-CN" altLang="en-US" sz="2200" dirty="0">
              <a:solidFill>
                <a:schemeClr val="dk1"/>
              </a:solidFill>
              <a:effectLst/>
              <a:latin typeface="幼圆" charset="0"/>
              <a:ea typeface="宋体" panose="02010600030101010101" pitchFamily="2" charset="-122"/>
              <a:cs typeface="幼圆" charset="0"/>
            </a:endParaRPr>
          </a:p>
        </p:txBody>
      </p:sp>
    </p:spTree>
    <p:custDataLst>
      <p:tags r:id="rId1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TextBox 1"/>
          <p:cNvSpPr txBox="1"/>
          <p:nvPr/>
        </p:nvSpPr>
        <p:spPr>
          <a:xfrm>
            <a:off x="2611244" y="1723409"/>
            <a:ext cx="5255592" cy="829945"/>
          </a:xfrm>
          <a:prstGeom prst="rect">
            <a:avLst/>
          </a:prstGeom>
          <a:noFill/>
        </p:spPr>
        <p:txBody>
          <a:bodyPr wrap="square" rtlCol="0">
            <a:spAutoFit/>
          </a:bodyPr>
          <a:lstStyle/>
          <a:p>
            <a:pPr>
              <a:lnSpc>
                <a:spcPct val="150000"/>
              </a:lnSpc>
            </a:pPr>
            <a:r>
              <a:rPr lang="zh-CN" altLang="en-US" sz="3200" dirty="0">
                <a:solidFill>
                  <a:schemeClr val="accent1"/>
                </a:solidFill>
                <a:latin typeface="幼圆" charset="0"/>
                <a:ea typeface="幼圆" charset="0"/>
              </a:rPr>
              <a:t>第七单元课文知识点</a:t>
            </a:r>
            <a:endParaRPr lang="zh-CN" altLang="en-US" sz="3200" dirty="0">
              <a:solidFill>
                <a:schemeClr val="accent1"/>
              </a:solidFill>
              <a:latin typeface="幼圆" charset="0"/>
              <a:ea typeface="幼圆" charset="0"/>
            </a:endParaRPr>
          </a:p>
        </p:txBody>
      </p:sp>
      <p:pic>
        <p:nvPicPr>
          <p:cNvPr id="3" name="图片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90717" y="2215837"/>
            <a:ext cx="2010833" cy="2010833"/>
          </a:xfrm>
          <a:prstGeom prst="rect">
            <a:avLst/>
          </a:prstGeom>
        </p:spPr>
      </p:pic>
    </p:spTree>
    <p:custDataLst>
      <p:tags r:id="rId1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2173660"/>
            <a:ext cx="7961662" cy="1730375"/>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山居秋暝</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描绘了秋雨初晴后傍晚时分山村的绮丽风光和山中村民的淳朴风尚，表现了诗人寄情山水田园的高洁情怀和对理想生活的执着追求。</a:t>
            </a:r>
            <a:endParaRPr lang="zh-CN" altLang="en-US" sz="2400" dirty="0">
              <a:solidFill>
                <a:schemeClr val="dk1"/>
              </a:solidFill>
              <a:latin typeface="幼圆" charset="0"/>
              <a:ea typeface="宋体" panose="02010600030101010101" pitchFamily="2" charset="-122"/>
              <a:cs typeface="幼圆" charset="0"/>
            </a:endParaRPr>
          </a:p>
        </p:txBody>
      </p:sp>
      <p:pic>
        <p:nvPicPr>
          <p:cNvPr id="17" name="图片 16"/>
          <p:cNvPicPr>
            <a:picLocks noChangeAspect="1"/>
          </p:cNvPicPr>
          <p:nvPr/>
        </p:nvPicPr>
        <p:blipFill>
          <a:blip r:embed="rId11"/>
          <a:stretch>
            <a:fillRect/>
          </a:stretch>
        </p:blipFill>
        <p:spPr>
          <a:xfrm>
            <a:off x="313055" y="288925"/>
            <a:ext cx="2628900" cy="802005"/>
          </a:xfrm>
          <a:prstGeom prst="rect">
            <a:avLst/>
          </a:prstGeom>
        </p:spPr>
      </p:pic>
      <p:sp>
        <p:nvSpPr>
          <p:cNvPr id="18" name="矩形 17"/>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464473" y="1867550"/>
            <a:ext cx="7961662" cy="1730375"/>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枫桥夜泊</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描写了一个秋天的夜晚，诗人泊船苏州城外的枫桥时的所见所闻所感，描绘了江南水乡秋夜幽美的景色，表达了诗人旅途中孤寂忧愁的思想感情。</a:t>
            </a:r>
            <a:endParaRPr lang="zh-CN" altLang="en-US" sz="2400" dirty="0">
              <a:solidFill>
                <a:schemeClr val="dk1"/>
              </a:solidFill>
              <a:latin typeface="幼圆" charset="0"/>
              <a:ea typeface="宋体" panose="02010600030101010101" pitchFamily="2" charset="-122"/>
              <a:cs typeface="幼圆" charset="0"/>
            </a:endParaRPr>
          </a:p>
        </p:txBody>
      </p:sp>
      <p:pic>
        <p:nvPicPr>
          <p:cNvPr id="15" name="图片 14"/>
          <p:cNvPicPr>
            <a:picLocks noChangeAspect="1"/>
          </p:cNvPicPr>
          <p:nvPr/>
        </p:nvPicPr>
        <p:blipFill>
          <a:blip r:embed="rId11"/>
          <a:stretch>
            <a:fillRect/>
          </a:stretch>
        </p:blipFill>
        <p:spPr>
          <a:xfrm>
            <a:off x="313055" y="288925"/>
            <a:ext cx="2628900" cy="802005"/>
          </a:xfrm>
          <a:prstGeom prst="rect">
            <a:avLst/>
          </a:prstGeom>
        </p:spPr>
      </p:pic>
      <p:sp>
        <p:nvSpPr>
          <p:cNvPr id="16" name="矩形 15"/>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1824122"/>
            <a:ext cx="8631555" cy="1176020"/>
          </a:xfrm>
          <a:prstGeom prst="rect">
            <a:avLst/>
          </a:prstGeom>
          <a:noFill/>
          <a:ln w="9525">
            <a:noFill/>
          </a:ln>
        </p:spPr>
        <p:txBody>
          <a:bodyPr wrap="square" lIns="68580" tIns="34290" rIns="68580" bIns="34290" anchor="t">
            <a:spAutoFit/>
          </a:bodyPr>
          <a:lstStyle/>
          <a:p>
            <a:pPr>
              <a:lnSpc>
                <a:spcPct val="150000"/>
              </a:lnSpc>
            </a:pPr>
            <a:r>
              <a:rPr lang="en-US" altLang="zh-CN" sz="2400" dirty="0">
                <a:solidFill>
                  <a:schemeClr val="dk1"/>
                </a:solidFill>
                <a:latin typeface="幼圆" charset="0"/>
                <a:ea typeface="宋体" panose="02010600030101010101" pitchFamily="2" charset="-122"/>
                <a:cs typeface="幼圆" charset="0"/>
              </a:rPr>
              <a:t>   《</a:t>
            </a:r>
            <a:r>
              <a:rPr lang="zh-CN" altLang="en-US" sz="2400" dirty="0">
                <a:solidFill>
                  <a:schemeClr val="dk1"/>
                </a:solidFill>
                <a:latin typeface="幼圆" charset="0"/>
                <a:ea typeface="宋体" panose="02010600030101010101" pitchFamily="2" charset="-122"/>
                <a:cs typeface="幼圆" charset="0"/>
              </a:rPr>
              <a:t>长相思</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描写了行军的艰辛和将士们在风雪声中辗转难眠的情形，全词于写景叙事之中，表达了浓烈的羁旅怀乡之情。</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56222" y="2217029"/>
            <a:ext cx="8631555" cy="126873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四季之美</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通过对四季中具有代表性的时间及景物的描写，表达了作者对大自然的喜爱和赞美之情。</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76297" y="1795548"/>
            <a:ext cx="8631555"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鸟的天堂</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记叙了作者和朋友们两次经过“鸟的天堂”时所看到的不同的美丽景色，生动地描写了傍晚静态的榕树和早晨群鸟活动的场面，表达了作者对大自然的热爱和赞美之情。</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32" name="文本框 54288"/>
          <p:cNvSpPr txBox="1"/>
          <p:nvPr>
            <p:custDataLst>
              <p:tags r:id="rId10"/>
            </p:custDataLst>
          </p:nvPr>
        </p:nvSpPr>
        <p:spPr>
          <a:xfrm>
            <a:off x="276297" y="1795548"/>
            <a:ext cx="8631555" cy="1822450"/>
          </a:xfrm>
          <a:prstGeom prst="rect">
            <a:avLst/>
          </a:prstGeom>
          <a:noFill/>
          <a:ln w="9525">
            <a:noFill/>
          </a:ln>
        </p:spPr>
        <p:txBody>
          <a:bodyPr wrap="square" lIns="68580" tIns="34290" rIns="68580" bIns="34290" anchor="t">
            <a:spAutoFit/>
          </a:bodyPr>
          <a:lstStyle/>
          <a:p>
            <a:pPr>
              <a:lnSpc>
                <a:spcPct val="150000"/>
              </a:lnSpc>
            </a:pPr>
            <a:r>
              <a:rPr lang="en-US" altLang="zh-CN" sz="2800" dirty="0">
                <a:solidFill>
                  <a:schemeClr val="dk1"/>
                </a:solidFill>
                <a:latin typeface="幼圆" charset="0"/>
                <a:ea typeface="宋体" panose="02010600030101010101" pitchFamily="2" charset="-122"/>
                <a:cs typeface="幼圆" charset="0"/>
              </a:rPr>
              <a:t>   </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月迹</a:t>
            </a:r>
            <a:r>
              <a:rPr lang="en-US" altLang="zh-CN" sz="2400" dirty="0">
                <a:solidFill>
                  <a:schemeClr val="dk1"/>
                </a:solidFill>
                <a:latin typeface="幼圆" charset="0"/>
                <a:ea typeface="宋体" panose="02010600030101010101" pitchFamily="2" charset="-122"/>
                <a:cs typeface="幼圆" charset="0"/>
              </a:rPr>
              <a:t>》</a:t>
            </a:r>
            <a:r>
              <a:rPr lang="zh-CN" altLang="en-US" sz="2400" dirty="0">
                <a:solidFill>
                  <a:schemeClr val="dk1"/>
                </a:solidFill>
                <a:latin typeface="幼圆" charset="0"/>
                <a:ea typeface="宋体" panose="02010600030101010101" pitchFamily="2" charset="-122"/>
                <a:cs typeface="幼圆" charset="0"/>
              </a:rPr>
              <a:t>通过记叙孩子们在中秋月夜追寻月亮的故事，展现了美丽的月色，表现了孩童敏锐的想象力以及追求美好事物的纯真愿望。</a:t>
            </a:r>
            <a:endParaRPr lang="zh-CN" altLang="en-US" sz="2400" dirty="0">
              <a:solidFill>
                <a:schemeClr val="dk1"/>
              </a:solidFill>
              <a:latin typeface="幼圆" charset="0"/>
              <a:ea typeface="宋体" panose="02010600030101010101" pitchFamily="2" charset="-122"/>
              <a:cs typeface="幼圆" charset="0"/>
            </a:endParaRPr>
          </a:p>
        </p:txBody>
      </p:sp>
      <p:pic>
        <p:nvPicPr>
          <p:cNvPr id="13" name="图片 12"/>
          <p:cNvPicPr>
            <a:picLocks noChangeAspect="1"/>
          </p:cNvPicPr>
          <p:nvPr/>
        </p:nvPicPr>
        <p:blipFill>
          <a:blip r:embed="rId11"/>
          <a:stretch>
            <a:fillRect/>
          </a:stretch>
        </p:blipFill>
        <p:spPr>
          <a:xfrm>
            <a:off x="313055" y="288925"/>
            <a:ext cx="2628900" cy="802005"/>
          </a:xfrm>
          <a:prstGeom prst="rect">
            <a:avLst/>
          </a:prstGeom>
        </p:spPr>
      </p:pic>
      <p:sp>
        <p:nvSpPr>
          <p:cNvPr id="14" name="矩形 13"/>
          <p:cNvSpPr/>
          <p:nvPr/>
        </p:nvSpPr>
        <p:spPr>
          <a:xfrm>
            <a:off x="464185" y="391795"/>
            <a:ext cx="2477770" cy="521970"/>
          </a:xfrm>
          <a:prstGeom prst="rect">
            <a:avLst/>
          </a:prstGeom>
        </p:spPr>
        <p:txBody>
          <a:bodyPr wrap="square">
            <a:spAutoFit/>
          </a:bodyPr>
          <a:lstStyle/>
          <a:p>
            <a:pPr algn="just"/>
            <a:r>
              <a:rPr lang="zh-CN" altLang="en-US" sz="2800" dirty="0">
                <a:solidFill>
                  <a:schemeClr val="dk1">
                    <a:lumMod val="85000"/>
                    <a:lumOff val="15000"/>
                  </a:schemeClr>
                </a:solidFill>
                <a:effectLst/>
                <a:latin typeface="幼圆" charset="0"/>
                <a:ea typeface="幼圆" charset="0"/>
              </a:rPr>
              <a:t>本单元知识点</a:t>
            </a:r>
            <a:endParaRPr lang="zh-CN" altLang="en-US" sz="2800" dirty="0">
              <a:solidFill>
                <a:schemeClr val="dk1">
                  <a:lumMod val="85000"/>
                  <a:lumOff val="15000"/>
                </a:schemeClr>
              </a:solidFill>
              <a:effectLst/>
              <a:latin typeface="幼圆" charset="0"/>
              <a:ea typeface="幼圆" charset="0"/>
            </a:endParaRPr>
          </a:p>
        </p:txBody>
      </p:sp>
    </p:spTree>
    <p:custDataLst>
      <p:tags r:id="rId1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0" y="411998"/>
            <a:ext cx="8915400" cy="4707890"/>
          </a:xfrm>
          <a:prstGeom prst="rect">
            <a:avLst/>
          </a:prstGeom>
          <a:noFill/>
        </p:spPr>
        <p:txBody>
          <a:bodyPr wrap="square">
            <a:spAutoFit/>
          </a:bodyPr>
          <a:lstStyle/>
          <a:p>
            <a:pPr marL="279400" algn="just">
              <a:lnSpc>
                <a:spcPct val="150000"/>
              </a:lnSpc>
              <a:tabLst>
                <a:tab pos="2610485" algn="l"/>
              </a:tabLst>
            </a:pPr>
            <a:r>
              <a:rPr lang="en-US" altLang="zh-CN" sz="2000" dirty="0">
                <a:solidFill>
                  <a:srgbClr val="000000"/>
                </a:solidFill>
                <a:effectLst/>
                <a:latin typeface="幼圆" charset="0"/>
                <a:ea typeface="宋体" panose="02010600030101010101" pitchFamily="2" charset="-122"/>
                <a:cs typeface="幼圆" charset="0"/>
              </a:rPr>
              <a:t>     《</a:t>
            </a:r>
            <a:r>
              <a:rPr lang="zh-CN" altLang="en-US" sz="2000" dirty="0">
                <a:solidFill>
                  <a:srgbClr val="000000"/>
                </a:solidFill>
                <a:effectLst/>
                <a:latin typeface="幼圆" charset="0"/>
                <a:ea typeface="宋体" panose="02010600030101010101" pitchFamily="2" charset="-122"/>
                <a:cs typeface="幼圆" charset="0"/>
              </a:rPr>
              <a:t>古诗三首</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描述的是古代诗人眼中不同季节的景或事，或咏景言志，或借景物抒发情感，或借景描写表达思乡怀旧之情，三首古诗词都配有插图，有助于学生理解古诗内容，体会古诗表达的思想感情。</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四季之美</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主要讲了四季当中每个季节最美的是一天的什么时候以及怎样的美。</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鸟的天堂</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是著名作家巴金先生的作品。文章记叙了作者和他的朋友两次经过鸟的天堂时所见到的不同景象，表现了大榕树的庞大、茂盛，以及被称作</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鸟的天堂</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的名不虚传，表达了作者对大自然中这种生命现象的热爱和赞美。</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月迹</a:t>
            </a:r>
            <a:r>
              <a:rPr lang="en-US" altLang="zh-CN" sz="2000" dirty="0">
                <a:solidFill>
                  <a:srgbClr val="000000"/>
                </a:solidFill>
                <a:effectLst/>
                <a:latin typeface="幼圆" charset="0"/>
                <a:ea typeface="宋体" panose="02010600030101010101" pitchFamily="2" charset="-122"/>
                <a:cs typeface="幼圆" charset="0"/>
              </a:rPr>
              <a:t>》</a:t>
            </a:r>
            <a:r>
              <a:rPr lang="zh-CN" altLang="en-US" sz="2000" dirty="0">
                <a:solidFill>
                  <a:srgbClr val="000000"/>
                </a:solidFill>
                <a:effectLst/>
                <a:latin typeface="幼圆" charset="0"/>
                <a:ea typeface="宋体" panose="02010600030101010101" pitchFamily="2" charset="-122"/>
                <a:cs typeface="幼圆" charset="0"/>
              </a:rPr>
              <a:t>通过记叙一场饶有情趣的寻月活动，展现了美丽的月色，赞美了孩子美丽纯洁的心灵，表达了孩子们追求美好事物的纯真愿望。同时告诉人们美属于每一个人，人人都应该拥有美。</a:t>
            </a:r>
            <a:endParaRPr lang="zh-CN" altLang="en-US" sz="20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0" y="1348214"/>
            <a:ext cx="8843962" cy="1545590"/>
          </a:xfrm>
          <a:prstGeom prst="rect">
            <a:avLst/>
          </a:prstGeom>
          <a:noFill/>
        </p:spPr>
        <p:txBody>
          <a:bodyPr wrap="square">
            <a:spAutoFit/>
          </a:bodyPr>
          <a:lstStyle/>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本单元主旨是初步体会景物的静态美和动态美，学习写自然景观和自然现象的方法。篇章页上呈现了诗歌形式的人文导语“四时景物皆成趣。”配合描绘四时景色的的画面，意境深远，耐人寻味。</a:t>
            </a:r>
            <a:endParaRPr lang="zh-CN" altLang="en-US" sz="2100" dirty="0">
              <a:solidFill>
                <a:srgbClr val="000000"/>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1850" t="29999" r="51732" b="32538"/>
          <a:stretch>
            <a:fillRect/>
          </a:stretch>
        </p:blipFill>
        <p:spPr>
          <a:xfrm>
            <a:off x="3090218" y="2954901"/>
            <a:ext cx="2963564" cy="1821411"/>
          </a:xfrm>
          <a:prstGeom prst="rect">
            <a:avLst/>
          </a:prstGeom>
        </p:spPr>
      </p:pic>
    </p:spTree>
    <p:custDataLst>
      <p:tags r:id="rId1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0" y="966569"/>
            <a:ext cx="8801100" cy="2999740"/>
          </a:xfrm>
          <a:prstGeom prst="rect">
            <a:avLst/>
          </a:prstGeom>
          <a:noFill/>
        </p:spPr>
        <p:txBody>
          <a:bodyPr wrap="square">
            <a:spAutoFit/>
          </a:bodyPr>
          <a:lstStyle/>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单元重点：</a:t>
            </a:r>
            <a:endParaRPr lang="zh-CN" altLang="en-US" sz="21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1</a:t>
            </a:r>
            <a:r>
              <a:rPr lang="zh-CN" altLang="en-US" sz="2100" dirty="0">
                <a:solidFill>
                  <a:srgbClr val="000000"/>
                </a:solidFill>
                <a:effectLst/>
                <a:latin typeface="幼圆" charset="0"/>
                <a:ea typeface="宋体" panose="02010600030101010101" pitchFamily="2" charset="-122"/>
                <a:cs typeface="幼圆" charset="0"/>
              </a:rPr>
              <a:t>）阅读时，初步体会课文中的静态描写和动态描写。</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古诗词三首</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中，结合诗句“明月松间照，清泉石上流。”“竹喧归浣女，莲动下渔舟。”“月落乌啼霜满天，江枫渔火对愁眠。”来感受静态描写和动态描写在景物描写中的作用；</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四季之美</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侧重通过朗读感悟景物的动态描写，课后练习二直指本单元要素，联系上下文，体会景物的动态描写。</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0006" y="566519"/>
            <a:ext cx="8801100" cy="3969385"/>
          </a:xfrm>
          <a:prstGeom prst="rect">
            <a:avLst/>
          </a:prstGeom>
          <a:noFill/>
        </p:spPr>
        <p:txBody>
          <a:bodyPr wrap="square">
            <a:spAutoFit/>
          </a:bodyPr>
          <a:lstStyle/>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单元重点：</a:t>
            </a:r>
            <a:endParaRPr lang="zh-CN" altLang="en-US" sz="21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鸟的天堂</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先写作者和朋友划船出去游玩，第一次经过“鸟的天堂”时所看到的景象。接着重点写榕树的大和茂盛，按由远及近的观察顺序写，表达了作者对榕树的赞美之情。这一部分属于静态描写。然后写作者第二次经过“鸟的天堂”时所看到的众鸟纷飞的热闹情景，表达了作者的喜悦兴奋之情。这一部分以动态描写为主。静态描写和动态描写相结合是本课表达上的特点。重点是理解作者两次经过“鸟的天堂”所看到的景象，学习作者观察和描写景物的方法，激发热爱大自然的情感。</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50006" y="730825"/>
            <a:ext cx="8801100" cy="3969385"/>
          </a:xfrm>
          <a:prstGeom prst="rect">
            <a:avLst/>
          </a:prstGeom>
          <a:noFill/>
        </p:spPr>
        <p:txBody>
          <a:bodyPr wrap="square">
            <a:spAutoFit/>
          </a:bodyPr>
          <a:lstStyle/>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单元重点：</a:t>
            </a:r>
            <a:endParaRPr lang="zh-CN" altLang="en-US" sz="21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100" dirty="0">
                <a:solidFill>
                  <a:srgbClr val="000000"/>
                </a:solidFill>
                <a:effectLst/>
                <a:latin typeface="幼圆" charset="0"/>
                <a:ea typeface="宋体" panose="02010600030101010101" pitchFamily="2" charset="-122"/>
                <a:cs typeface="幼圆" charset="0"/>
              </a:rPr>
              <a:t> </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月迹</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的语言清新优美，含蓄凝练，富有诗的韵味。作者把热烈的感情倾注在画面描绘和简洁的人物对话中。将作者对美好事物追逐的感情，和谐地融汇于景物描写之中。作者还成功地运用了拟人、想象等手法，增强了散文语言的形象性和生动性。对童心的描写更是既传神又逼真。语文园地的“交流平台” 初步体会景物的静态描写和动态描写</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词句段运用”安排了实践运用的练习设计海报和练习把画面写具体，“日积月累”安排了古诗</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渔歌子</a:t>
            </a:r>
            <a:r>
              <a:rPr lang="en-US" altLang="zh-CN" sz="2100" dirty="0">
                <a:solidFill>
                  <a:srgbClr val="000000"/>
                </a:solidFill>
                <a:effectLst/>
                <a:latin typeface="幼圆" charset="0"/>
                <a:ea typeface="宋体" panose="02010600030101010101" pitchFamily="2" charset="-122"/>
                <a:cs typeface="幼圆" charset="0"/>
              </a:rPr>
              <a:t>》</a:t>
            </a:r>
            <a:r>
              <a:rPr lang="zh-CN" altLang="en-US" sz="2100" dirty="0">
                <a:solidFill>
                  <a:srgbClr val="000000"/>
                </a:solidFill>
                <a:effectLst/>
                <a:latin typeface="幼圆" charset="0"/>
                <a:ea typeface="宋体" panose="02010600030101010101" pitchFamily="2" charset="-122"/>
                <a:cs typeface="幼圆" charset="0"/>
              </a:rPr>
              <a:t>。</a:t>
            </a:r>
            <a:endParaRPr lang="zh-CN" altLang="en-US" sz="21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92869" y="279500"/>
            <a:ext cx="8801100" cy="4707890"/>
          </a:xfrm>
          <a:prstGeom prst="rect">
            <a:avLst/>
          </a:prstGeom>
          <a:noFill/>
        </p:spPr>
        <p:txBody>
          <a:bodyPr wrap="square">
            <a:spAutoFit/>
          </a:bodyPr>
          <a:lstStyle/>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单元重点：</a:t>
            </a:r>
            <a:endParaRPr lang="zh-CN" altLang="en-US" sz="2000" dirty="0">
              <a:solidFill>
                <a:srgbClr val="000000"/>
              </a:solidFill>
              <a:effectLst/>
              <a:latin typeface="幼圆" charset="0"/>
              <a:ea typeface="宋体" panose="02010600030101010101" pitchFamily="2" charset="-122"/>
              <a:cs typeface="幼圆" charset="0"/>
            </a:endParaRPr>
          </a:p>
          <a:p>
            <a:pPr marL="279400" algn="just">
              <a:lnSpc>
                <a:spcPct val="150000"/>
              </a:lnSpc>
              <a:tabLst>
                <a:tab pos="2610485" algn="l"/>
              </a:tabLst>
            </a:pPr>
            <a:r>
              <a:rPr lang="zh-CN" altLang="en-US" sz="2000" dirty="0">
                <a:solidFill>
                  <a:srgbClr val="000000"/>
                </a:solidFill>
                <a:effectLst/>
                <a:latin typeface="幼圆" charset="0"/>
                <a:ea typeface="宋体" panose="02010600030101010101" pitchFamily="2" charset="-122"/>
                <a:cs typeface="幼圆" charset="0"/>
              </a:rPr>
              <a:t>  （</a:t>
            </a:r>
            <a:r>
              <a:rPr lang="en-US" altLang="zh-CN" sz="2000" dirty="0">
                <a:solidFill>
                  <a:srgbClr val="000000"/>
                </a:solidFill>
                <a:effectLst/>
                <a:latin typeface="幼圆" charset="0"/>
                <a:ea typeface="宋体" panose="02010600030101010101" pitchFamily="2" charset="-122"/>
                <a:cs typeface="幼圆" charset="0"/>
              </a:rPr>
              <a:t>2</a:t>
            </a:r>
            <a:r>
              <a:rPr lang="zh-CN" altLang="en-US" sz="2000" dirty="0">
                <a:solidFill>
                  <a:srgbClr val="000000"/>
                </a:solidFill>
                <a:effectLst/>
                <a:latin typeface="幼圆" charset="0"/>
                <a:ea typeface="宋体" panose="02010600030101010101" pitchFamily="2" charset="-122"/>
                <a:cs typeface="幼圆" charset="0"/>
              </a:rPr>
              <a:t>）学习描写景物的变化。本单元的习作要求是“按照一定的顺序，有条理地描写景物；注意写出景物的动态变化，使画面更加鲜活”。本单元的习作编排，目的在于留心观察自然，初步学习积累习作的素材，并用学过的方法记录下来。能按照一定的观察方法仔细观察自己身边的一种自然现象或一处自然景观，根据自己的观察对象把题目补充完整，围绕一个意思用一段话写下来，并能主动运用平时积累的描写景物的词语；学会运用本单元学到的写作方法，按一定顺序、学习课文描写景物静态和动态的方法和动静相结合的对比方式，把一种自然现象或一处自然景观写清楚，写具体，重点要突出景物的变化。</a:t>
            </a:r>
            <a:endParaRPr lang="zh-CN" altLang="en-US" sz="2000" dirty="0">
              <a:solidFill>
                <a:srgbClr val="000000"/>
              </a:solidFill>
              <a:effectLst/>
              <a:latin typeface="幼圆" charset="0"/>
              <a:ea typeface="宋体" panose="02010600030101010101" pitchFamily="2" charset="-122"/>
              <a:cs typeface="幼圆" charset="0"/>
            </a:endParaRPr>
          </a:p>
        </p:txBody>
      </p:sp>
    </p:spTree>
    <p:custDataLst>
      <p:tags r:id="rId10"/>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8281988" y="4321969"/>
            <a:ext cx="742474" cy="843439"/>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015"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 name="文本框 3"/>
          <p:cNvSpPr txBox="1"/>
          <p:nvPr/>
        </p:nvSpPr>
        <p:spPr>
          <a:xfrm>
            <a:off x="609926" y="1035239"/>
            <a:ext cx="8422481" cy="1614805"/>
          </a:xfrm>
          <a:prstGeom prst="rect">
            <a:avLst/>
          </a:prstGeom>
          <a:noFill/>
        </p:spPr>
        <p:txBody>
          <a:bodyPr wrap="square">
            <a:spAutoFit/>
          </a:bodyPr>
          <a:lstStyle/>
          <a:p>
            <a:pPr algn="just">
              <a:lnSpc>
                <a:spcPct val="150000"/>
              </a:lnSpc>
            </a:pPr>
            <a:r>
              <a:rPr lang="zh-CN" altLang="zh-CN" sz="2200" b="1" dirty="0">
                <a:solidFill>
                  <a:srgbClr val="000000"/>
                </a:solidFill>
                <a:effectLst/>
                <a:latin typeface="幼圆" charset="0"/>
                <a:ea typeface="宋体" panose="02010600030101010101" pitchFamily="2" charset="-122"/>
                <a:cs typeface="幼圆" charset="0"/>
              </a:rPr>
              <a:t>一、易读错的字</a:t>
            </a:r>
            <a:endParaRPr lang="en-US" altLang="zh-CN" sz="2200" b="1" dirty="0">
              <a:solidFill>
                <a:srgbClr val="000000"/>
              </a:solidFill>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那畔（</a:t>
            </a:r>
            <a:r>
              <a:rPr lang="en-US" altLang="zh-CN" sz="2200" dirty="0" err="1">
                <a:solidFill>
                  <a:srgbClr val="000000"/>
                </a:solidFill>
                <a:effectLst/>
                <a:latin typeface="幼圆" charset="0"/>
                <a:ea typeface="宋体" panose="02010600030101010101" pitchFamily="2" charset="-122"/>
                <a:cs typeface="幼圆" charset="0"/>
              </a:rPr>
              <a:t>pàn</a:t>
            </a:r>
            <a:r>
              <a:rPr lang="zh-CN" altLang="en-US" sz="2200" dirty="0">
                <a:solidFill>
                  <a:srgbClr val="000000"/>
                </a:solidFill>
                <a:effectLst/>
                <a:latin typeface="幼圆" charset="0"/>
                <a:ea typeface="宋体" panose="02010600030101010101" pitchFamily="2" charset="-122"/>
                <a:cs typeface="幼圆" charset="0"/>
              </a:rPr>
              <a:t>）	  聒噪（</a:t>
            </a:r>
            <a:r>
              <a:rPr lang="en-US" altLang="zh-CN" sz="2200" dirty="0" err="1">
                <a:solidFill>
                  <a:srgbClr val="000000"/>
                </a:solidFill>
                <a:effectLst/>
                <a:latin typeface="幼圆" charset="0"/>
                <a:ea typeface="宋体" panose="02010600030101010101" pitchFamily="2" charset="-122"/>
                <a:cs typeface="幼圆" charset="0"/>
              </a:rPr>
              <a:t>guō</a:t>
            </a:r>
            <a:r>
              <a:rPr lang="zh-CN" altLang="en-US" sz="2200" dirty="0">
                <a:solidFill>
                  <a:srgbClr val="000000"/>
                </a:solidFill>
                <a:effectLst/>
                <a:latin typeface="幼圆" charset="0"/>
                <a:ea typeface="宋体" panose="02010600030101010101" pitchFamily="2" charset="-122"/>
                <a:cs typeface="幼圆" charset="0"/>
              </a:rPr>
              <a:t>）   </a:t>
            </a:r>
            <a:r>
              <a:rPr lang="zh-CN" altLang="en-US" sz="2200" dirty="0">
                <a:solidFill>
                  <a:srgbClr val="000000"/>
                </a:solidFill>
                <a:latin typeface="幼圆" charset="0"/>
                <a:ea typeface="宋体" panose="02010600030101010101" pitchFamily="2" charset="-122"/>
                <a:cs typeface="幼圆" charset="0"/>
              </a:rPr>
              <a:t>	凛（</a:t>
            </a:r>
            <a:r>
              <a:rPr lang="en-US" altLang="zh-CN" sz="2200" dirty="0" err="1">
                <a:solidFill>
                  <a:srgbClr val="000000"/>
                </a:solidFill>
                <a:latin typeface="幼圆" charset="0"/>
                <a:ea typeface="宋体" panose="02010600030101010101" pitchFamily="2" charset="-122"/>
                <a:cs typeface="幼圆" charset="0"/>
              </a:rPr>
              <a:t>lǐn</a:t>
            </a:r>
            <a:r>
              <a:rPr lang="zh-CN" altLang="en-US" sz="2200" dirty="0">
                <a:solidFill>
                  <a:srgbClr val="000000"/>
                </a:solidFill>
                <a:latin typeface="幼圆" charset="0"/>
                <a:ea typeface="宋体" panose="02010600030101010101" pitchFamily="2" charset="-122"/>
                <a:cs typeface="幼圆" charset="0"/>
              </a:rPr>
              <a:t>）冽</a:t>
            </a:r>
            <a:r>
              <a:rPr lang="zh-CN" altLang="en-US" sz="2200" dirty="0">
                <a:solidFill>
                  <a:srgbClr val="000000"/>
                </a:solidFill>
                <a:effectLst/>
                <a:latin typeface="幼圆" charset="0"/>
                <a:ea typeface="宋体" panose="02010600030101010101" pitchFamily="2" charset="-122"/>
                <a:cs typeface="幼圆" charset="0"/>
              </a:rPr>
              <a:t>	</a:t>
            </a:r>
            <a:endParaRPr lang="en-US" altLang="zh-CN" sz="2200" dirty="0">
              <a:solidFill>
                <a:srgbClr val="000000"/>
              </a:solidFill>
              <a:effectLst/>
              <a:latin typeface="幼圆" charset="0"/>
              <a:ea typeface="宋体" panose="02010600030101010101" pitchFamily="2" charset="-122"/>
              <a:cs typeface="幼圆" charset="0"/>
            </a:endParaRPr>
          </a:p>
          <a:p>
            <a:pPr algn="just">
              <a:lnSpc>
                <a:spcPct val="150000"/>
              </a:lnSpc>
            </a:pPr>
            <a:r>
              <a:rPr lang="zh-CN" altLang="en-US" sz="2200" dirty="0">
                <a:solidFill>
                  <a:srgbClr val="000000"/>
                </a:solidFill>
                <a:effectLst/>
                <a:latin typeface="幼圆" charset="0"/>
                <a:ea typeface="宋体" panose="02010600030101010101" pitchFamily="2" charset="-122"/>
                <a:cs typeface="幼圆" charset="0"/>
              </a:rPr>
              <a:t>三支桨（</a:t>
            </a:r>
            <a:r>
              <a:rPr lang="en-US" altLang="zh-CN" sz="2200" dirty="0" err="1">
                <a:solidFill>
                  <a:srgbClr val="000000"/>
                </a:solidFill>
                <a:effectLst/>
                <a:latin typeface="幼圆" charset="0"/>
                <a:ea typeface="宋体" panose="02010600030101010101" pitchFamily="2" charset="-122"/>
                <a:cs typeface="幼圆" charset="0"/>
              </a:rPr>
              <a:t>jiǎng</a:t>
            </a:r>
            <a:r>
              <a:rPr lang="zh-CN" altLang="en-US" sz="2200" dirty="0">
                <a:solidFill>
                  <a:srgbClr val="000000"/>
                </a:solidFill>
                <a:effectLst/>
                <a:latin typeface="幼圆" charset="0"/>
                <a:ea typeface="宋体" panose="02010600030101010101" pitchFamily="2" charset="-122"/>
                <a:cs typeface="幼圆" charset="0"/>
              </a:rPr>
              <a:t>）                   木桩（</a:t>
            </a:r>
            <a:r>
              <a:rPr lang="en-US" altLang="zh-CN" sz="2200" dirty="0" err="1">
                <a:solidFill>
                  <a:srgbClr val="000000"/>
                </a:solidFill>
                <a:effectLst/>
                <a:latin typeface="幼圆" charset="0"/>
                <a:ea typeface="宋体" panose="02010600030101010101" pitchFamily="2" charset="-122"/>
                <a:cs typeface="幼圆" charset="0"/>
              </a:rPr>
              <a:t>zhuānɡ</a:t>
            </a:r>
            <a:r>
              <a:rPr lang="zh-CN" altLang="en-US" sz="2200" dirty="0">
                <a:solidFill>
                  <a:srgbClr val="000000"/>
                </a:solidFill>
                <a:effectLst/>
                <a:latin typeface="幼圆" charset="0"/>
                <a:ea typeface="宋体" panose="02010600030101010101" pitchFamily="2" charset="-122"/>
                <a:cs typeface="幼圆" charset="0"/>
              </a:rPr>
              <a:t>）</a:t>
            </a:r>
            <a:endParaRPr lang="zh-CN" altLang="en-US" sz="2200" dirty="0">
              <a:solidFill>
                <a:srgbClr val="000000"/>
              </a:solidFill>
              <a:effectLst/>
              <a:latin typeface="幼圆" charset="0"/>
              <a:ea typeface="宋体" panose="02010600030101010101" pitchFamily="2" charset="-122"/>
              <a:cs typeface="幼圆" charset="0"/>
            </a:endParaRPr>
          </a:p>
        </p:txBody>
      </p:sp>
      <p:pic>
        <p:nvPicPr>
          <p:cNvPr id="3" name="图片 2"/>
          <p:cNvPicPr>
            <a:picLocks noChangeAspect="1"/>
          </p:cNvPicPr>
          <p:nvPr/>
        </p:nvPicPr>
        <p:blipFill rotWithShape="1">
          <a:blip r:embed="rId10" cstate="print">
            <a:extLst>
              <a:ext uri="{28A0092B-C50C-407E-A947-70E740481C1C}">
                <a14:useLocalDpi xmlns:a14="http://schemas.microsoft.com/office/drawing/2010/main" val="0"/>
              </a:ext>
            </a:extLst>
          </a:blip>
          <a:srcRect l="24726" r="41130" b="76279"/>
          <a:stretch>
            <a:fillRect/>
          </a:stretch>
        </p:blipFill>
        <p:spPr>
          <a:xfrm>
            <a:off x="2716486" y="2669075"/>
            <a:ext cx="3711028" cy="2119797"/>
          </a:xfrm>
          <a:prstGeom prst="rect">
            <a:avLst/>
          </a:prstGeom>
        </p:spPr>
      </p:pic>
    </p:spTree>
    <p:custDataLst>
      <p:tags r:id="rId11"/>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Lst>
</file>

<file path=ppt/tags/tag1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4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7.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8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9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0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7.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28.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29.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0.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0.xml><?xml version="1.0" encoding="utf-8"?>
<p:tagLst xmlns:p="http://schemas.openxmlformats.org/presentationml/2006/main">
  <p:tag name="KSO_WM_SLIDE_BK_DARK_LIGHT" val="2"/>
  <p:tag name="KSO_WM_SLIDE_BACKGROUND_TYPE" val="general"/>
</p:tagLst>
</file>

<file path=ppt/tags/tag2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SLIDE_BK_DARK_LIGHT" val="2"/>
  <p:tag name="KSO_WM_SLIDE_BACKGROUND_TYPE" val="general"/>
</p:tagLst>
</file>

<file path=ppt/tags/tag2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SLIDE_BK_DARK_LIGHT" val="2"/>
  <p:tag name="KSO_WM_SLIDE_BACKGROUND_TYPE" val="general"/>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70.xml><?xml version="1.0" encoding="utf-8"?>
<p:tagLst xmlns:p="http://schemas.openxmlformats.org/presentationml/2006/main">
  <p:tag name="KSO_WM_SLIDE_BK_DARK_LIGHT" val="2"/>
  <p:tag name="KSO_WM_SLIDE_BACKGROUND_TYPE" val="general"/>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0.xml><?xml version="1.0" encoding="utf-8"?>
<p:tagLst xmlns:p="http://schemas.openxmlformats.org/presentationml/2006/main">
  <p:tag name="KSO_WM_SLIDE_BK_DARK_LIGHT" val="2"/>
  <p:tag name="KSO_WM_SLIDE_BACKGROUND_TYPE" val="general"/>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0.xml><?xml version="1.0" encoding="utf-8"?>
<p:tagLst xmlns:p="http://schemas.openxmlformats.org/presentationml/2006/main">
  <p:tag name="KSO_WM_SLIDE_BK_DARK_LIGHT" val="2"/>
  <p:tag name="KSO_WM_SLIDE_BACKGROUND_TYPE" val="general"/>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00.xml><?xml version="1.0" encoding="utf-8"?>
<p:tagLst xmlns:p="http://schemas.openxmlformats.org/presentationml/2006/main">
  <p:tag name="KSO_WM_SLIDE_BK_DARK_LIGHT" val="2"/>
  <p:tag name="KSO_WM_SLIDE_BACKGROUND_TYPE" val="general"/>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0.xml><?xml version="1.0" encoding="utf-8"?>
<p:tagLst xmlns:p="http://schemas.openxmlformats.org/presentationml/2006/main">
  <p:tag name="KSO_WM_SLIDE_BK_DARK_LIGHT" val="2"/>
  <p:tag name="KSO_WM_SLIDE_BACKGROUND_TYPE" val="general"/>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SLIDE_BK_DARK_LIGHT" val="2"/>
  <p:tag name="KSO_WM_SLIDE_BACKGROUND_TYPE" val="general"/>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32.xml><?xml version="1.0" encoding="utf-8"?>
<p:tagLst xmlns:p="http://schemas.openxmlformats.org/presentationml/2006/main">
  <p:tag name="KSO_WM_SLIDE_BK_DARK_LIGHT" val="2"/>
  <p:tag name="KSO_WM_SLIDE_BACKGROUND_TYPE" val="general"/>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4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4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53.xml><?xml version="1.0" encoding="utf-8"?>
<p:tagLst xmlns:p="http://schemas.openxmlformats.org/presentationml/2006/main">
  <p:tag name="KSO_WM_SLIDE_BK_DARK_LIGHT" val="2"/>
  <p:tag name="KSO_WM_SLIDE_BACKGROUND_TYPE" val="general"/>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5.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6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69.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3.xml><?xml version="1.0" encoding="utf-8"?>
<p:tagLst xmlns:p="http://schemas.openxmlformats.org/presentationml/2006/main">
  <p:tag name="KSO_WM_UNIT_LINE_FORE_SCHEMECOLOR_INDEX_BRIGHTNESS" val="0"/>
  <p:tag name="KSO_WM_UNIT_LINE_FORE_SCHEMECOLOR_INDEX" val="13"/>
  <p:tag name="KSO_WM_UNIT_LINE_FILL_TYPE" val="2"/>
  <p:tag name="KSO_WM_UNIT_TEXT_FILL_FORE_SCHEMECOLOR_INDEX_BRIGHTNESS" val="0"/>
  <p:tag name="KSO_WM_UNIT_TEXT_FILL_FORE_SCHEMECOLOR_INDEX" val="13"/>
  <p:tag name="KSO_WM_UNIT_TEXT_FILL_TYPE" val="1"/>
</p:tagLst>
</file>

<file path=ppt/tags/tag37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7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85.xml><?xml version="1.0" encoding="utf-8"?>
<p:tagLst xmlns:p="http://schemas.openxmlformats.org/presentationml/2006/main">
  <p:tag name="KSO_WM_SLIDE_BK_DARK_LIGHT" val="2"/>
  <p:tag name="KSO_WM_SLIDE_BACKGROUND_TYPE" val="general"/>
</p:tagLst>
</file>

<file path=ppt/tags/tag3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96.xml><?xml version="1.0" encoding="utf-8"?>
<p:tagLst xmlns:p="http://schemas.openxmlformats.org/presentationml/2006/main">
  <p:tag name="KSO_WM_SLIDE_BK_DARK_LIGHT" val="2"/>
  <p:tag name="KSO_WM_SLIDE_BACKGROUND_TYPE" val="general"/>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SLIDE_BK_DARK_LIGHT" val="2"/>
  <p:tag name="KSO_WM_SLIDE_BACKGROUND_TYPE" val="general"/>
</p:tagLst>
</file>

<file path=ppt/tags/tag4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8.xml><?xml version="1.0" encoding="utf-8"?>
<p:tagLst xmlns:p="http://schemas.openxmlformats.org/presentationml/2006/main">
  <p:tag name="KSO_WM_SLIDE_BK_DARK_LIGHT" val="2"/>
  <p:tag name="KSO_WM_SLIDE_BACKGROUND_TYPE" val="general"/>
</p:tagLst>
</file>

<file path=ppt/tags/tag4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2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29.xml><?xml version="1.0" encoding="utf-8"?>
<p:tagLst xmlns:p="http://schemas.openxmlformats.org/presentationml/2006/main">
  <p:tag name="KSO_WM_SLIDE_BK_DARK_LIGHT" val="2"/>
  <p:tag name="KSO_WM_SLIDE_BACKGROUND_TYPE" val="general"/>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9.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0.xml><?xml version="1.0" encoding="utf-8"?>
<p:tagLst xmlns:p="http://schemas.openxmlformats.org/presentationml/2006/main">
  <p:tag name="KSO_WM_SLIDE_BK_DARK_LIGHT" val="2"/>
  <p:tag name="KSO_WM_SLIDE_BACKGROUND_TYPE" val="general"/>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51.xml><?xml version="1.0" encoding="utf-8"?>
<p:tagLst xmlns:p="http://schemas.openxmlformats.org/presentationml/2006/main">
  <p:tag name="KSO_WM_SLIDE_BK_DARK_LIGHT" val="2"/>
  <p:tag name="KSO_WM_SLIDE_BACKGROUND_TYPE" val="general"/>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2.xml><?xml version="1.0" encoding="utf-8"?>
<p:tagLst xmlns:p="http://schemas.openxmlformats.org/presentationml/2006/main">
  <p:tag name="KSO_WM_SLIDE_BK_DARK_LIGHT" val="2"/>
  <p:tag name="KSO_WM_SLIDE_BACKGROUND_TYPE" val="general"/>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2.xml><?xml version="1.0" encoding="utf-8"?>
<p:tagLst xmlns:p="http://schemas.openxmlformats.org/presentationml/2006/main">
  <p:tag name="KSO_WM_SLIDE_BK_DARK_LIGHT" val="2"/>
  <p:tag name="KSO_WM_SLIDE_BACKGROUND_TYPE" val="general"/>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82.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8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9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9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4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4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0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0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0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50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1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1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5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2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2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2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15fc4ed8-0e7f-45cb-92ba-eeaf03cee69c}"/>
  <p:tag name="KSO_WM_UNIT_TYPE" val="i"/>
</p:tagLst>
</file>

<file path=ppt/tags/tag5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53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5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5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5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53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53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BK_DARK_LIGHT" val="2"/>
  <p:tag name="KSO_WM_SLIDE_BACKGROUND_TYPE" val="general"/>
</p:tagLst>
</file>

<file path=ppt/tags/tag539.xml><?xml version="1.0" encoding="utf-8"?>
<p:tagLst xmlns:p="http://schemas.openxmlformats.org/presentationml/2006/main">
  <p:tag name="COMMONDATA" val="eyJoZGlkIjoiZWE3NjZlYjJkMjNiZjRmNDUwNDg2MDIyMjNiOTJhMjAifQ=="/>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3155</Words>
  <Application>WPS 演示</Application>
  <PresentationFormat>全屏显示(16:9)</PresentationFormat>
  <Paragraphs>177</Paragraphs>
  <Slides>27</Slides>
  <Notes>7</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27</vt:i4>
      </vt:variant>
    </vt:vector>
  </HeadingPairs>
  <TitlesOfParts>
    <vt:vector size="44" baseType="lpstr">
      <vt:lpstr>Arial</vt:lpstr>
      <vt:lpstr>宋体</vt:lpstr>
      <vt:lpstr>Wingdings</vt:lpstr>
      <vt:lpstr>黑体</vt:lpstr>
      <vt:lpstr>微软雅黑</vt:lpstr>
      <vt:lpstr>?</vt:lpstr>
      <vt:lpstr>Segoe Print</vt:lpstr>
      <vt:lpstr>Times New Roman</vt:lpstr>
      <vt:lpstr>等线</vt:lpstr>
      <vt:lpstr>Calibri</vt:lpstr>
      <vt:lpstr>Arial Unicode MS</vt:lpstr>
      <vt:lpstr>幼圆</vt:lpstr>
      <vt:lpstr>汉仪乐喵体W</vt:lpstr>
      <vt:lpstr>Arial</vt:lpstr>
      <vt:lpstr>幼圆</vt:lpstr>
      <vt:lpstr>3_Office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296</cp:revision>
  <dcterms:created xsi:type="dcterms:W3CDTF">2020-02-14T00:12:00Z</dcterms:created>
  <dcterms:modified xsi:type="dcterms:W3CDTF">2022-05-23T05:53:34Z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734B1353C56046B48ADF615A4F772474</vt:lpwstr>
  </property>
</Properties>
</file>