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5" r:id="rId3"/>
    <p:sldMasterId id="2147483703" r:id="rId4"/>
    <p:sldMasterId id="2147483705" r:id="rId5"/>
    <p:sldMasterId id="2147483749" r:id="rId6"/>
    <p:sldMasterId id="2147483754" r:id="rId7"/>
    <p:sldMasterId id="2147483756" r:id="rId8"/>
  </p:sldMasterIdLst>
  <p:notesMasterIdLst>
    <p:notesMasterId r:id="rId22"/>
  </p:notesMasterIdLst>
  <p:handoutMasterIdLst>
    <p:handoutMasterId r:id="rId29"/>
  </p:handoutMasterIdLst>
  <p:sldIdLst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320" r:id="rId19"/>
    <p:sldId id="321" r:id="rId20"/>
    <p:sldId id="322" r:id="rId21"/>
    <p:sldId id="323" r:id="rId23"/>
    <p:sldId id="324" r:id="rId24"/>
    <p:sldId id="325" r:id="rId25"/>
    <p:sldId id="326" r:id="rId26"/>
    <p:sldId id="327" r:id="rId27"/>
    <p:sldId id="328" r:id="rId28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4FCE4"/>
    <a:srgbClr val="E3BF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96"/>
      </p:cViewPr>
      <p:guideLst>
        <p:guide orient="horz" pos="2207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4" Type="http://schemas.openxmlformats.org/officeDocument/2006/relationships/tags" Target="tags/tag434.xml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19.xml"/><Relationship Id="rId27" Type="http://schemas.openxmlformats.org/officeDocument/2006/relationships/slide" Target="slides/slide18.xml"/><Relationship Id="rId26" Type="http://schemas.openxmlformats.org/officeDocument/2006/relationships/slide" Target="slides/slide17.xml"/><Relationship Id="rId25" Type="http://schemas.openxmlformats.org/officeDocument/2006/relationships/slide" Target="slides/slide16.xml"/><Relationship Id="rId24" Type="http://schemas.openxmlformats.org/officeDocument/2006/relationships/slide" Target="slides/slide15.xml"/><Relationship Id="rId23" Type="http://schemas.openxmlformats.org/officeDocument/2006/relationships/slide" Target="slides/slide14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ea typeface="黑体" panose="02010609060101010101" pitchFamily="49" charset="-122"/>
              </a:rPr>
            </a:fld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ea typeface="黑体" panose="02010609060101010101" pitchFamily="49" charset="-122"/>
              </a:rPr>
            </a:fld>
            <a:endParaRPr lang="zh-CN" altLang="en-US"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52B06CCD-10AF-4ED5-8CA8-2287CE8C0D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9296B0E6-661E-4CD1-8243-23CE9CB8F6A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u"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02167" y="228600"/>
            <a:ext cx="11387667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838200" y="1825625"/>
            <a:ext cx="51816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72200" y="1825625"/>
            <a:ext cx="51816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51816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4076700"/>
            <a:ext cx="51816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02167" y="6245225"/>
            <a:ext cx="3052233" cy="476251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1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3052233" cy="476251"/>
          </a:xfrm>
        </p:spPr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zoom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2167" y="228600"/>
            <a:ext cx="11387667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2167" y="1600200"/>
            <a:ext cx="11387667" cy="44989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02167" y="6245225"/>
            <a:ext cx="3052233" cy="476251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1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3052233" cy="476251"/>
          </a:xfrm>
        </p:spPr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zoom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486833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1117600" y="8475133"/>
            <a:ext cx="3657600" cy="486833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5384800" y="8475133"/>
            <a:ext cx="5486400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1480800" y="8475133"/>
            <a:ext cx="3657600" cy="486833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u"/>
  </p:transition>
  <p:hf sldNum="0"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2812" y="5055877"/>
            <a:ext cx="2688881" cy="1802123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hf sldNum="0"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strips dir="ru"/>
  </p:transition>
  <p:hf sldNum="0" hdr="0" ftr="0" dt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8" Type="http://schemas.openxmlformats.org/officeDocument/2006/relationships/theme" Target="../theme/theme1.xml"/><Relationship Id="rId37" Type="http://schemas.openxmlformats.org/officeDocument/2006/relationships/image" Target="../media/image1.jpeg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9" Type="http://schemas.openxmlformats.org/officeDocument/2006/relationships/theme" Target="../theme/theme2.xml"/><Relationship Id="rId18" Type="http://schemas.openxmlformats.org/officeDocument/2006/relationships/image" Target="../media/image1.jpeg"/><Relationship Id="rId17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9.xml"/><Relationship Id="rId45" Type="http://schemas.openxmlformats.org/officeDocument/2006/relationships/theme" Target="../theme/theme4.xml"/><Relationship Id="rId44" Type="http://schemas.openxmlformats.org/officeDocument/2006/relationships/image" Target="../media/image1.jpeg"/><Relationship Id="rId43" Type="http://schemas.openxmlformats.org/officeDocument/2006/relationships/slideLayout" Target="../slideLayouts/slideLayout97.xml"/><Relationship Id="rId42" Type="http://schemas.openxmlformats.org/officeDocument/2006/relationships/slideLayout" Target="../slideLayouts/slideLayout96.xml"/><Relationship Id="rId41" Type="http://schemas.openxmlformats.org/officeDocument/2006/relationships/slideLayout" Target="../slideLayouts/slideLayout95.xml"/><Relationship Id="rId4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58.xml"/><Relationship Id="rId39" Type="http://schemas.openxmlformats.org/officeDocument/2006/relationships/slideLayout" Target="../slideLayouts/slideLayout93.xml"/><Relationship Id="rId38" Type="http://schemas.openxmlformats.org/officeDocument/2006/relationships/slideLayout" Target="../slideLayouts/slideLayout92.xml"/><Relationship Id="rId37" Type="http://schemas.openxmlformats.org/officeDocument/2006/relationships/slideLayout" Target="../slideLayouts/slideLayout91.xml"/><Relationship Id="rId36" Type="http://schemas.openxmlformats.org/officeDocument/2006/relationships/slideLayout" Target="../slideLayouts/slideLayout90.xml"/><Relationship Id="rId35" Type="http://schemas.openxmlformats.org/officeDocument/2006/relationships/slideLayout" Target="../slideLayouts/slideLayout89.xml"/><Relationship Id="rId34" Type="http://schemas.openxmlformats.org/officeDocument/2006/relationships/slideLayout" Target="../slideLayouts/slideLayout88.xml"/><Relationship Id="rId33" Type="http://schemas.openxmlformats.org/officeDocument/2006/relationships/slideLayout" Target="../slideLayouts/slideLayout87.xml"/><Relationship Id="rId32" Type="http://schemas.openxmlformats.org/officeDocument/2006/relationships/slideLayout" Target="../slideLayouts/slideLayout86.xml"/><Relationship Id="rId31" Type="http://schemas.openxmlformats.org/officeDocument/2006/relationships/slideLayout" Target="../slideLayouts/slideLayout85.xml"/><Relationship Id="rId30" Type="http://schemas.openxmlformats.org/officeDocument/2006/relationships/slideLayout" Target="../slideLayouts/slideLayout84.xml"/><Relationship Id="rId3" Type="http://schemas.openxmlformats.org/officeDocument/2006/relationships/slideLayout" Target="../slideLayouts/slideLayout57.xml"/><Relationship Id="rId29" Type="http://schemas.openxmlformats.org/officeDocument/2006/relationships/slideLayout" Target="../slideLayouts/slideLayout83.xml"/><Relationship Id="rId28" Type="http://schemas.openxmlformats.org/officeDocument/2006/relationships/slideLayout" Target="../slideLayouts/slideLayout82.xml"/><Relationship Id="rId27" Type="http://schemas.openxmlformats.org/officeDocument/2006/relationships/slideLayout" Target="../slideLayouts/slideLayout81.xml"/><Relationship Id="rId26" Type="http://schemas.openxmlformats.org/officeDocument/2006/relationships/slideLayout" Target="../slideLayouts/slideLayout80.xml"/><Relationship Id="rId25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78.xml"/><Relationship Id="rId23" Type="http://schemas.openxmlformats.org/officeDocument/2006/relationships/slideLayout" Target="../slideLayouts/slideLayout77.xml"/><Relationship Id="rId22" Type="http://schemas.openxmlformats.org/officeDocument/2006/relationships/slideLayout" Target="../slideLayouts/slideLayout76.xml"/><Relationship Id="rId21" Type="http://schemas.openxmlformats.org/officeDocument/2006/relationships/slideLayout" Target="../slideLayouts/slideLayout75.xml"/><Relationship Id="rId20" Type="http://schemas.openxmlformats.org/officeDocument/2006/relationships/slideLayout" Target="../slideLayouts/slideLayout74.xml"/><Relationship Id="rId2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4.xml"/><Relationship Id="rId1" Type="http://schemas.openxmlformats.org/officeDocument/2006/relationships/slideLayout" Target="../slideLayouts/slideLayout55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02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1.xml"/><Relationship Id="rId8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5.xml"/><Relationship Id="rId25" Type="http://schemas.openxmlformats.org/officeDocument/2006/relationships/theme" Target="../theme/theme7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104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19.xml"/><Relationship Id="rId16" Type="http://schemas.openxmlformats.org/officeDocument/2006/relationships/slideLayout" Target="../slideLayouts/slideLayout118.xml"/><Relationship Id="rId15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</p:sldLayoutIdLst>
  <p:transition>
    <p:strips dir="ru"/>
  </p:transition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2085" indent="-170815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9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8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7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4pPr>
      <a:lvl5pPr marL="15436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2085" indent="-170815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9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8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7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4pPr>
      <a:lvl5pPr marL="15436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2085" indent="-170815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9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8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7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4pPr>
      <a:lvl5pPr marL="15436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  <p:sldLayoutId id="2147483724" r:id="rId19"/>
    <p:sldLayoutId id="2147483725" r:id="rId20"/>
    <p:sldLayoutId id="2147483726" r:id="rId21"/>
    <p:sldLayoutId id="2147483727" r:id="rId22"/>
    <p:sldLayoutId id="2147483728" r:id="rId23"/>
    <p:sldLayoutId id="2147483729" r:id="rId24"/>
    <p:sldLayoutId id="2147483730" r:id="rId25"/>
    <p:sldLayoutId id="2147483731" r:id="rId26"/>
    <p:sldLayoutId id="2147483732" r:id="rId27"/>
    <p:sldLayoutId id="2147483733" r:id="rId28"/>
    <p:sldLayoutId id="2147483734" r:id="rId29"/>
    <p:sldLayoutId id="2147483735" r:id="rId30"/>
    <p:sldLayoutId id="2147483736" r:id="rId31"/>
    <p:sldLayoutId id="2147483737" r:id="rId32"/>
    <p:sldLayoutId id="2147483738" r:id="rId33"/>
    <p:sldLayoutId id="2147483739" r:id="rId34"/>
    <p:sldLayoutId id="2147483740" r:id="rId35"/>
    <p:sldLayoutId id="2147483741" r:id="rId36"/>
    <p:sldLayoutId id="2147483742" r:id="rId37"/>
    <p:sldLayoutId id="2147483743" r:id="rId38"/>
    <p:sldLayoutId id="2147483744" r:id="rId39"/>
    <p:sldLayoutId id="2147483745" r:id="rId40"/>
    <p:sldLayoutId id="2147483746" r:id="rId41"/>
    <p:sldLayoutId id="2147483747" r:id="rId42"/>
    <p:sldLayoutId id="2147483748" r:id="rId43"/>
  </p:sldLayoutIdLst>
  <p:transition>
    <p:strips dir="ru"/>
  </p:transition>
  <p:hf sldNum="0" hdr="0" ftr="0" dt="0"/>
  <p:txStyles>
    <p:titleStyle>
      <a:lvl1pPr algn="l" defTabSz="514985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7635" algn="l" defTabSz="514985" rtl="0" eaLnBrk="1" latinLnBrk="0" hangingPunct="1">
        <a:lnSpc>
          <a:spcPct val="90000"/>
        </a:lnSpc>
        <a:spcBef>
          <a:spcPts val="56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7635" algn="l" defTabSz="514985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7635" algn="l" defTabSz="514985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1065" indent="-127635" algn="l" defTabSz="514985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7635" algn="l" defTabSz="514985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7635" algn="l" defTabSz="514985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7635" algn="l" defTabSz="514985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7635" algn="l" defTabSz="514985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7635" algn="l" defTabSz="514985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985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71755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02812" y="5055877"/>
            <a:ext cx="2688881" cy="1802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</p:sldLayoutIdLst>
  <p:txStyles>
    <p:titleStyle>
      <a:lvl1pPr algn="l" defTabSz="514985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7635" algn="l" defTabSz="514985" rtl="0" eaLnBrk="1" latinLnBrk="0" hangingPunct="1">
        <a:lnSpc>
          <a:spcPct val="90000"/>
        </a:lnSpc>
        <a:spcBef>
          <a:spcPts val="56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7635" algn="l" defTabSz="514985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7635" algn="l" defTabSz="514985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1065" indent="-127635" algn="l" defTabSz="514985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7635" algn="l" defTabSz="514985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7635" algn="l" defTabSz="514985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7635" algn="l" defTabSz="514985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7635" algn="l" defTabSz="514985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7635" algn="l" defTabSz="514985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985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985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2085" indent="-170815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9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8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7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4pPr>
      <a:lvl5pPr marL="15436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081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  <p:sldLayoutId id="2147483774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3.xml"/><Relationship Id="rId5" Type="http://schemas.openxmlformats.org/officeDocument/2006/relationships/tags" Target="../tags/tag230.xml"/><Relationship Id="rId4" Type="http://schemas.openxmlformats.org/officeDocument/2006/relationships/tags" Target="../tags/tag229.xml"/><Relationship Id="rId3" Type="http://schemas.openxmlformats.org/officeDocument/2006/relationships/tags" Target="../tags/tag228.xml"/><Relationship Id="rId2" Type="http://schemas.openxmlformats.org/officeDocument/2006/relationships/image" Target="../media/image3.png"/><Relationship Id="rId1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1.xml"/><Relationship Id="rId8" Type="http://schemas.openxmlformats.org/officeDocument/2006/relationships/tags" Target="../tags/tag330.xml"/><Relationship Id="rId7" Type="http://schemas.openxmlformats.org/officeDocument/2006/relationships/tags" Target="../tags/tag329.xml"/><Relationship Id="rId6" Type="http://schemas.openxmlformats.org/officeDocument/2006/relationships/tags" Target="../tags/tag328.xml"/><Relationship Id="rId5" Type="http://schemas.openxmlformats.org/officeDocument/2006/relationships/tags" Target="../tags/tag327.xml"/><Relationship Id="rId4" Type="http://schemas.openxmlformats.org/officeDocument/2006/relationships/tags" Target="../tags/tag326.xml"/><Relationship Id="rId3" Type="http://schemas.openxmlformats.org/officeDocument/2006/relationships/tags" Target="../tags/tag325.xml"/><Relationship Id="rId2" Type="http://schemas.openxmlformats.org/officeDocument/2006/relationships/tags" Target="../tags/tag324.xml"/><Relationship Id="rId14" Type="http://schemas.openxmlformats.org/officeDocument/2006/relationships/slideLayout" Target="../slideLayouts/slideLayout109.xml"/><Relationship Id="rId13" Type="http://schemas.openxmlformats.org/officeDocument/2006/relationships/tags" Target="../tags/tag334.xml"/><Relationship Id="rId12" Type="http://schemas.openxmlformats.org/officeDocument/2006/relationships/image" Target="../media/image14.GIF"/><Relationship Id="rId11" Type="http://schemas.openxmlformats.org/officeDocument/2006/relationships/tags" Target="../tags/tag333.xml"/><Relationship Id="rId10" Type="http://schemas.openxmlformats.org/officeDocument/2006/relationships/tags" Target="../tags/tag332.xml"/><Relationship Id="rId1" Type="http://schemas.openxmlformats.org/officeDocument/2006/relationships/tags" Target="../tags/tag32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3.xml"/><Relationship Id="rId8" Type="http://schemas.openxmlformats.org/officeDocument/2006/relationships/tags" Target="../tags/tag342.xml"/><Relationship Id="rId7" Type="http://schemas.openxmlformats.org/officeDocument/2006/relationships/tags" Target="../tags/tag341.xml"/><Relationship Id="rId6" Type="http://schemas.openxmlformats.org/officeDocument/2006/relationships/tags" Target="../tags/tag340.xml"/><Relationship Id="rId5" Type="http://schemas.openxmlformats.org/officeDocument/2006/relationships/tags" Target="../tags/tag339.xml"/><Relationship Id="rId4" Type="http://schemas.openxmlformats.org/officeDocument/2006/relationships/tags" Target="../tags/tag338.xml"/><Relationship Id="rId3" Type="http://schemas.openxmlformats.org/officeDocument/2006/relationships/tags" Target="../tags/tag337.xml"/><Relationship Id="rId2" Type="http://schemas.openxmlformats.org/officeDocument/2006/relationships/tags" Target="../tags/tag336.xml"/><Relationship Id="rId15" Type="http://schemas.openxmlformats.org/officeDocument/2006/relationships/slideLayout" Target="../slideLayouts/slideLayout109.xml"/><Relationship Id="rId14" Type="http://schemas.openxmlformats.org/officeDocument/2006/relationships/tags" Target="../tags/tag347.xml"/><Relationship Id="rId13" Type="http://schemas.openxmlformats.org/officeDocument/2006/relationships/image" Target="../media/image15.jpeg"/><Relationship Id="rId12" Type="http://schemas.openxmlformats.org/officeDocument/2006/relationships/tags" Target="../tags/tag346.xml"/><Relationship Id="rId11" Type="http://schemas.openxmlformats.org/officeDocument/2006/relationships/tags" Target="../tags/tag345.xml"/><Relationship Id="rId10" Type="http://schemas.openxmlformats.org/officeDocument/2006/relationships/tags" Target="../tags/tag344.xml"/><Relationship Id="rId1" Type="http://schemas.openxmlformats.org/officeDocument/2006/relationships/tags" Target="../tags/tag335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6.xml"/><Relationship Id="rId8" Type="http://schemas.openxmlformats.org/officeDocument/2006/relationships/tags" Target="../tags/tag355.xml"/><Relationship Id="rId7" Type="http://schemas.openxmlformats.org/officeDocument/2006/relationships/tags" Target="../tags/tag354.xml"/><Relationship Id="rId6" Type="http://schemas.openxmlformats.org/officeDocument/2006/relationships/tags" Target="../tags/tag353.xml"/><Relationship Id="rId5" Type="http://schemas.openxmlformats.org/officeDocument/2006/relationships/tags" Target="../tags/tag352.xml"/><Relationship Id="rId4" Type="http://schemas.openxmlformats.org/officeDocument/2006/relationships/tags" Target="../tags/tag351.xml"/><Relationship Id="rId3" Type="http://schemas.openxmlformats.org/officeDocument/2006/relationships/tags" Target="../tags/tag350.xml"/><Relationship Id="rId2" Type="http://schemas.openxmlformats.org/officeDocument/2006/relationships/tags" Target="../tags/tag349.xml"/><Relationship Id="rId14" Type="http://schemas.openxmlformats.org/officeDocument/2006/relationships/slideLayout" Target="../slideLayouts/slideLayout109.xml"/><Relationship Id="rId13" Type="http://schemas.openxmlformats.org/officeDocument/2006/relationships/tags" Target="../tags/tag359.xml"/><Relationship Id="rId12" Type="http://schemas.openxmlformats.org/officeDocument/2006/relationships/image" Target="../media/image16.jpeg"/><Relationship Id="rId11" Type="http://schemas.openxmlformats.org/officeDocument/2006/relationships/tags" Target="../tags/tag358.xml"/><Relationship Id="rId10" Type="http://schemas.openxmlformats.org/officeDocument/2006/relationships/tags" Target="../tags/tag357.xml"/><Relationship Id="rId1" Type="http://schemas.openxmlformats.org/officeDocument/2006/relationships/tags" Target="../tags/tag34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8.xml"/><Relationship Id="rId8" Type="http://schemas.openxmlformats.org/officeDocument/2006/relationships/tags" Target="../tags/tag367.xml"/><Relationship Id="rId7" Type="http://schemas.openxmlformats.org/officeDocument/2006/relationships/tags" Target="../tags/tag366.xml"/><Relationship Id="rId6" Type="http://schemas.openxmlformats.org/officeDocument/2006/relationships/tags" Target="../tags/tag365.xml"/><Relationship Id="rId5" Type="http://schemas.openxmlformats.org/officeDocument/2006/relationships/tags" Target="../tags/tag364.xml"/><Relationship Id="rId4" Type="http://schemas.openxmlformats.org/officeDocument/2006/relationships/tags" Target="../tags/tag363.xml"/><Relationship Id="rId3" Type="http://schemas.openxmlformats.org/officeDocument/2006/relationships/tags" Target="../tags/tag362.xml"/><Relationship Id="rId2" Type="http://schemas.openxmlformats.org/officeDocument/2006/relationships/tags" Target="../tags/tag361.xml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109.xml"/><Relationship Id="rId11" Type="http://schemas.openxmlformats.org/officeDocument/2006/relationships/tags" Target="../tags/tag370.xml"/><Relationship Id="rId10" Type="http://schemas.openxmlformats.org/officeDocument/2006/relationships/tags" Target="../tags/tag369.xml"/><Relationship Id="rId1" Type="http://schemas.openxmlformats.org/officeDocument/2006/relationships/tags" Target="../tags/tag360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9.xml"/><Relationship Id="rId8" Type="http://schemas.openxmlformats.org/officeDocument/2006/relationships/tags" Target="../tags/tag378.xml"/><Relationship Id="rId7" Type="http://schemas.openxmlformats.org/officeDocument/2006/relationships/tags" Target="../tags/tag377.xml"/><Relationship Id="rId6" Type="http://schemas.openxmlformats.org/officeDocument/2006/relationships/tags" Target="../tags/tag376.xml"/><Relationship Id="rId5" Type="http://schemas.openxmlformats.org/officeDocument/2006/relationships/tags" Target="../tags/tag375.xml"/><Relationship Id="rId4" Type="http://schemas.openxmlformats.org/officeDocument/2006/relationships/tags" Target="../tags/tag374.xml"/><Relationship Id="rId3" Type="http://schemas.openxmlformats.org/officeDocument/2006/relationships/tags" Target="../tags/tag373.xml"/><Relationship Id="rId2" Type="http://schemas.openxmlformats.org/officeDocument/2006/relationships/tags" Target="../tags/tag372.xml"/><Relationship Id="rId15" Type="http://schemas.openxmlformats.org/officeDocument/2006/relationships/slideLayout" Target="../slideLayouts/slideLayout109.xml"/><Relationship Id="rId14" Type="http://schemas.openxmlformats.org/officeDocument/2006/relationships/tags" Target="../tags/tag380.xml"/><Relationship Id="rId13" Type="http://schemas.openxmlformats.org/officeDocument/2006/relationships/image" Target="../media/image16.jpeg"/><Relationship Id="rId12" Type="http://schemas.openxmlformats.org/officeDocument/2006/relationships/image" Target="../media/image15.jpeg"/><Relationship Id="rId11" Type="http://schemas.openxmlformats.org/officeDocument/2006/relationships/image" Target="../media/image14.GIF"/><Relationship Id="rId10" Type="http://schemas.openxmlformats.org/officeDocument/2006/relationships/image" Target="../media/image13.jpeg"/><Relationship Id="rId1" Type="http://schemas.openxmlformats.org/officeDocument/2006/relationships/tags" Target="../tags/tag371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89.xml"/><Relationship Id="rId8" Type="http://schemas.openxmlformats.org/officeDocument/2006/relationships/tags" Target="../tags/tag388.xml"/><Relationship Id="rId7" Type="http://schemas.openxmlformats.org/officeDocument/2006/relationships/tags" Target="../tags/tag387.xml"/><Relationship Id="rId6" Type="http://schemas.openxmlformats.org/officeDocument/2006/relationships/tags" Target="../tags/tag386.xml"/><Relationship Id="rId5" Type="http://schemas.openxmlformats.org/officeDocument/2006/relationships/tags" Target="../tags/tag385.xml"/><Relationship Id="rId4" Type="http://schemas.openxmlformats.org/officeDocument/2006/relationships/tags" Target="../tags/tag384.xml"/><Relationship Id="rId3" Type="http://schemas.openxmlformats.org/officeDocument/2006/relationships/tags" Target="../tags/tag383.xml"/><Relationship Id="rId2" Type="http://schemas.openxmlformats.org/officeDocument/2006/relationships/tags" Target="../tags/tag382.xml"/><Relationship Id="rId12" Type="http://schemas.openxmlformats.org/officeDocument/2006/relationships/slideLayout" Target="../slideLayouts/slideLayout109.xml"/><Relationship Id="rId11" Type="http://schemas.openxmlformats.org/officeDocument/2006/relationships/tags" Target="../tags/tag391.xml"/><Relationship Id="rId10" Type="http://schemas.openxmlformats.org/officeDocument/2006/relationships/tags" Target="../tags/tag390.xml"/><Relationship Id="rId1" Type="http://schemas.openxmlformats.org/officeDocument/2006/relationships/tags" Target="../tags/tag381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00.xml"/><Relationship Id="rId8" Type="http://schemas.openxmlformats.org/officeDocument/2006/relationships/tags" Target="../tags/tag399.xml"/><Relationship Id="rId7" Type="http://schemas.openxmlformats.org/officeDocument/2006/relationships/tags" Target="../tags/tag398.xml"/><Relationship Id="rId6" Type="http://schemas.openxmlformats.org/officeDocument/2006/relationships/tags" Target="../tags/tag397.xml"/><Relationship Id="rId5" Type="http://schemas.openxmlformats.org/officeDocument/2006/relationships/tags" Target="../tags/tag396.xml"/><Relationship Id="rId4" Type="http://schemas.openxmlformats.org/officeDocument/2006/relationships/tags" Target="../tags/tag395.xml"/><Relationship Id="rId3" Type="http://schemas.openxmlformats.org/officeDocument/2006/relationships/tags" Target="../tags/tag394.xml"/><Relationship Id="rId2" Type="http://schemas.openxmlformats.org/officeDocument/2006/relationships/tags" Target="../tags/tag393.xml"/><Relationship Id="rId12" Type="http://schemas.openxmlformats.org/officeDocument/2006/relationships/slideLayout" Target="../slideLayouts/slideLayout109.xml"/><Relationship Id="rId11" Type="http://schemas.openxmlformats.org/officeDocument/2006/relationships/tags" Target="../tags/tag402.xml"/><Relationship Id="rId10" Type="http://schemas.openxmlformats.org/officeDocument/2006/relationships/tags" Target="../tags/tag401.xml"/><Relationship Id="rId1" Type="http://schemas.openxmlformats.org/officeDocument/2006/relationships/tags" Target="../tags/tag392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11.xml"/><Relationship Id="rId8" Type="http://schemas.openxmlformats.org/officeDocument/2006/relationships/tags" Target="../tags/tag410.xml"/><Relationship Id="rId7" Type="http://schemas.openxmlformats.org/officeDocument/2006/relationships/tags" Target="../tags/tag409.xml"/><Relationship Id="rId6" Type="http://schemas.openxmlformats.org/officeDocument/2006/relationships/tags" Target="../tags/tag408.xml"/><Relationship Id="rId5" Type="http://schemas.openxmlformats.org/officeDocument/2006/relationships/tags" Target="../tags/tag407.xml"/><Relationship Id="rId4" Type="http://schemas.openxmlformats.org/officeDocument/2006/relationships/tags" Target="../tags/tag406.xml"/><Relationship Id="rId3" Type="http://schemas.openxmlformats.org/officeDocument/2006/relationships/tags" Target="../tags/tag405.xml"/><Relationship Id="rId2" Type="http://schemas.openxmlformats.org/officeDocument/2006/relationships/tags" Target="../tags/tag404.xml"/><Relationship Id="rId19" Type="http://schemas.openxmlformats.org/officeDocument/2006/relationships/slideLayout" Target="../slideLayouts/slideLayout109.xml"/><Relationship Id="rId18" Type="http://schemas.openxmlformats.org/officeDocument/2006/relationships/tags" Target="../tags/tag420.xml"/><Relationship Id="rId17" Type="http://schemas.openxmlformats.org/officeDocument/2006/relationships/tags" Target="../tags/tag419.xml"/><Relationship Id="rId16" Type="http://schemas.openxmlformats.org/officeDocument/2006/relationships/tags" Target="../tags/tag418.xml"/><Relationship Id="rId15" Type="http://schemas.openxmlformats.org/officeDocument/2006/relationships/tags" Target="../tags/tag417.xml"/><Relationship Id="rId14" Type="http://schemas.openxmlformats.org/officeDocument/2006/relationships/tags" Target="../tags/tag416.xml"/><Relationship Id="rId13" Type="http://schemas.openxmlformats.org/officeDocument/2006/relationships/tags" Target="../tags/tag415.xml"/><Relationship Id="rId12" Type="http://schemas.openxmlformats.org/officeDocument/2006/relationships/tags" Target="../tags/tag414.xml"/><Relationship Id="rId11" Type="http://schemas.openxmlformats.org/officeDocument/2006/relationships/tags" Target="../tags/tag413.xml"/><Relationship Id="rId10" Type="http://schemas.openxmlformats.org/officeDocument/2006/relationships/tags" Target="../tags/tag412.xml"/><Relationship Id="rId1" Type="http://schemas.openxmlformats.org/officeDocument/2006/relationships/tags" Target="../tags/tag403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29.xml"/><Relationship Id="rId8" Type="http://schemas.openxmlformats.org/officeDocument/2006/relationships/tags" Target="../tags/tag428.xml"/><Relationship Id="rId7" Type="http://schemas.openxmlformats.org/officeDocument/2006/relationships/tags" Target="../tags/tag427.xml"/><Relationship Id="rId6" Type="http://schemas.openxmlformats.org/officeDocument/2006/relationships/tags" Target="../tags/tag426.xml"/><Relationship Id="rId5" Type="http://schemas.openxmlformats.org/officeDocument/2006/relationships/tags" Target="../tags/tag425.xml"/><Relationship Id="rId4" Type="http://schemas.openxmlformats.org/officeDocument/2006/relationships/tags" Target="../tags/tag424.xml"/><Relationship Id="rId3" Type="http://schemas.openxmlformats.org/officeDocument/2006/relationships/tags" Target="../tags/tag423.xml"/><Relationship Id="rId2" Type="http://schemas.openxmlformats.org/officeDocument/2006/relationships/tags" Target="../tags/tag422.xml"/><Relationship Id="rId12" Type="http://schemas.openxmlformats.org/officeDocument/2006/relationships/slideLayout" Target="../slideLayouts/slideLayout109.xml"/><Relationship Id="rId11" Type="http://schemas.openxmlformats.org/officeDocument/2006/relationships/tags" Target="../tags/tag431.xml"/><Relationship Id="rId10" Type="http://schemas.openxmlformats.org/officeDocument/2006/relationships/tags" Target="../tags/tag430.xml"/><Relationship Id="rId1" Type="http://schemas.openxmlformats.org/officeDocument/2006/relationships/tags" Target="../tags/tag421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13.xml"/><Relationship Id="rId3" Type="http://schemas.openxmlformats.org/officeDocument/2006/relationships/tags" Target="../tags/tag433.xml"/><Relationship Id="rId2" Type="http://schemas.openxmlformats.org/officeDocument/2006/relationships/tags" Target="../tags/tag43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4" Type="http://schemas.openxmlformats.org/officeDocument/2006/relationships/slideLayout" Target="../slideLayouts/slideLayout109.xml"/><Relationship Id="rId13" Type="http://schemas.openxmlformats.org/officeDocument/2006/relationships/tags" Target="../tags/tag242.xml"/><Relationship Id="rId12" Type="http://schemas.openxmlformats.org/officeDocument/2006/relationships/image" Target="../media/image11.jpeg"/><Relationship Id="rId11" Type="http://schemas.openxmlformats.org/officeDocument/2006/relationships/tags" Target="../tags/tag241.xml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1.xml"/><Relationship Id="rId8" Type="http://schemas.openxmlformats.org/officeDocument/2006/relationships/tags" Target="../tags/tag250.xml"/><Relationship Id="rId7" Type="http://schemas.openxmlformats.org/officeDocument/2006/relationships/tags" Target="../tags/tag249.xml"/><Relationship Id="rId6" Type="http://schemas.openxmlformats.org/officeDocument/2006/relationships/tags" Target="../tags/tag248.xml"/><Relationship Id="rId5" Type="http://schemas.openxmlformats.org/officeDocument/2006/relationships/tags" Target="../tags/tag247.xml"/><Relationship Id="rId4" Type="http://schemas.openxmlformats.org/officeDocument/2006/relationships/tags" Target="../tags/tag246.xml"/><Relationship Id="rId3" Type="http://schemas.openxmlformats.org/officeDocument/2006/relationships/tags" Target="../tags/tag245.xml"/><Relationship Id="rId2" Type="http://schemas.openxmlformats.org/officeDocument/2006/relationships/tags" Target="../tags/tag244.xml"/><Relationship Id="rId12" Type="http://schemas.openxmlformats.org/officeDocument/2006/relationships/slideLayout" Target="../slideLayouts/slideLayout109.xml"/><Relationship Id="rId11" Type="http://schemas.openxmlformats.org/officeDocument/2006/relationships/tags" Target="../tags/tag253.xml"/><Relationship Id="rId10" Type="http://schemas.openxmlformats.org/officeDocument/2006/relationships/tags" Target="../tags/tag252.xml"/><Relationship Id="rId1" Type="http://schemas.openxmlformats.org/officeDocument/2006/relationships/tags" Target="../tags/tag24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2.xml"/><Relationship Id="rId8" Type="http://schemas.openxmlformats.org/officeDocument/2006/relationships/tags" Target="../tags/tag261.xml"/><Relationship Id="rId7" Type="http://schemas.openxmlformats.org/officeDocument/2006/relationships/tags" Target="../tags/tag260.xml"/><Relationship Id="rId6" Type="http://schemas.openxmlformats.org/officeDocument/2006/relationships/tags" Target="../tags/tag259.xml"/><Relationship Id="rId5" Type="http://schemas.openxmlformats.org/officeDocument/2006/relationships/tags" Target="../tags/tag258.xml"/><Relationship Id="rId4" Type="http://schemas.openxmlformats.org/officeDocument/2006/relationships/tags" Target="../tags/tag257.xml"/><Relationship Id="rId3" Type="http://schemas.openxmlformats.org/officeDocument/2006/relationships/tags" Target="../tags/tag256.xml"/><Relationship Id="rId2" Type="http://schemas.openxmlformats.org/officeDocument/2006/relationships/tags" Target="../tags/tag255.xml"/><Relationship Id="rId12" Type="http://schemas.openxmlformats.org/officeDocument/2006/relationships/slideLayout" Target="../slideLayouts/slideLayout109.xml"/><Relationship Id="rId11" Type="http://schemas.openxmlformats.org/officeDocument/2006/relationships/tags" Target="../tags/tag264.xml"/><Relationship Id="rId10" Type="http://schemas.openxmlformats.org/officeDocument/2006/relationships/tags" Target="../tags/tag263.xml"/><Relationship Id="rId1" Type="http://schemas.openxmlformats.org/officeDocument/2006/relationships/tags" Target="../tags/tag25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3.xml"/><Relationship Id="rId8" Type="http://schemas.openxmlformats.org/officeDocument/2006/relationships/tags" Target="../tags/tag272.xml"/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tags" Target="../tags/tag268.xml"/><Relationship Id="rId3" Type="http://schemas.openxmlformats.org/officeDocument/2006/relationships/tags" Target="../tags/tag267.xml"/><Relationship Id="rId2" Type="http://schemas.openxmlformats.org/officeDocument/2006/relationships/tags" Target="../tags/tag266.xml"/><Relationship Id="rId12" Type="http://schemas.openxmlformats.org/officeDocument/2006/relationships/slideLayout" Target="../slideLayouts/slideLayout109.xml"/><Relationship Id="rId11" Type="http://schemas.openxmlformats.org/officeDocument/2006/relationships/tags" Target="../tags/tag275.xml"/><Relationship Id="rId10" Type="http://schemas.openxmlformats.org/officeDocument/2006/relationships/tags" Target="../tags/tag274.xml"/><Relationship Id="rId1" Type="http://schemas.openxmlformats.org/officeDocument/2006/relationships/tags" Target="../tags/tag265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4.xml"/><Relationship Id="rId8" Type="http://schemas.openxmlformats.org/officeDocument/2006/relationships/tags" Target="../tags/tag283.xml"/><Relationship Id="rId7" Type="http://schemas.openxmlformats.org/officeDocument/2006/relationships/tags" Target="../tags/tag282.xml"/><Relationship Id="rId6" Type="http://schemas.openxmlformats.org/officeDocument/2006/relationships/tags" Target="../tags/tag281.xml"/><Relationship Id="rId5" Type="http://schemas.openxmlformats.org/officeDocument/2006/relationships/tags" Target="../tags/tag280.xml"/><Relationship Id="rId4" Type="http://schemas.openxmlformats.org/officeDocument/2006/relationships/tags" Target="../tags/tag279.xml"/><Relationship Id="rId3" Type="http://schemas.openxmlformats.org/officeDocument/2006/relationships/tags" Target="../tags/tag278.xml"/><Relationship Id="rId2" Type="http://schemas.openxmlformats.org/officeDocument/2006/relationships/tags" Target="../tags/tag277.xml"/><Relationship Id="rId13" Type="http://schemas.openxmlformats.org/officeDocument/2006/relationships/slideLayout" Target="../slideLayouts/slideLayout109.xml"/><Relationship Id="rId12" Type="http://schemas.openxmlformats.org/officeDocument/2006/relationships/tags" Target="../tags/tag286.xml"/><Relationship Id="rId11" Type="http://schemas.openxmlformats.org/officeDocument/2006/relationships/image" Target="../media/image12.jpeg"/><Relationship Id="rId10" Type="http://schemas.openxmlformats.org/officeDocument/2006/relationships/tags" Target="../tags/tag285.xml"/><Relationship Id="rId1" Type="http://schemas.openxmlformats.org/officeDocument/2006/relationships/tags" Target="../tags/tag276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tags" Target="../tags/tag294.xml"/><Relationship Id="rId7" Type="http://schemas.openxmlformats.org/officeDocument/2006/relationships/tags" Target="../tags/tag293.xml"/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tags" Target="../tags/tag290.xml"/><Relationship Id="rId3" Type="http://schemas.openxmlformats.org/officeDocument/2006/relationships/tags" Target="../tags/tag289.xml"/><Relationship Id="rId2" Type="http://schemas.openxmlformats.org/officeDocument/2006/relationships/tags" Target="../tags/tag288.xml"/><Relationship Id="rId14" Type="http://schemas.openxmlformats.org/officeDocument/2006/relationships/slideLayout" Target="../slideLayouts/slideLayout109.xml"/><Relationship Id="rId13" Type="http://schemas.openxmlformats.org/officeDocument/2006/relationships/tags" Target="../tags/tag298.xml"/><Relationship Id="rId12" Type="http://schemas.openxmlformats.org/officeDocument/2006/relationships/image" Target="../media/image12.jpeg"/><Relationship Id="rId11" Type="http://schemas.openxmlformats.org/officeDocument/2006/relationships/tags" Target="../tags/tag297.xml"/><Relationship Id="rId10" Type="http://schemas.openxmlformats.org/officeDocument/2006/relationships/tags" Target="../tags/tag296.xml"/><Relationship Id="rId1" Type="http://schemas.openxmlformats.org/officeDocument/2006/relationships/tags" Target="../tags/tag287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7.xml"/><Relationship Id="rId8" Type="http://schemas.openxmlformats.org/officeDocument/2006/relationships/tags" Target="../tags/tag306.xml"/><Relationship Id="rId7" Type="http://schemas.openxmlformats.org/officeDocument/2006/relationships/tags" Target="../tags/tag305.xml"/><Relationship Id="rId6" Type="http://schemas.openxmlformats.org/officeDocument/2006/relationships/tags" Target="../tags/tag304.xml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2" Type="http://schemas.openxmlformats.org/officeDocument/2006/relationships/slideLayout" Target="../slideLayouts/slideLayout109.xml"/><Relationship Id="rId11" Type="http://schemas.openxmlformats.org/officeDocument/2006/relationships/tags" Target="../tags/tag309.xml"/><Relationship Id="rId10" Type="http://schemas.openxmlformats.org/officeDocument/2006/relationships/tags" Target="../tags/tag308.xml"/><Relationship Id="rId1" Type="http://schemas.openxmlformats.org/officeDocument/2006/relationships/tags" Target="../tags/tag299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8.xml"/><Relationship Id="rId8" Type="http://schemas.openxmlformats.org/officeDocument/2006/relationships/tags" Target="../tags/tag317.xml"/><Relationship Id="rId7" Type="http://schemas.openxmlformats.org/officeDocument/2006/relationships/tags" Target="../tags/tag316.xml"/><Relationship Id="rId6" Type="http://schemas.openxmlformats.org/officeDocument/2006/relationships/tags" Target="../tags/tag315.xml"/><Relationship Id="rId5" Type="http://schemas.openxmlformats.org/officeDocument/2006/relationships/tags" Target="../tags/tag314.xml"/><Relationship Id="rId4" Type="http://schemas.openxmlformats.org/officeDocument/2006/relationships/tags" Target="../tags/tag313.xml"/><Relationship Id="rId3" Type="http://schemas.openxmlformats.org/officeDocument/2006/relationships/tags" Target="../tags/tag312.xml"/><Relationship Id="rId2" Type="http://schemas.openxmlformats.org/officeDocument/2006/relationships/tags" Target="../tags/tag311.xml"/><Relationship Id="rId15" Type="http://schemas.openxmlformats.org/officeDocument/2006/relationships/slideLayout" Target="../slideLayouts/slideLayout109.xml"/><Relationship Id="rId14" Type="http://schemas.openxmlformats.org/officeDocument/2006/relationships/tags" Target="../tags/tag322.xml"/><Relationship Id="rId13" Type="http://schemas.openxmlformats.org/officeDocument/2006/relationships/image" Target="../media/image13.jpeg"/><Relationship Id="rId12" Type="http://schemas.openxmlformats.org/officeDocument/2006/relationships/tags" Target="../tags/tag321.xml"/><Relationship Id="rId11" Type="http://schemas.openxmlformats.org/officeDocument/2006/relationships/tags" Target="../tags/tag320.xml"/><Relationship Id="rId10" Type="http://schemas.openxmlformats.org/officeDocument/2006/relationships/tags" Target="../tags/tag319.xml"/><Relationship Id="rId1" Type="http://schemas.openxmlformats.org/officeDocument/2006/relationships/tags" Target="../tags/tag3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7" y="2022578"/>
            <a:ext cx="4927600" cy="149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019" y="1433027"/>
            <a:ext cx="5037123" cy="4501259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第七单元 四季之美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语文部编版五年级上册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66327" y="1906800"/>
            <a:ext cx="10689167" cy="6965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20" tIns="60960" rIns="121920" bIns="60960" numCol="1" anchor="ctr" anchorCtr="0" compatLnSpc="1">
            <a:spAutoFit/>
          </a:bodyPr>
          <a:lstStyle/>
          <a:p>
            <a:r>
              <a:rPr 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2.</a:t>
            </a:r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读第二自然段，看看作者抓住了夏天哪些景物。</a:t>
            </a:r>
            <a:endParaRPr lang="zh-CN" altLang="en-US" sz="373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61963" y="2756608"/>
            <a:ext cx="10096528" cy="6965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20" tIns="60960" rIns="121920" bIns="60960" numCol="1" anchor="ctr" anchorCtr="0" compatLnSpc="1">
            <a:spAutoFit/>
          </a:bodyPr>
          <a:lstStyle/>
          <a:p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夏天</a:t>
            </a:r>
            <a:r>
              <a:rPr 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----</a:t>
            </a:r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夜晚（萤火虫的动态）</a:t>
            </a:r>
            <a:endParaRPr lang="zh-CN" altLang="en-US" sz="373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pic>
        <p:nvPicPr>
          <p:cNvPr id="5" name="Picture 2" descr="http://img.mp.itc.cn/upload/20160722/933fa2c4df684094ab53912475c4430e.jpg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195445" y="3621021"/>
            <a:ext cx="3983765" cy="3114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93012" y="1320494"/>
            <a:ext cx="10096528" cy="20104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20" tIns="60960" rIns="121920" bIns="60960" numCol="1" anchor="ctr" anchorCtr="0" compatLnSpc="1">
            <a:spAutoFit/>
          </a:bodyPr>
          <a:lstStyle/>
          <a:p>
            <a:r>
              <a:rPr kumimoji="0" lang="en-US" altLang="zh-CN" sz="3735" b="0" i="0" u="none" strike="noStrike" cap="none" normalizeH="0" baseline="0" dirty="0" smtClean="0">
                <a:ln>
                  <a:noFill/>
                </a:ln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 </a:t>
            </a:r>
            <a:r>
              <a:rPr 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3.</a:t>
            </a:r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读第三自然段，说说秋天的美体现在哪里。</a:t>
            </a:r>
            <a:endParaRPr lang="zh-CN" altLang="en-US" sz="373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z="3735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en-US" altLang="zh-CN" sz="3735" b="0" i="0" u="none" strike="noStrike" cap="none" normalizeH="0" baseline="0" dirty="0" smtClean="0">
              <a:ln>
                <a:noFill/>
              </a:ln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821097" y="2511427"/>
            <a:ext cx="10001320" cy="6965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20" tIns="60960" rIns="121920" bIns="6096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秋天</a:t>
            </a:r>
            <a:r>
              <a:rPr 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---</a:t>
            </a:r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黄昏（鸟儿们的动态）</a:t>
            </a:r>
            <a:endParaRPr kumimoji="0" lang="zh-CN" altLang="en-US" sz="3735" b="0" i="0" u="none" strike="noStrike" cap="none" normalizeH="0" baseline="0" dirty="0" smtClean="0">
              <a:ln>
                <a:noFill/>
              </a:ln>
              <a:solidFill>
                <a:schemeClr val="dk1"/>
              </a:solidFill>
              <a:effectLst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>
            <p:custDataLst>
              <p:tags r:id="rId12"/>
            </p:custDataLst>
          </p:nvPr>
        </p:nvSpPr>
        <p:spPr>
          <a:xfrm>
            <a:off x="821135" y="3617925"/>
            <a:ext cx="10191327" cy="66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乌鸦归巢   成群大雁</a:t>
            </a:r>
            <a:r>
              <a:rPr 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</a:t>
            </a:r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大自然的各种声音</a:t>
            </a:r>
            <a:endParaRPr lang="zh-CN" altLang="en-US" sz="3735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pic>
        <p:nvPicPr>
          <p:cNvPr id="6" name="Picture 2" descr="C:\Users\Administrator\Desktop\1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109085" y="4282440"/>
            <a:ext cx="3785235" cy="2677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9217" grpId="0" bldLvl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101" name="Rectangle 5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69713" y="1235393"/>
            <a:ext cx="10853420" cy="6965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20" tIns="60960" rIns="121920" bIns="6096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735" b="0" i="0" u="none" strike="noStrike" cap="none" normalizeH="0" baseline="0" dirty="0" smtClean="0">
                <a:ln>
                  <a:noFill/>
                </a:ln>
                <a:solidFill>
                  <a:schemeClr val="dk1"/>
                </a:solidFill>
                <a:effectLst/>
                <a:latin typeface="幼圆" charset="0"/>
                <a:ea typeface="黑体" panose="02010609060101010101" pitchFamily="49" charset="-122"/>
                <a:cs typeface="幼圆" charset="0"/>
              </a:rPr>
              <a:t>4.</a:t>
            </a:r>
            <a:r>
              <a:rPr kumimoji="0" lang="zh-CN" altLang="en-US" sz="3735" b="0" i="0" u="none" strike="noStrike" cap="none" normalizeH="0" baseline="0" dirty="0" smtClean="0">
                <a:ln>
                  <a:noFill/>
                </a:ln>
                <a:solidFill>
                  <a:schemeClr val="dk1"/>
                </a:solidFill>
                <a:effectLst/>
                <a:latin typeface="幼圆" charset="0"/>
                <a:ea typeface="黑体" panose="02010609060101010101" pitchFamily="49" charset="-122"/>
                <a:cs typeface="幼圆" charset="0"/>
              </a:rPr>
              <a:t>读第四自然段，说说冬天美在哪里。心情怎样？</a:t>
            </a:r>
            <a:endParaRPr kumimoji="0" lang="zh-CN" altLang="en-US" sz="3735" b="0" i="0" u="none" strike="noStrike" cap="none" normalizeH="0" baseline="0" dirty="0" smtClean="0">
              <a:ln>
                <a:noFill/>
              </a:ln>
              <a:solidFill>
                <a:schemeClr val="dk1"/>
              </a:solidFill>
              <a:effectLst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0" name="文本框 99"/>
          <p:cNvSpPr txBox="1"/>
          <p:nvPr>
            <p:custDataLst>
              <p:tags r:id="rId11"/>
            </p:custDataLst>
          </p:nvPr>
        </p:nvSpPr>
        <p:spPr>
          <a:xfrm>
            <a:off x="2511213" y="2440517"/>
            <a:ext cx="6773333" cy="6661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zh-CN" sz="3735" b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冬天早晨   落雪   闲逸</a:t>
            </a:r>
            <a:endParaRPr lang="zh-CN" altLang="en-US" sz="3735" b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6" name="Picture 2" descr="C:\Users\Administrator\Desktop\u=668329653,3207979290&amp;fm=26&amp;gp=0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19830" y="3106632"/>
            <a:ext cx="4751851" cy="3729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bldLvl="0" animBg="1"/>
      <p:bldP spid="10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90880" y="1242590"/>
            <a:ext cx="11363113" cy="32010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20" tIns="60960" rIns="121920" bIns="60960" numCol="1" anchor="ctr" anchorCtr="0" compatLnSpc="1">
            <a:spAutoFit/>
          </a:bodyPr>
          <a:lstStyle/>
          <a:p>
            <a:pPr indent="3048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</a:t>
            </a:r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我们再一次读课文，思考：这篇课文采用什么顺序来描写的？你从什么地方看出来的？</a:t>
            </a:r>
            <a:endParaRPr lang="zh-CN" altLang="en-US" sz="426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lvl="0" indent="3048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4265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82693" y="3889165"/>
            <a:ext cx="11425767" cy="2214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20" tIns="60960" rIns="121920" bIns="60960" numCol="1" anchor="ctr" anchorCtr="0" compatLnSpc="1">
            <a:spAutoFit/>
          </a:bodyPr>
          <a:lstStyle/>
          <a:p>
            <a:pPr indent="3048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800" dirty="0" smtClean="0">
                <a:solidFill>
                  <a:srgbClr val="000000"/>
                </a:solidFill>
                <a:latin typeface="幼圆" charset="0"/>
                <a:cs typeface="幼圆" charset="0"/>
              </a:rPr>
              <a:t>  </a:t>
            </a:r>
            <a:r>
              <a:rPr lang="zh-CN" altLang="en-US" sz="4265" dirty="0" smtClean="0">
                <a:solidFill>
                  <a:srgbClr val="000000"/>
                </a:solidFill>
                <a:latin typeface="幼圆" charset="0"/>
                <a:cs typeface="幼圆" charset="0"/>
              </a:rPr>
              <a:t>用的是时间顺序。从“春、夏、秋、冬”这四个词语看出来的。</a:t>
            </a:r>
            <a:endParaRPr lang="zh-CN" altLang="en-US" sz="4265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Picture 2" descr="C:\Users\Administrator\Desktop\timg.jpg"/>
          <p:cNvPicPr>
            <a:picLocks noChangeAspect="1" noChangeArrowheads="1"/>
          </p:cNvPicPr>
          <p:nvPr/>
        </p:nvPicPr>
        <p:blipFill>
          <a:blip r:embed="rId10" cstate="print"/>
          <a:srcRect b="10829"/>
          <a:stretch>
            <a:fillRect/>
          </a:stretch>
        </p:blipFill>
        <p:spPr bwMode="auto">
          <a:xfrm>
            <a:off x="7160" y="4451669"/>
            <a:ext cx="3484880" cy="2419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http://img.mp.itc.cn/upload/20160722/933fa2c4df684094ab53912475c4430e.jpg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67541" y="2276872"/>
            <a:ext cx="3600708" cy="2814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Administrator\Desktop\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943873" y="875732"/>
            <a:ext cx="3360373" cy="2544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Administrator\Desktop\u=668329653,3207979290&amp;fm=26&amp;gp=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48128" y="5877"/>
            <a:ext cx="3099657" cy="2433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37540" y="946679"/>
            <a:ext cx="10573173" cy="5667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20" tIns="60960" rIns="121920" bIns="60960" numCol="1" anchor="ctr" anchorCtr="0" compatLnSpc="1">
            <a:spAutoFit/>
          </a:bodyPr>
          <a:lstStyle/>
          <a:p>
            <a:pPr indent="3048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4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我们常用的写作顺序有时间顺序、空间顺序这两种。介绍事物的发展，一般用时间顺序；介绍物体不同部位的情况，适合用空间顺序。我们在写作的时候，要根据所写内容来确定写作的顺序。</a:t>
            </a:r>
            <a:endParaRPr lang="zh-CN" altLang="en-US" sz="3735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lvl="0" indent="3048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3735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写法探究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>
            <p:custDataLst>
              <p:tags r:id="rId10"/>
            </p:custDataLst>
          </p:nvPr>
        </p:nvSpPr>
        <p:spPr>
          <a:xfrm>
            <a:off x="806873" y="2036233"/>
            <a:ext cx="10877127" cy="304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 </a:t>
            </a:r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作者在描写四季之美的时候，只是抓住每个季节最具有代表性的美，</a:t>
            </a:r>
            <a:r>
              <a:rPr lang="zh-CN" altLang="zh-CN" sz="4265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所写景物不多，却营造出美的氛围。</a:t>
            </a:r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简洁而美丽。</a:t>
            </a:r>
            <a:endParaRPr lang="zh-CN" altLang="en-US" sz="426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写法探究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>
            <p:custDataLst>
              <p:tags r:id="rId10"/>
            </p:custDataLst>
          </p:nvPr>
        </p:nvSpPr>
        <p:spPr>
          <a:xfrm>
            <a:off x="315749" y="2666995"/>
            <a:ext cx="2352040" cy="748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四季之美</a:t>
            </a:r>
            <a:endParaRPr lang="zh-CN" altLang="en-US" sz="4265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左大括号 3"/>
          <p:cNvSpPr/>
          <p:nvPr>
            <p:custDataLst>
              <p:tags r:id="rId11"/>
            </p:custDataLst>
          </p:nvPr>
        </p:nvSpPr>
        <p:spPr>
          <a:xfrm>
            <a:off x="2601765" y="1523987"/>
            <a:ext cx="381003" cy="3238523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0" name="矩形 9"/>
          <p:cNvSpPr/>
          <p:nvPr>
            <p:custDataLst>
              <p:tags r:id="rId12"/>
            </p:custDataLst>
          </p:nvPr>
        </p:nvSpPr>
        <p:spPr>
          <a:xfrm>
            <a:off x="3078019" y="1142984"/>
            <a:ext cx="5876925" cy="748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春天</a:t>
            </a:r>
            <a:r>
              <a:rPr lang="en-US" altLang="zh-CN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---</a:t>
            </a:r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黎明  颜色变化</a:t>
            </a:r>
            <a:endParaRPr lang="zh-CN" altLang="en-US" sz="426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1" name="矩形 10"/>
          <p:cNvSpPr/>
          <p:nvPr>
            <p:custDataLst>
              <p:tags r:id="rId13"/>
            </p:custDataLst>
          </p:nvPr>
        </p:nvSpPr>
        <p:spPr>
          <a:xfrm>
            <a:off x="3078019" y="2095491"/>
            <a:ext cx="4521200" cy="748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夏天</a:t>
            </a:r>
            <a:r>
              <a:rPr lang="en-US" altLang="zh-CN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---</a:t>
            </a:r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夜晚 动态</a:t>
            </a:r>
            <a:endParaRPr lang="zh-CN" altLang="en-US" sz="426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2" name="左大括号 11"/>
          <p:cNvSpPr/>
          <p:nvPr>
            <p:custDataLst>
              <p:tags r:id="rId14"/>
            </p:custDataLst>
          </p:nvPr>
        </p:nvSpPr>
        <p:spPr>
          <a:xfrm flipH="1">
            <a:off x="8983560" y="1523987"/>
            <a:ext cx="381003" cy="3238523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3" name="矩形 12"/>
          <p:cNvSpPr/>
          <p:nvPr>
            <p:custDataLst>
              <p:tags r:id="rId15"/>
            </p:custDataLst>
          </p:nvPr>
        </p:nvSpPr>
        <p:spPr>
          <a:xfrm>
            <a:off x="9501433" y="2857496"/>
            <a:ext cx="2352040" cy="748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时间顺序</a:t>
            </a:r>
            <a:endParaRPr lang="zh-CN" altLang="en-US" sz="4265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0" name="矩形 19"/>
          <p:cNvSpPr/>
          <p:nvPr>
            <p:custDataLst>
              <p:tags r:id="rId16"/>
            </p:custDataLst>
          </p:nvPr>
        </p:nvSpPr>
        <p:spPr>
          <a:xfrm>
            <a:off x="3078019" y="3047997"/>
            <a:ext cx="3436620" cy="748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秋天</a:t>
            </a:r>
            <a:r>
              <a:rPr lang="en-US" altLang="zh-CN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----</a:t>
            </a:r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黄昏</a:t>
            </a:r>
            <a:endParaRPr lang="zh-CN" altLang="en-US" sz="426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2" name="矩形 21"/>
          <p:cNvSpPr/>
          <p:nvPr>
            <p:custDataLst>
              <p:tags r:id="rId17"/>
            </p:custDataLst>
          </p:nvPr>
        </p:nvSpPr>
        <p:spPr>
          <a:xfrm>
            <a:off x="3078019" y="4000504"/>
            <a:ext cx="5876925" cy="748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冬天</a:t>
            </a:r>
            <a:r>
              <a:rPr lang="en-US" altLang="zh-CN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--</a:t>
            </a:r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早晨  落雪 闲适</a:t>
            </a:r>
            <a:endParaRPr lang="zh-CN" altLang="en-US" sz="426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  <p:bldP spid="10" grpId="0"/>
      <p:bldP spid="11" grpId="0"/>
      <p:bldP spid="12" grpId="0" bldLvl="0" animBg="1"/>
      <p:bldP spid="13" grpId="0"/>
      <p:bldP spid="20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097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52464" y="2477009"/>
            <a:ext cx="10287029" cy="6965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20" tIns="60960" rIns="121920" bIns="60960" numCol="1" anchor="ctr" anchorCtr="0" compatLnSpc="1">
            <a:spAutoFit/>
          </a:bodyPr>
          <a:lstStyle/>
          <a:p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试着用时间顺序写一写你喜欢的植物的成长过程。</a:t>
            </a:r>
            <a:endParaRPr lang="zh-CN" altLang="en-US" sz="3735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文本框 49153"/>
          <p:cNvSpPr txBox="1"/>
          <p:nvPr>
            <p:custDataLst>
              <p:tags r:id="rId10"/>
            </p:custDataLst>
          </p:nvPr>
        </p:nvSpPr>
        <p:spPr>
          <a:xfrm>
            <a:off x="1048385" y="1213485"/>
            <a:ext cx="10096500" cy="13233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035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35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47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</a:pPr>
            <a:r>
              <a:rPr lang="zh-CN" altLang="en-US" sz="2665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同学们，一年有几个季节？分别是什么？每个季节有什么特点？</a:t>
            </a:r>
            <a:endParaRPr lang="zh-CN" altLang="en-US" sz="2665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665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我们看看日本作家清少纳言笔下的四季是怎样的。</a:t>
            </a:r>
            <a:endParaRPr lang="zh-CN" altLang="en-US" sz="2665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圆角矩形 6"/>
          <p:cNvSpPr/>
          <p:nvPr>
            <p:custDataLst>
              <p:tags r:id="rId11"/>
            </p:custDataLst>
          </p:nvPr>
        </p:nvSpPr>
        <p:spPr>
          <a:xfrm>
            <a:off x="804545" y="1213485"/>
            <a:ext cx="10763885" cy="1270000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4" name="Picture 2" descr="https://timgsa.baidu.com/timg?image&amp;quality=80&amp;size=b9999_10000&amp;sec=1554521324413&amp;di=66ff345427e22a922c6de10adfdc93d3&amp;imgtype=0&amp;src=http%3A%2F%2Fphoto.tuchong.com%2F1032477%2Ff%2F19514188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806363" y="3117427"/>
            <a:ext cx="8760460" cy="3355340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矩形 7"/>
          <p:cNvSpPr/>
          <p:nvPr>
            <p:custDataLst>
              <p:tags r:id="rId10"/>
            </p:custDataLst>
          </p:nvPr>
        </p:nvSpPr>
        <p:spPr>
          <a:xfrm>
            <a:off x="857213" y="1971453"/>
            <a:ext cx="10001320" cy="3415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4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1.</a:t>
            </a:r>
            <a:r>
              <a:rPr lang="zh-CN" altLang="en-US" sz="4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自读课文，画出生字词。</a:t>
            </a:r>
            <a:endParaRPr lang="zh-CN" altLang="en-US" sz="48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en-US" sz="4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2.</a:t>
            </a:r>
            <a:r>
              <a:rPr lang="zh-CN" altLang="en-US" sz="4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小组活动，大家借助工具书解决生字词，并在小组内交流。</a:t>
            </a:r>
            <a:endParaRPr lang="zh-CN" altLang="en-US" sz="48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57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76211" y="1904236"/>
            <a:ext cx="10858576" cy="299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20" tIns="60960" rIns="121920" bIns="60960" numCol="1" anchor="ctr" anchorCtr="0" compatLnSpc="1">
            <a:spAutoFit/>
          </a:bodyPr>
          <a:lstStyle/>
          <a:p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朗读指导：在朗读的时候，要注意读出感情。这篇文章描写的是四季之美，表达的是作者对四季之美的喜爱之情。因此我们在阅读的时候，要把这种喜爱的情感读出来。我们要通过轻重读、语速的快慢来表达情感。下面，我们读课文，看谁读得好。</a:t>
            </a:r>
            <a:endParaRPr lang="zh-CN" altLang="en-US" sz="3735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>
            <p:custDataLst>
              <p:tags r:id="rId10"/>
            </p:custDataLst>
          </p:nvPr>
        </p:nvSpPr>
        <p:spPr>
          <a:xfrm>
            <a:off x="2282043" y="1829237"/>
            <a:ext cx="8288087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    清少纳言（约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966~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约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1025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），清是姓，少纳言是她在宫中的官职。日本平安时期著名的女作家，被后世誉为“日本散文鼻祖”。       </a:t>
            </a:r>
            <a:endParaRPr lang="en-US" altLang="zh-CN" sz="32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   《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四季之美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》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选自其代表作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《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枕草子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》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，由卞立强先生翻译。</a:t>
            </a:r>
            <a:endParaRPr lang="zh-CN" altLang="en-US" sz="32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作者简介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228188" y="1693657"/>
            <a:ext cx="8001056" cy="1847214"/>
          </a:xfrm>
          <a:prstGeom prst="wedgeRectCallout">
            <a:avLst>
              <a:gd name="adj1" fmla="val -44792"/>
              <a:gd name="adj2" fmla="val 113481"/>
            </a:avLst>
          </a:prstGeom>
          <a:noFill/>
          <a:ln w="9525">
            <a:solidFill>
              <a:schemeClr val="accent1"/>
            </a:solidFill>
            <a:miter lim="800000"/>
          </a:ln>
          <a:effectLst/>
        </p:spPr>
        <p:txBody>
          <a:bodyPr vert="horz" wrap="square" lIns="121920" tIns="60960" rIns="121920" bIns="60960" numCol="1" anchor="ctr" anchorCtr="0" compatLnSpc="1">
            <a:spAutoFit/>
          </a:bodyPr>
          <a:lstStyle/>
          <a:p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黎明</a:t>
            </a:r>
            <a:r>
              <a:rPr 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</a:t>
            </a:r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红晕</a:t>
            </a:r>
            <a:r>
              <a:rPr 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</a:t>
            </a:r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漆黑</a:t>
            </a:r>
            <a:r>
              <a:rPr 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</a:t>
            </a:r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夜幕</a:t>
            </a:r>
            <a:r>
              <a:rPr 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</a:t>
            </a:r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降临</a:t>
            </a:r>
            <a:r>
              <a:rPr 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</a:t>
            </a:r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愈发</a:t>
            </a:r>
            <a:endParaRPr lang="zh-CN" altLang="en-US" sz="373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心旷神怡</a:t>
            </a:r>
            <a:r>
              <a:rPr 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 </a:t>
            </a:r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闲逸</a:t>
            </a:r>
            <a:r>
              <a:rPr 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</a:t>
            </a:r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和谐</a:t>
            </a:r>
            <a:r>
              <a:rPr 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</a:t>
            </a:r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扫兴</a:t>
            </a:r>
            <a:endParaRPr lang="zh-CN" altLang="en-US" sz="373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pic>
        <p:nvPicPr>
          <p:cNvPr id="7" name="Picture 3" descr="http://pic1.16pic.com/00/04/35/16pic_435789_b.jpg"/>
          <p:cNvPicPr>
            <a:picLocks noChangeAspect="1" noChangeArrowheads="1"/>
          </p:cNvPicPr>
          <p:nvPr/>
        </p:nvPicPr>
        <p:blipFill>
          <a:blip r:embed="rId11"/>
          <a:srcRect l="48462"/>
          <a:stretch>
            <a:fillRect/>
          </a:stretch>
        </p:blipFill>
        <p:spPr bwMode="auto">
          <a:xfrm>
            <a:off x="0" y="4343415"/>
            <a:ext cx="2228520" cy="2514585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505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56827" y="1714711"/>
            <a:ext cx="10357273" cy="2749549"/>
          </a:xfrm>
          <a:prstGeom prst="wedgeRectCallout">
            <a:avLst>
              <a:gd name="adj1" fmla="val -35500"/>
              <a:gd name="adj2" fmla="val 80705"/>
            </a:avLst>
          </a:prstGeom>
          <a:noFill/>
          <a:ln w="9525">
            <a:solidFill>
              <a:schemeClr val="accent1"/>
            </a:solidFill>
            <a:miter lim="800000"/>
          </a:ln>
          <a:effectLst/>
        </p:spPr>
        <p:txBody>
          <a:bodyPr vert="horz" wrap="square" lIns="121920" tIns="60960" rIns="121920" bIns="60960" numCol="1" anchor="ctr" anchorCtr="0" compatLnSpc="1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1.</a:t>
            </a:r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读课文，用一句话概括课文的主要内容。</a:t>
            </a:r>
            <a:endParaRPr lang="zh-CN" altLang="en-US" sz="426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2.</a:t>
            </a:r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全文总共有四段，每段的段意是什么？</a:t>
            </a:r>
            <a:endParaRPr lang="zh-CN" altLang="en-US" sz="426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marL="0" marR="0" lvl="0" indent="88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4265" b="0" i="0" u="none" strike="noStrike" cap="none" normalizeH="0" baseline="0" dirty="0" smtClean="0">
              <a:ln>
                <a:noFill/>
              </a:ln>
              <a:solidFill>
                <a:schemeClr val="dk1"/>
              </a:solidFill>
              <a:effectLst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1507" name="Picture 3" descr="http://pic1.16pic.com/00/04/35/16pic_435789_b.jpg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12"/>
          <a:srcRect l="48462"/>
          <a:stretch>
            <a:fillRect/>
          </a:stretch>
        </p:blipFill>
        <p:spPr bwMode="auto">
          <a:xfrm>
            <a:off x="0" y="5132493"/>
            <a:ext cx="2228427" cy="1639993"/>
          </a:xfrm>
          <a:prstGeom prst="rect">
            <a:avLst/>
          </a:prstGeom>
          <a:solidFill>
            <a:schemeClr val="lt2"/>
          </a:solidFill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1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66712" y="1524424"/>
            <a:ext cx="11144328" cy="48825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20" tIns="60960" rIns="121920" bIns="60960" numCol="1" anchor="ctr" anchorCtr="0" compatLnSpc="1">
            <a:spAutoFit/>
          </a:bodyPr>
          <a:lstStyle/>
          <a:p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这篇文章描写了四季不同的美景。</a:t>
            </a:r>
            <a:endParaRPr lang="zh-CN" altLang="en-US" sz="426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作者抓住每个季节不同的美景进行描写。</a:t>
            </a:r>
            <a:endParaRPr lang="zh-CN" altLang="en-US" sz="426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春天</a:t>
            </a:r>
            <a:r>
              <a:rPr 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----</a:t>
            </a:r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黎明</a:t>
            </a:r>
            <a:endParaRPr lang="zh-CN" altLang="en-US" sz="426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夏天</a:t>
            </a:r>
            <a:r>
              <a:rPr 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----</a:t>
            </a:r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夜晚</a:t>
            </a:r>
            <a:endParaRPr lang="zh-CN" altLang="en-US" sz="426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秋天</a:t>
            </a:r>
            <a:r>
              <a:rPr 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---</a:t>
            </a:r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黄昏</a:t>
            </a:r>
            <a:endParaRPr lang="zh-CN" altLang="en-US" sz="426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冬天</a:t>
            </a:r>
            <a:r>
              <a:rPr 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-----</a:t>
            </a:r>
            <a:r>
              <a:rPr lang="zh-CN" altLang="en-US" sz="426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早晨</a:t>
            </a:r>
            <a:endParaRPr lang="zh-CN" altLang="en-US" sz="426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marL="0" marR="0" lvl="0" indent="88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4265" b="0" i="0" u="none" strike="noStrike" cap="none" normalizeH="0" baseline="0" dirty="0" smtClean="0">
              <a:ln>
                <a:noFill/>
              </a:ln>
              <a:solidFill>
                <a:schemeClr val="dk1"/>
              </a:solidFill>
              <a:effectLst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2289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66712" y="1316130"/>
            <a:ext cx="10096528" cy="20104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20" tIns="60960" rIns="121920" bIns="6096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3735" b="0" i="0" u="none" strike="noStrike" cap="none" normalizeH="0" baseline="0" dirty="0" smtClean="0">
                <a:ln>
                  <a:noFill/>
                </a:ln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 </a:t>
            </a:r>
            <a:r>
              <a:rPr 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1.</a:t>
            </a:r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读第一自然段，说一说春天的美体现在哪里。作者写这一部分用了怎样的写法？</a:t>
            </a:r>
            <a:endParaRPr lang="zh-CN" altLang="en-US" sz="3735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735" b="0" i="0" u="none" strike="noStrike" cap="none" normalizeH="0" baseline="0" dirty="0" smtClean="0">
              <a:ln>
                <a:noFill/>
              </a:ln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61963" y="2467517"/>
            <a:ext cx="10096528" cy="2422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20" tIns="60960" rIns="121920" bIns="6096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735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作者认为春天最美的是黎明。作者描写了春天黎明的动态变化，描绘出春天特有的特点，体现出春天的动态美。</a:t>
            </a:r>
            <a:endParaRPr lang="zh-CN" altLang="en-US" sz="3735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zh-CN" altLang="en-US" sz="3735" dirty="0" smtClean="0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8" name="矩形 7"/>
          <p:cNvSpPr/>
          <p:nvPr>
            <p:custDataLst>
              <p:tags r:id="rId12"/>
            </p:custDataLst>
          </p:nvPr>
        </p:nvSpPr>
        <p:spPr>
          <a:xfrm>
            <a:off x="4367808" y="4677139"/>
            <a:ext cx="4769709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chemeClr val="accent1"/>
                </a:solidFill>
                <a:latin typeface="幼圆" charset="0"/>
                <a:cs typeface="幼圆" charset="0"/>
              </a:rPr>
              <a:t>鱼肚白</a:t>
            </a:r>
            <a:r>
              <a:rPr lang="en-US" sz="3200" dirty="0" smtClean="0">
                <a:solidFill>
                  <a:schemeClr val="accent1"/>
                </a:solidFill>
                <a:latin typeface="幼圆" charset="0"/>
                <a:cs typeface="幼圆" charset="0"/>
              </a:rPr>
              <a:t>-----</a:t>
            </a:r>
            <a:r>
              <a:rPr lang="zh-CN" altLang="en-US" sz="3200" dirty="0" smtClean="0">
                <a:solidFill>
                  <a:schemeClr val="accent1"/>
                </a:solidFill>
                <a:latin typeface="幼圆" charset="0"/>
                <a:cs typeface="幼圆" charset="0"/>
              </a:rPr>
              <a:t>微微的红晕</a:t>
            </a:r>
            <a:r>
              <a:rPr lang="en-US" sz="3200" dirty="0" smtClean="0">
                <a:solidFill>
                  <a:schemeClr val="accent1"/>
                </a:solidFill>
                <a:latin typeface="幼圆" charset="0"/>
                <a:cs typeface="幼圆" charset="0"/>
              </a:rPr>
              <a:t>---</a:t>
            </a:r>
            <a:r>
              <a:rPr lang="zh-CN" altLang="en-US" sz="3200" dirty="0" smtClean="0">
                <a:solidFill>
                  <a:schemeClr val="accent1"/>
                </a:solidFill>
                <a:latin typeface="幼圆" charset="0"/>
                <a:cs typeface="幼圆" charset="0"/>
              </a:rPr>
              <a:t>红紫红紫的彩云</a:t>
            </a:r>
            <a:endParaRPr lang="zh-CN" altLang="en-US" sz="3200" dirty="0" smtClean="0">
              <a:solidFill>
                <a:schemeClr val="accent1"/>
              </a:solidFill>
              <a:latin typeface="幼圆" charset="0"/>
              <a:cs typeface="幼圆" charset="0"/>
            </a:endParaRPr>
          </a:p>
        </p:txBody>
      </p:sp>
      <p:pic>
        <p:nvPicPr>
          <p:cNvPr id="6" name="Picture 2" descr="C:\Users\Administrator\Desktop\timg.jpg"/>
          <p:cNvPicPr>
            <a:picLocks noChangeAspect="1" noChangeArrowheads="1"/>
          </p:cNvPicPr>
          <p:nvPr/>
        </p:nvPicPr>
        <p:blipFill>
          <a:blip r:embed="rId13" cstate="print"/>
          <a:srcRect b="10829"/>
          <a:stretch>
            <a:fillRect/>
          </a:stretch>
        </p:blipFill>
        <p:spPr bwMode="auto">
          <a:xfrm>
            <a:off x="7160" y="4451669"/>
            <a:ext cx="3484880" cy="2419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" grpId="0" bldLvl="0" animBg="1"/>
      <p:bldP spid="14" grpId="0" bldLvl="0" animBg="1"/>
      <p:bldP spid="8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  <p:tag name="KSO_WM_UNIT_TYPE" val="i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  <p:tag name="KSO_WM_UNIT_TYPE" val="i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  <p:tag name="KSO_WM_UNIT_TYPE" val="i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  <p:tag name="KSO_WM_UNIT_TYPE" val="i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5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  <p:tag name="KSO_WM_UNIT_TYPE" val="i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6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</p:tagLst>
</file>

<file path=ppt/tags/tag2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  <p:tag name="KSO_WM_UNIT_TYPE" val="i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  <p:tag name="KSO_WM_UNIT_TYPE" val="i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5"/>
  <p:tag name="KSO_WM_UNIT_TEXT_FILL_TYPE" val="1"/>
</p:tagLst>
</file>

<file path=ppt/tags/tag32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  <p:tag name="KSO_WM_UNIT_TYPE" val="i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  <p:tag name="KSO_WM_UNIT_TYPE" val="i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  <p:tag name="KSO_WM_UNIT_TYPE" val="i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  <p:tag name="KSO_WM_UNIT_TYPE" val="i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  <p:tag name="KSO_WM_UNIT_TYPE" val="i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  <p:tag name="KSO_WM_UNIT_TYPE" val="i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  <p:tag name="KSO_WM_UNIT_TYPE" val="i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  <p:tag name="KSO_WM_UNIT_TYPE" val="i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4cac6e5-848f-40ca-9c7f-195ae3f25976}"/>
  <p:tag name="KSO_WM_UNIT_TYPE" val="i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33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34.xml><?xml version="1.0" encoding="utf-8"?>
<p:tagLst xmlns:p="http://schemas.openxmlformats.org/presentationml/2006/main">
  <p:tag name="COMMONDATA" val="eyJoZGlkIjoiZWE3NjZlYjJkMjNiZjRmNDUwNDg2MDIyMjNiOTJhMjAifQ==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5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6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1071</Words>
  <Application>WPS 演示</Application>
  <PresentationFormat>全屏显示(16:9)</PresentationFormat>
  <Paragraphs>114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19</vt:i4>
      </vt:variant>
    </vt:vector>
  </HeadingPairs>
  <TitlesOfParts>
    <vt:vector size="41" baseType="lpstr">
      <vt:lpstr>Arial</vt:lpstr>
      <vt:lpstr>宋体</vt:lpstr>
      <vt:lpstr>Wingdings</vt:lpstr>
      <vt:lpstr>黑体</vt:lpstr>
      <vt:lpstr>Times New Roman</vt:lpstr>
      <vt:lpstr>Songti SC Black</vt:lpstr>
      <vt:lpstr>楷体</vt:lpstr>
      <vt:lpstr>Calibri</vt:lpstr>
      <vt:lpstr>微软雅黑</vt:lpstr>
      <vt:lpstr>等线 Light</vt:lpstr>
      <vt:lpstr>Arial Unicode MS</vt:lpstr>
      <vt:lpstr>幼圆</vt:lpstr>
      <vt:lpstr>汉仪乐喵体W</vt:lpstr>
      <vt:lpstr>Arial</vt:lpstr>
      <vt:lpstr>幼圆</vt:lpstr>
      <vt:lpstr>5_Office 主题​​</vt:lpstr>
      <vt:lpstr>1_Office 主题​​</vt:lpstr>
      <vt:lpstr>3_Office 主题​​</vt:lpstr>
      <vt:lpstr>2_Office 主题​​</vt:lpstr>
      <vt:lpstr>4_Office 主题​​</vt:lpstr>
      <vt:lpstr>6_Office 主题​​</vt:lpstr>
      <vt:lpstr>16_Office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AutoBVT</dc:creator>
  <cp:lastModifiedBy>万润仪器贸易公司</cp:lastModifiedBy>
  <cp:revision>82</cp:revision>
  <dcterms:created xsi:type="dcterms:W3CDTF">2019-03-30T01:30:00Z</dcterms:created>
  <dcterms:modified xsi:type="dcterms:W3CDTF">2022-05-23T05:47:04Z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53B9B89B6A7C45B297377C9273A28893</vt:lpwstr>
  </property>
</Properties>
</file>