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2" r:id="rId3"/>
  </p:sldMasterIdLst>
  <p:notesMasterIdLst>
    <p:notesMasterId r:id="rId11"/>
  </p:notesMasterIdLst>
  <p:sldIdLst>
    <p:sldId id="330" r:id="rId4"/>
    <p:sldId id="331" r:id="rId5"/>
    <p:sldId id="332" r:id="rId6"/>
    <p:sldId id="333" r:id="rId7"/>
    <p:sldId id="334" r:id="rId8"/>
    <p:sldId id="335" r:id="rId9"/>
    <p:sldId id="336" r:id="rId10"/>
    <p:sldId id="337" r:id="rId12"/>
    <p:sldId id="338" r:id="rId13"/>
    <p:sldId id="339" r:id="rId14"/>
    <p:sldId id="340" r:id="rId15"/>
    <p:sldId id="341" r:id="rId16"/>
    <p:sldId id="342" r:id="rId17"/>
    <p:sldId id="343" r:id="rId18"/>
    <p:sldId id="344" r:id="rId19"/>
    <p:sldId id="345" r:id="rId20"/>
    <p:sldId id="346" r:id="rId21"/>
    <p:sldId id="347" r:id="rId22"/>
    <p:sldId id="348" r:id="rId23"/>
    <p:sldId id="349" r:id="rId24"/>
    <p:sldId id="350" r:id="rId25"/>
    <p:sldId id="351" r:id="rId26"/>
    <p:sldId id="352" r:id="rId27"/>
    <p:sldId id="353" r:id="rId28"/>
    <p:sldId id="354" r:id="rId29"/>
    <p:sldId id="355" r:id="rId30"/>
    <p:sldId id="356" r:id="rId31"/>
  </p:sldIdLst>
  <p:sldSz cx="12192000" cy="6858000"/>
  <p:notesSz cx="6858000" cy="9144000"/>
  <p:custDataLst>
    <p:tags r:id="rId3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佳琪 刘" initials="佳" lastIdx="0" clrIdx="0"/>
  <p:cmAuthor id="2" name="作者" initials="作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34" autoAdjust="0"/>
    <p:restoredTop sz="94660"/>
  </p:normalViewPr>
  <p:slideViewPr>
    <p:cSldViewPr snapToGrid="0">
      <p:cViewPr varScale="1">
        <p:scale>
          <a:sx n="57" d="100"/>
          <a:sy n="57" d="100"/>
        </p:scale>
        <p:origin x="892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6" Type="http://schemas.openxmlformats.org/officeDocument/2006/relationships/tags" Target="tags/tag198.xml"/><Relationship Id="rId35" Type="http://schemas.openxmlformats.org/officeDocument/2006/relationships/commentAuthors" Target="commentAuthors.xml"/><Relationship Id="rId34" Type="http://schemas.openxmlformats.org/officeDocument/2006/relationships/tableStyles" Target="tableStyles.xml"/><Relationship Id="rId33" Type="http://schemas.openxmlformats.org/officeDocument/2006/relationships/viewProps" Target="viewProps.xml"/><Relationship Id="rId32" Type="http://schemas.openxmlformats.org/officeDocument/2006/relationships/presProps" Target="presProps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幻灯片图像占位符 1"/>
          <p:cNvSpPr>
            <a:spLocks noGrp="1" noRot="1" noChangeAspect="1" noTextEdit="1"/>
          </p:cNvSpPr>
          <p:nvPr>
            <p:ph type="sldImg" idx="2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</p:spPr>
      </p:sp>
      <p:sp>
        <p:nvSpPr>
          <p:cNvPr id="23555" name="备注占位符 2"/>
          <p:cNvSpPr>
            <a:spLocks noGrp="1"/>
          </p:cNvSpPr>
          <p:nvPr>
            <p:ph type="body" idx="3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indent="0"/>
          </a:p>
        </p:txBody>
      </p:sp>
      <p:sp>
        <p:nvSpPr>
          <p:cNvPr id="23556" name="灯片编号占位符 3"/>
          <p:cNvSpPr>
            <a:spLocks noGrp="1"/>
          </p:cNvSpPr>
          <p:nvPr>
            <p:ph type="sldNum"/>
          </p:nvPr>
        </p:nvSpPr>
        <p:spPr>
          <a:xfrm>
            <a:off x="3884612" y="8685212"/>
            <a:ext cx="2971800" cy="4587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 algn="r" eaLnBrk="1" hangingPunct="1"/>
            <a:fld id="{B540CCE8-B7C1-4C25-BF83-6A0397FCA1D4}" type="slidenum">
              <a:rPr lang="en-US" altLang="en-US" sz="1200">
                <a:latin typeface="Arial" panose="020B0604020202020204" pitchFamily="34" charset="0"/>
              </a:rPr>
            </a:fld>
            <a:endParaRPr lang="en-US" altLang="en-US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幻灯片图像占位符 1"/>
          <p:cNvSpPr>
            <a:spLocks noGrp="1" noRot="1" noChangeAspect="1" noTextEdit="1"/>
          </p:cNvSpPr>
          <p:nvPr>
            <p:ph type="sldImg" idx="2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</p:spPr>
      </p:sp>
      <p:sp>
        <p:nvSpPr>
          <p:cNvPr id="25603" name="备注占位符 2"/>
          <p:cNvSpPr>
            <a:spLocks noGrp="1"/>
          </p:cNvSpPr>
          <p:nvPr>
            <p:ph type="body" idx="3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indent="0"/>
          </a:p>
        </p:txBody>
      </p:sp>
      <p:sp>
        <p:nvSpPr>
          <p:cNvPr id="25604" name="灯片编号占位符 3"/>
          <p:cNvSpPr>
            <a:spLocks noGrp="1"/>
          </p:cNvSpPr>
          <p:nvPr>
            <p:ph type="sldNum"/>
          </p:nvPr>
        </p:nvSpPr>
        <p:spPr>
          <a:xfrm>
            <a:off x="3884612" y="8685212"/>
            <a:ext cx="2971800" cy="4587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 algn="r" eaLnBrk="1" hangingPunct="1"/>
            <a:fld id="{DD378271-FB9C-4ACB-BD25-74CD7C2AD946}" type="slidenum">
              <a:rPr lang="en-US" altLang="en-US" sz="1200">
                <a:latin typeface="Arial" panose="020B0604020202020204" pitchFamily="34" charset="0"/>
              </a:rPr>
            </a:fld>
            <a:endParaRPr lang="en-US" altLang="en-US" sz="120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幻灯片图像占位符 1"/>
          <p:cNvSpPr>
            <a:spLocks noGrp="1" noRot="1" noChangeAspect="1" noTextEdit="1"/>
          </p:cNvSpPr>
          <p:nvPr>
            <p:ph type="sldImg" idx="2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</p:spPr>
      </p:sp>
      <p:sp>
        <p:nvSpPr>
          <p:cNvPr id="45059" name="文本占位符 2"/>
          <p:cNvSpPr>
            <a:spLocks noGrp="1"/>
          </p:cNvSpPr>
          <p:nvPr>
            <p:ph type="body" idx="3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indent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幻灯片图像占位符 1"/>
          <p:cNvSpPr>
            <a:spLocks noGrp="1" noRot="1" noChangeAspect="1" noTextEdit="1"/>
          </p:cNvSpPr>
          <p:nvPr>
            <p:ph type="sldImg" idx="2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</p:spPr>
      </p:sp>
      <p:sp>
        <p:nvSpPr>
          <p:cNvPr id="47107" name="文本占位符 2"/>
          <p:cNvSpPr>
            <a:spLocks noGrp="1"/>
          </p:cNvSpPr>
          <p:nvPr>
            <p:ph type="body" idx="3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indent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5" Type="http://schemas.openxmlformats.org/officeDocument/2006/relationships/image" Target="../media/image6.png"/><Relationship Id="rId4" Type="http://schemas.openxmlformats.org/officeDocument/2006/relationships/tags" Target="../tags/tag20.xml"/><Relationship Id="rId3" Type="http://schemas.openxmlformats.org/officeDocument/2006/relationships/image" Target="../media/image5.png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5" Type="http://schemas.openxmlformats.org/officeDocument/2006/relationships/image" Target="../media/image6.png"/><Relationship Id="rId4" Type="http://schemas.openxmlformats.org/officeDocument/2006/relationships/tags" Target="../tags/tag22.xml"/><Relationship Id="rId3" Type="http://schemas.openxmlformats.org/officeDocument/2006/relationships/image" Target="../media/image5.png"/><Relationship Id="rId2" Type="http://schemas.openxmlformats.org/officeDocument/2006/relationships/tags" Target="../tags/tag21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5" Type="http://schemas.openxmlformats.org/officeDocument/2006/relationships/image" Target="../media/image6.png"/><Relationship Id="rId4" Type="http://schemas.openxmlformats.org/officeDocument/2006/relationships/tags" Target="../tags/tag24.xml"/><Relationship Id="rId3" Type="http://schemas.openxmlformats.org/officeDocument/2006/relationships/image" Target="../media/image5.png"/><Relationship Id="rId2" Type="http://schemas.openxmlformats.org/officeDocument/2006/relationships/tags" Target="../tags/tag23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image" Target="../media/image4.png"/><Relationship Id="rId2" Type="http://schemas.openxmlformats.org/officeDocument/2006/relationships/tags" Target="../tags/tag25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34.xml"/><Relationship Id="rId8" Type="http://schemas.openxmlformats.org/officeDocument/2006/relationships/tags" Target="../tags/tag33.xml"/><Relationship Id="rId7" Type="http://schemas.openxmlformats.org/officeDocument/2006/relationships/tags" Target="../tags/tag32.xml"/><Relationship Id="rId6" Type="http://schemas.openxmlformats.org/officeDocument/2006/relationships/tags" Target="../tags/tag31.xml"/><Relationship Id="rId5" Type="http://schemas.openxmlformats.org/officeDocument/2006/relationships/image" Target="../media/image6.png"/><Relationship Id="rId4" Type="http://schemas.openxmlformats.org/officeDocument/2006/relationships/tags" Target="../tags/tag30.xml"/><Relationship Id="rId3" Type="http://schemas.openxmlformats.org/officeDocument/2006/relationships/image" Target="../media/image5.png"/><Relationship Id="rId2" Type="http://schemas.openxmlformats.org/officeDocument/2006/relationships/tags" Target="../tags/tag29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40.xml"/><Relationship Id="rId8" Type="http://schemas.openxmlformats.org/officeDocument/2006/relationships/tags" Target="../tags/tag39.xml"/><Relationship Id="rId7" Type="http://schemas.openxmlformats.org/officeDocument/2006/relationships/tags" Target="../tags/tag38.xml"/><Relationship Id="rId6" Type="http://schemas.openxmlformats.org/officeDocument/2006/relationships/image" Target="../media/image6.png"/><Relationship Id="rId5" Type="http://schemas.openxmlformats.org/officeDocument/2006/relationships/tags" Target="../tags/tag37.xml"/><Relationship Id="rId4" Type="http://schemas.openxmlformats.org/officeDocument/2006/relationships/image" Target="../media/image5.png"/><Relationship Id="rId3" Type="http://schemas.openxmlformats.org/officeDocument/2006/relationships/tags" Target="../tags/tag36.xml"/><Relationship Id="rId2" Type="http://schemas.openxmlformats.org/officeDocument/2006/relationships/tags" Target="../tags/tag35.xml"/><Relationship Id="rId11" Type="http://schemas.openxmlformats.org/officeDocument/2006/relationships/tags" Target="../tags/tag42.xml"/><Relationship Id="rId10" Type="http://schemas.openxmlformats.org/officeDocument/2006/relationships/tags" Target="../tags/tag41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48.xml"/><Relationship Id="rId8" Type="http://schemas.openxmlformats.org/officeDocument/2006/relationships/tags" Target="../tags/tag47.xml"/><Relationship Id="rId7" Type="http://schemas.openxmlformats.org/officeDocument/2006/relationships/tags" Target="../tags/tag46.xml"/><Relationship Id="rId6" Type="http://schemas.openxmlformats.org/officeDocument/2006/relationships/image" Target="../media/image6.png"/><Relationship Id="rId5" Type="http://schemas.openxmlformats.org/officeDocument/2006/relationships/tags" Target="../tags/tag45.xml"/><Relationship Id="rId4" Type="http://schemas.openxmlformats.org/officeDocument/2006/relationships/image" Target="../media/image5.png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2" Type="http://schemas.openxmlformats.org/officeDocument/2006/relationships/tags" Target="../tags/tag51.xml"/><Relationship Id="rId11" Type="http://schemas.openxmlformats.org/officeDocument/2006/relationships/tags" Target="../tags/tag50.xml"/><Relationship Id="rId10" Type="http://schemas.openxmlformats.org/officeDocument/2006/relationships/tags" Target="../tags/tag49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57.xml"/><Relationship Id="rId8" Type="http://schemas.openxmlformats.org/officeDocument/2006/relationships/tags" Target="../tags/tag56.xml"/><Relationship Id="rId7" Type="http://schemas.openxmlformats.org/officeDocument/2006/relationships/tags" Target="../tags/tag55.xml"/><Relationship Id="rId6" Type="http://schemas.openxmlformats.org/officeDocument/2006/relationships/image" Target="../media/image6.png"/><Relationship Id="rId5" Type="http://schemas.openxmlformats.org/officeDocument/2006/relationships/tags" Target="../tags/tag54.xml"/><Relationship Id="rId4" Type="http://schemas.openxmlformats.org/officeDocument/2006/relationships/image" Target="../media/image5.png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2" Type="http://schemas.openxmlformats.org/officeDocument/2006/relationships/tags" Target="../tags/tag60.xml"/><Relationship Id="rId11" Type="http://schemas.openxmlformats.org/officeDocument/2006/relationships/tags" Target="../tags/tag59.xml"/><Relationship Id="rId10" Type="http://schemas.openxmlformats.org/officeDocument/2006/relationships/tags" Target="../tags/tag58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66.xml"/><Relationship Id="rId8" Type="http://schemas.openxmlformats.org/officeDocument/2006/relationships/tags" Target="../tags/tag65.xml"/><Relationship Id="rId7" Type="http://schemas.openxmlformats.org/officeDocument/2006/relationships/tags" Target="../tags/tag64.xml"/><Relationship Id="rId6" Type="http://schemas.openxmlformats.org/officeDocument/2006/relationships/image" Target="../media/image6.png"/><Relationship Id="rId5" Type="http://schemas.openxmlformats.org/officeDocument/2006/relationships/tags" Target="../tags/tag63.xml"/><Relationship Id="rId4" Type="http://schemas.openxmlformats.org/officeDocument/2006/relationships/image" Target="../media/image5.png"/><Relationship Id="rId3" Type="http://schemas.openxmlformats.org/officeDocument/2006/relationships/tags" Target="../tags/tag62.xml"/><Relationship Id="rId2" Type="http://schemas.openxmlformats.org/officeDocument/2006/relationships/tags" Target="../tags/tag61.xml"/><Relationship Id="rId12" Type="http://schemas.openxmlformats.org/officeDocument/2006/relationships/tags" Target="../tags/tag69.xml"/><Relationship Id="rId11" Type="http://schemas.openxmlformats.org/officeDocument/2006/relationships/tags" Target="../tags/tag68.xml"/><Relationship Id="rId10" Type="http://schemas.openxmlformats.org/officeDocument/2006/relationships/tags" Target="../tags/tag67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75.xml"/><Relationship Id="rId8" Type="http://schemas.openxmlformats.org/officeDocument/2006/relationships/tags" Target="../tags/tag74.xml"/><Relationship Id="rId7" Type="http://schemas.openxmlformats.org/officeDocument/2006/relationships/tags" Target="../tags/tag73.xml"/><Relationship Id="rId6" Type="http://schemas.openxmlformats.org/officeDocument/2006/relationships/image" Target="../media/image6.png"/><Relationship Id="rId5" Type="http://schemas.openxmlformats.org/officeDocument/2006/relationships/tags" Target="../tags/tag72.xml"/><Relationship Id="rId4" Type="http://schemas.openxmlformats.org/officeDocument/2006/relationships/image" Target="../media/image5.png"/><Relationship Id="rId3" Type="http://schemas.openxmlformats.org/officeDocument/2006/relationships/tags" Target="../tags/tag71.xml"/><Relationship Id="rId2" Type="http://schemas.openxmlformats.org/officeDocument/2006/relationships/tags" Target="../tags/tag70.xml"/><Relationship Id="rId14" Type="http://schemas.openxmlformats.org/officeDocument/2006/relationships/tags" Target="../tags/tag80.xml"/><Relationship Id="rId13" Type="http://schemas.openxmlformats.org/officeDocument/2006/relationships/tags" Target="../tags/tag79.xml"/><Relationship Id="rId12" Type="http://schemas.openxmlformats.org/officeDocument/2006/relationships/tags" Target="../tags/tag78.xml"/><Relationship Id="rId11" Type="http://schemas.openxmlformats.org/officeDocument/2006/relationships/tags" Target="../tags/tag77.xml"/><Relationship Id="rId10" Type="http://schemas.openxmlformats.org/officeDocument/2006/relationships/tags" Target="../tags/tag76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tags" Target="../tags/tag86.xml"/><Relationship Id="rId8" Type="http://schemas.openxmlformats.org/officeDocument/2006/relationships/tags" Target="../tags/tag85.xml"/><Relationship Id="rId7" Type="http://schemas.openxmlformats.org/officeDocument/2006/relationships/tags" Target="../tags/tag84.xml"/><Relationship Id="rId6" Type="http://schemas.openxmlformats.org/officeDocument/2006/relationships/image" Target="../media/image6.png"/><Relationship Id="rId5" Type="http://schemas.openxmlformats.org/officeDocument/2006/relationships/tags" Target="../tags/tag83.xml"/><Relationship Id="rId4" Type="http://schemas.openxmlformats.org/officeDocument/2006/relationships/image" Target="../media/image5.png"/><Relationship Id="rId3" Type="http://schemas.openxmlformats.org/officeDocument/2006/relationships/tags" Target="../tags/tag82.xml"/><Relationship Id="rId2" Type="http://schemas.openxmlformats.org/officeDocument/2006/relationships/tags" Target="../tags/tag81.xml"/><Relationship Id="rId11" Type="http://schemas.openxmlformats.org/officeDocument/2006/relationships/tags" Target="../tags/tag88.xml"/><Relationship Id="rId10" Type="http://schemas.openxmlformats.org/officeDocument/2006/relationships/tags" Target="../tags/tag87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tags" Target="../tags/tag6.xml"/><Relationship Id="rId7" Type="http://schemas.openxmlformats.org/officeDocument/2006/relationships/tags" Target="../tags/tag5.xml"/><Relationship Id="rId6" Type="http://schemas.openxmlformats.org/officeDocument/2006/relationships/tags" Target="../tags/tag4.xml"/><Relationship Id="rId5" Type="http://schemas.openxmlformats.org/officeDocument/2006/relationships/tags" Target="../tags/tag3.xml"/><Relationship Id="rId4" Type="http://schemas.openxmlformats.org/officeDocument/2006/relationships/tags" Target="../tags/tag2.xml"/><Relationship Id="rId3" Type="http://schemas.openxmlformats.org/officeDocument/2006/relationships/image" Target="../media/image4.png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5" Type="http://schemas.openxmlformats.org/officeDocument/2006/relationships/image" Target="../media/image6.png"/><Relationship Id="rId4" Type="http://schemas.openxmlformats.org/officeDocument/2006/relationships/tags" Target="../tags/tag8.xml"/><Relationship Id="rId3" Type="http://schemas.openxmlformats.org/officeDocument/2006/relationships/image" Target="../media/image5.png"/><Relationship Id="rId2" Type="http://schemas.openxmlformats.org/officeDocument/2006/relationships/tags" Target="../tags/tag7.xml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tags" Target="../tags/tag12.xml"/><Relationship Id="rId7" Type="http://schemas.openxmlformats.org/officeDocument/2006/relationships/image" Target="../media/image6.png"/><Relationship Id="rId6" Type="http://schemas.openxmlformats.org/officeDocument/2006/relationships/tags" Target="../tags/tag11.xml"/><Relationship Id="rId5" Type="http://schemas.openxmlformats.org/officeDocument/2006/relationships/image" Target="../media/image5.png"/><Relationship Id="rId4" Type="http://schemas.openxmlformats.org/officeDocument/2006/relationships/tags" Target="../tags/tag10.xml"/><Relationship Id="rId3" Type="http://schemas.openxmlformats.org/officeDocument/2006/relationships/image" Target="../media/image7.png"/><Relationship Id="rId2" Type="http://schemas.openxmlformats.org/officeDocument/2006/relationships/tags" Target="../tags/tag9.xml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5" Type="http://schemas.openxmlformats.org/officeDocument/2006/relationships/image" Target="../media/image6.png"/><Relationship Id="rId4" Type="http://schemas.openxmlformats.org/officeDocument/2006/relationships/tags" Target="../tags/tag14.xml"/><Relationship Id="rId3" Type="http://schemas.openxmlformats.org/officeDocument/2006/relationships/image" Target="../media/image5.png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5" Type="http://schemas.openxmlformats.org/officeDocument/2006/relationships/image" Target="../media/image6.png"/><Relationship Id="rId4" Type="http://schemas.openxmlformats.org/officeDocument/2006/relationships/tags" Target="../tags/tag16.xml"/><Relationship Id="rId3" Type="http://schemas.openxmlformats.org/officeDocument/2006/relationships/image" Target="../media/image5.png"/><Relationship Id="rId2" Type="http://schemas.openxmlformats.org/officeDocument/2006/relationships/tags" Target="../tags/tag15.xml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5" Type="http://schemas.openxmlformats.org/officeDocument/2006/relationships/image" Target="../media/image5.png"/><Relationship Id="rId4" Type="http://schemas.openxmlformats.org/officeDocument/2006/relationships/tags" Target="../tags/tag18.xml"/><Relationship Id="rId3" Type="http://schemas.openxmlformats.org/officeDocument/2006/relationships/image" Target="../media/image7.png"/><Relationship Id="rId2" Type="http://schemas.openxmlformats.org/officeDocument/2006/relationships/tags" Target="../tags/tag17.xml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圆角矩形 1"/>
          <p:cNvSpPr/>
          <p:nvPr userDrawn="1"/>
        </p:nvSpPr>
        <p:spPr>
          <a:xfrm>
            <a:off x="4991100" y="3438525"/>
            <a:ext cx="2635250" cy="600075"/>
          </a:xfrm>
          <a:prstGeom prst="roundRect">
            <a:avLst>
              <a:gd name="adj" fmla="val 50000"/>
            </a:avLst>
          </a:prstGeom>
          <a:solidFill>
            <a:srgbClr val="FF9B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kumimoji="1" lang="zh-CN" altLang="en-US" sz="2400" b="1" dirty="0"/>
          </a:p>
        </p:txBody>
      </p:sp>
      <p:sp>
        <p:nvSpPr>
          <p:cNvPr id="86" name="内容占位符 6"/>
          <p:cNvSpPr>
            <a:spLocks noGrp="1"/>
          </p:cNvSpPr>
          <p:nvPr>
            <p:ph sz="quarter" idx="10" hasCustomPrompt="1"/>
          </p:nvPr>
        </p:nvSpPr>
        <p:spPr>
          <a:xfrm>
            <a:off x="2486346" y="1849494"/>
            <a:ext cx="7643973" cy="914400"/>
          </a:xfrm>
          <a:prstGeom prst="rect">
            <a:avLst/>
          </a:prstGeom>
        </p:spPr>
        <p:txBody>
          <a:bodyPr/>
          <a:lstStyle>
            <a:lvl1pPr algn="ctr">
              <a:buFontTx/>
              <a:buNone/>
              <a:defRPr sz="60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</a:t>
            </a:r>
            <a:endParaRPr lang="zh-CN" altLang="en-US" dirty="0"/>
          </a:p>
        </p:txBody>
      </p:sp>
      <p:sp>
        <p:nvSpPr>
          <p:cNvPr id="87" name="内容占位符 8"/>
          <p:cNvSpPr>
            <a:spLocks noGrp="1"/>
          </p:cNvSpPr>
          <p:nvPr>
            <p:ph sz="quarter" idx="11" hasCustomPrompt="1"/>
          </p:nvPr>
        </p:nvSpPr>
        <p:spPr>
          <a:xfrm>
            <a:off x="4243289" y="2776791"/>
            <a:ext cx="4130086" cy="914400"/>
          </a:xfrm>
          <a:prstGeom prst="rect">
            <a:avLst/>
          </a:prstGeom>
        </p:spPr>
        <p:txBody>
          <a:bodyPr/>
          <a:lstStyle>
            <a:lvl1pPr algn="ctr">
              <a:buFontTx/>
              <a:buNone/>
              <a:defRPr sz="20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</a:t>
            </a:r>
            <a:endParaRPr lang="zh-CN" altLang="en-US" dirty="0"/>
          </a:p>
        </p:txBody>
      </p:sp>
      <p:sp>
        <p:nvSpPr>
          <p:cNvPr id="88" name="内容占位符 10"/>
          <p:cNvSpPr>
            <a:spLocks noGrp="1"/>
          </p:cNvSpPr>
          <p:nvPr>
            <p:ph sz="quarter" idx="12" hasCustomPrompt="1"/>
          </p:nvPr>
        </p:nvSpPr>
        <p:spPr>
          <a:xfrm>
            <a:off x="4990261" y="3509842"/>
            <a:ext cx="2636142" cy="914400"/>
          </a:xfrm>
          <a:prstGeom prst="rect">
            <a:avLst/>
          </a:prstGeom>
        </p:spPr>
        <p:txBody>
          <a:bodyPr/>
          <a:lstStyle>
            <a:lvl1pPr algn="ctr">
              <a:buFontTx/>
              <a:buNone/>
              <a:defRPr sz="24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930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幼圆" charset="0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38925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571135" y="952508"/>
            <a:ext cx="950984" cy="5388907"/>
          </a:xfrm>
        </p:spPr>
        <p:txBody>
          <a:bodyPr vert="eaVert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 indent="0" eaLnBrk="1" fontAlgn="auto" latinLnBrk="0" hangingPunct="1"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图片 12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45"/>
            <a:ext cx="12192000" cy="6844311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文本占位符 4"/>
          <p:cNvSpPr/>
          <p:nvPr>
            <p:ph type="body" idx="1" hasCustomPrompt="1"/>
            <p:custDataLst>
              <p:tags r:id="rId4"/>
            </p:custDataLst>
          </p:nvPr>
        </p:nvSpPr>
        <p:spPr>
          <a:xfrm>
            <a:off x="876306" y="1781102"/>
            <a:ext cx="4578388" cy="642847"/>
          </a:xfrm>
        </p:spPr>
        <p:txBody>
          <a:bodyPr vert="horz" wrap="square" lIns="0" tIns="0" rIns="0" bIns="0" rtlCol="0" anchor="ctr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0" dirty="0">
                <a:ln>
                  <a:noFill/>
                </a:ln>
                <a:solidFill>
                  <a:schemeClr val="dk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幼圆" charset="0"/>
                <a:cs typeface="+mn-cs"/>
              </a:defRPr>
            </a:lvl1pPr>
            <a:lvl2pPr marL="4572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单击此处编辑副标题</a:t>
            </a:r>
            <a:endParaRPr>
              <a:sym typeface="+mn-ea"/>
            </a:endParaRPr>
          </a:p>
        </p:txBody>
      </p:sp>
      <p:sp>
        <p:nvSpPr>
          <p:cNvPr id="6" name="标题 9"/>
          <p:cNvSpPr/>
          <p:nvPr>
            <p:ph type="title" hasCustomPrompt="1"/>
            <p:custDataLst>
              <p:tags r:id="rId5"/>
            </p:custDataLst>
          </p:nvPr>
        </p:nvSpPr>
        <p:spPr>
          <a:xfrm>
            <a:off x="762006" y="2587144"/>
            <a:ext cx="4826038" cy="1076960"/>
          </a:xfrm>
        </p:spPr>
        <p:txBody>
          <a:bodyPr vert="horz" wrap="square" lIns="0" tIns="0" rIns="0" bIns="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6600" b="1" i="0" u="none" strike="noStrike" kern="1200" cap="none" spc="700" normalizeH="0" baseline="0" noProof="0" dirty="0">
                <a:ln>
                  <a:noFill/>
                </a:ln>
                <a:solidFill>
                  <a:schemeClr val="dk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汉仪乐喵体W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  <p:sp>
        <p:nvSpPr>
          <p:cNvPr id="7" name="矩形 6"/>
          <p:cNvSpPr/>
          <p:nvPr>
            <p:custDataLst>
              <p:tags r:id="rId6"/>
            </p:custDataLst>
          </p:nvPr>
        </p:nvSpPr>
        <p:spPr>
          <a:xfrm>
            <a:off x="762006" y="1781102"/>
            <a:ext cx="4826038" cy="642847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rmAutofit/>
          </a:bodyPr>
          <a:p>
            <a:pPr algn="ctr"/>
            <a:endParaRPr lang="zh-CN" altLang="en-US">
              <a:solidFill>
                <a:schemeClr val="lt1"/>
              </a:solidFill>
              <a:latin typeface="Arial" panose="020B0604020202020204" pitchFamily="34" charset="0"/>
              <a:ea typeface="幼圆" charset="0"/>
              <a:cs typeface="幼圆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294600" y="302400"/>
            <a:ext cx="11602796" cy="6253188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68" name="图片 16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8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0" y="-10800"/>
            <a:ext cx="4827588" cy="6868795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68" name="图片 16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 anchorCtr="0"/>
          <a:lstStyle>
            <a:lvl1pPr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0" y="-10800"/>
            <a:ext cx="12189600" cy="2660396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68" name="图片 16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080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0" y="5029200"/>
            <a:ext cx="12189600" cy="1828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68" name="图片 16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 anchorCtr="0"/>
          <a:lstStyle>
            <a:lvl1pPr algn="ctr"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1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12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0" y="-10800"/>
            <a:ext cx="12189600" cy="9144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68" name="图片 16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1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3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4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0" y="959400"/>
            <a:ext cx="12189600" cy="4939195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pic>
        <p:nvPicPr>
          <p:cNvPr id="168" name="图片 16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61" y="-10801"/>
            <a:ext cx="1753527" cy="1753527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04461"/>
            <a:ext cx="1753527" cy="1753527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7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/>
          <a:lstStyle>
            <a:lvl1pPr algn="ctr">
              <a:defRPr sz="6000"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1522413" y="3862800"/>
            <a:ext cx="9144000" cy="1656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图片 12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45"/>
            <a:ext cx="12192000" cy="6844311"/>
          </a:xfrm>
          <a:prstGeom prst="rect">
            <a:avLst/>
          </a:prstGeom>
        </p:spPr>
      </p:pic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4" name="标题 3"/>
          <p:cNvSpPr txBox="1"/>
          <p:nvPr>
            <p:ph type="ctrTitle" idx="2" hasCustomPrompt="1"/>
            <p:custDataLst>
              <p:tags r:id="rId7"/>
            </p:custDataLst>
          </p:nvPr>
        </p:nvSpPr>
        <p:spPr>
          <a:xfrm>
            <a:off x="1219229" y="2095765"/>
            <a:ext cx="4825365" cy="1846659"/>
          </a:xfrm>
        </p:spPr>
        <p:txBody>
          <a:bodyPr vert="horz" lIns="0" tIns="0" rIns="0" bIns="0" rtlCol="0" anchor="b" anchorCtr="0">
            <a:normAutofit lnSpcReduction="10000"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6000" b="1" i="0" u="none" strike="noStrike" kern="1200" cap="none" spc="6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Arial" panose="020B0604020202020204" pitchFamily="34" charset="0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  <p:sp>
        <p:nvSpPr>
          <p:cNvPr id="5" name="副标题 4"/>
          <p:cNvSpPr txBox="1"/>
          <p:nvPr>
            <p:ph type="subTitle" idx="3" hasCustomPrompt="1"/>
            <p:custDataLst>
              <p:tags r:id="rId8"/>
            </p:custDataLst>
          </p:nvPr>
        </p:nvSpPr>
        <p:spPr>
          <a:xfrm>
            <a:off x="1219229" y="4115857"/>
            <a:ext cx="4826000" cy="370205"/>
          </a:xfrm>
        </p:spPr>
        <p:txBody>
          <a:bodyPr vert="horz" lIns="0" tIns="0" rIns="0" bIns="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2200" b="0" i="0" u="none" strike="noStrike" kern="1200" cap="none" spc="20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Arial" panose="020B0604020202020204" pitchFamily="34" charset="0"/>
              </a:defRPr>
            </a:lvl1pPr>
            <a:lvl2pPr marL="4572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>
                <a:sym typeface="+mn-ea"/>
              </a:rPr>
              <a:t>单击此处编辑副标题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69882" y="952508"/>
            <a:ext cx="10852237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图片 6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153" y="1818004"/>
            <a:ext cx="3235350" cy="3221981"/>
          </a:xfrm>
          <a:prstGeom prst="rect">
            <a:avLst/>
          </a:prstGeom>
        </p:spPr>
      </p:pic>
      <p:pic>
        <p:nvPicPr>
          <p:cNvPr id="168" name="图片 167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0"/>
            <a:ext cx="720090" cy="720090"/>
          </a:xfrm>
          <a:prstGeom prst="rect">
            <a:avLst/>
          </a:prstGeom>
        </p:spPr>
      </p:pic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2"/>
          <p:cNvSpPr/>
          <p:nvPr>
            <p:ph type="ctrTitle" idx="2" hasCustomPrompt="1"/>
            <p:custDataLst>
              <p:tags r:id="rId8"/>
            </p:custDataLst>
          </p:nvPr>
        </p:nvSpPr>
        <p:spPr>
          <a:xfrm>
            <a:off x="4625288" y="2373457"/>
            <a:ext cx="6646785" cy="2160931"/>
          </a:xfrm>
          <a:ln>
            <a:noFill/>
          </a:ln>
        </p:spPr>
        <p:txBody>
          <a:bodyPr vert="horz" wrap="square" lIns="0" tIns="0" rIns="0" bIns="0" rtlCol="0" anchor="b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4000" b="1" i="0" u="none" strike="noStrike" kern="1200" cap="none" spc="600" normalizeH="0" baseline="0" noProof="0" dirty="0">
                <a:ln>
                  <a:noFill/>
                </a:ln>
                <a:solidFill>
                  <a:schemeClr val="dk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汉仪乐喵体W" panose="00020600040101010101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38877" y="952508"/>
            <a:ext cx="5283242" cy="5388907"/>
          </a:xfrm>
        </p:spPr>
        <p:txBody>
          <a:bodyPr lIns="90170" tIns="46990" rIns="90170" bIns="46990">
            <a:normAutofit/>
          </a:bodyPr>
          <a:lstStyle>
            <a:lvl1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1pPr>
            <a:lvl2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2pPr>
            <a:lvl3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3pPr>
            <a:lvl4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4pPr>
            <a:lvl5pPr eaLnBrk="1" fontAlgn="auto" latinLnBrk="0" hangingPunct="1">
              <a:defRPr sz="1600">
                <a:solidFill>
                  <a:schemeClr val="tx1"/>
                </a:solidFill>
                <a:latin typeface="Arial" panose="020B0604020202020204" pitchFamily="34" charset="0"/>
                <a:ea typeface="幼圆" charset="0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69930" y="952508"/>
            <a:ext cx="5283242" cy="381003"/>
          </a:xfrm>
        </p:spPr>
        <p:txBody>
          <a:bodyPr lIns="90170" tIns="46990" rIns="90170" bIns="46990" anchor="ctr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69925" y="1406525"/>
            <a:ext cx="5283200" cy="4934752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235750" y="952508"/>
            <a:ext cx="5283242" cy="381003"/>
          </a:xfrm>
        </p:spPr>
        <p:txBody>
          <a:bodyPr vert="horz" lIns="90170" tIns="46990" rIns="90170" bIns="46990" rtlCol="0" anchor="ctr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35750" y="1406525"/>
            <a:ext cx="5283242" cy="4934752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图片 6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790" y="1243508"/>
            <a:ext cx="4389120" cy="4370983"/>
          </a:xfrm>
          <a:prstGeom prst="rect">
            <a:avLst/>
          </a:prstGeom>
        </p:spPr>
      </p:pic>
      <p:pic>
        <p:nvPicPr>
          <p:cNvPr id="168" name="图片 167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1910" y="0"/>
            <a:ext cx="720090" cy="7200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vert="horz" lIns="90170" tIns="46990" rIns="90170" bIns="4699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Arial" panose="020B0604020202020204" pitchFamily="34" charset="0"/>
                <a:ea typeface="幼圆" charset="0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2.xml"/><Relationship Id="rId8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0.xml"/><Relationship Id="rId6" Type="http://schemas.openxmlformats.org/officeDocument/2006/relationships/slideLayout" Target="../slideLayouts/slideLayout9.xml"/><Relationship Id="rId5" Type="http://schemas.openxmlformats.org/officeDocument/2006/relationships/slideLayout" Target="../slideLayouts/slideLayout8.xml"/><Relationship Id="rId4" Type="http://schemas.openxmlformats.org/officeDocument/2006/relationships/slideLayout" Target="../slideLayouts/slideLayout7.xml"/><Relationship Id="rId3" Type="http://schemas.openxmlformats.org/officeDocument/2006/relationships/slideLayout" Target="../slideLayouts/slideLayout6.xml"/><Relationship Id="rId22" Type="http://schemas.openxmlformats.org/officeDocument/2006/relationships/theme" Target="../theme/theme2.xml"/><Relationship Id="rId21" Type="http://schemas.openxmlformats.org/officeDocument/2006/relationships/tags" Target="../tags/tag90.xml"/><Relationship Id="rId20" Type="http://schemas.openxmlformats.org/officeDocument/2006/relationships/tags" Target="../tags/tag89.xml"/><Relationship Id="rId2" Type="http://schemas.openxmlformats.org/officeDocument/2006/relationships/slideLayout" Target="../slideLayouts/slideLayout5.xml"/><Relationship Id="rId19" Type="http://schemas.openxmlformats.org/officeDocument/2006/relationships/slideLayout" Target="../slideLayouts/slideLayout22.xml"/><Relationship Id="rId18" Type="http://schemas.openxmlformats.org/officeDocument/2006/relationships/slideLayout" Target="../slideLayouts/slideLayout21.xml"/><Relationship Id="rId17" Type="http://schemas.openxmlformats.org/officeDocument/2006/relationships/slideLayout" Target="../slideLayouts/slideLayout20.xml"/><Relationship Id="rId16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18.xml"/><Relationship Id="rId14" Type="http://schemas.openxmlformats.org/officeDocument/2006/relationships/slideLayout" Target="../slideLayouts/slideLayout17.xml"/><Relationship Id="rId13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wrap="square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69882" y="961398"/>
            <a:ext cx="10852237" cy="5388907"/>
          </a:xfrm>
          <a:prstGeom prst="rect">
            <a:avLst/>
          </a:prstGeom>
        </p:spPr>
        <p:txBody>
          <a:bodyPr vert="horz" wrap="square" lIns="90170" tIns="46990" rIns="90170" bIns="4699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幼圆" charset="0"/>
                <a:cs typeface="幼圆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0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</p:spTree>
    <p:custDataLst>
      <p:tags r:id="rId21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68" r:id="rId16"/>
    <p:sldLayoutId id="2147483669" r:id="rId17"/>
    <p:sldLayoutId id="2147483670" r:id="rId18"/>
    <p:sldLayoutId id="2147483671" r:id="rId19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>
          <a:solidFill>
            <a:schemeClr val="tx1"/>
          </a:solidFill>
          <a:uFillTx/>
          <a:latin typeface="Arial" panose="020B0604020202020204" pitchFamily="34" charset="0"/>
          <a:ea typeface="幼圆" charset="0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幼圆" charset="0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幼圆" charset="0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幼圆" charset="0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幼圆" charset="0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Arial" panose="020B0604020202020204" pitchFamily="34" charset="0"/>
          <a:ea typeface="幼圆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tags" Target="../tags/tag94.xml"/><Relationship Id="rId3" Type="http://schemas.openxmlformats.org/officeDocument/2006/relationships/tags" Target="../tags/tag93.xml"/><Relationship Id="rId2" Type="http://schemas.openxmlformats.org/officeDocument/2006/relationships/tags" Target="../tags/tag92.xml"/><Relationship Id="rId1" Type="http://schemas.openxmlformats.org/officeDocument/2006/relationships/tags" Target="../tags/tag91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134.xml"/><Relationship Id="rId8" Type="http://schemas.openxmlformats.org/officeDocument/2006/relationships/tags" Target="../tags/tag133.xml"/><Relationship Id="rId7" Type="http://schemas.openxmlformats.org/officeDocument/2006/relationships/tags" Target="../tags/tag132.xml"/><Relationship Id="rId6" Type="http://schemas.openxmlformats.org/officeDocument/2006/relationships/tags" Target="../tags/tag131.xml"/><Relationship Id="rId5" Type="http://schemas.openxmlformats.org/officeDocument/2006/relationships/tags" Target="../tags/tag130.xml"/><Relationship Id="rId4" Type="http://schemas.openxmlformats.org/officeDocument/2006/relationships/image" Target="../media/image9.png"/><Relationship Id="rId3" Type="http://schemas.openxmlformats.org/officeDocument/2006/relationships/tags" Target="../tags/tag129.xml"/><Relationship Id="rId2" Type="http://schemas.openxmlformats.org/officeDocument/2006/relationships/image" Target="../media/image8.png"/><Relationship Id="rId11" Type="http://schemas.openxmlformats.org/officeDocument/2006/relationships/slideLayout" Target="../slideLayouts/slideLayout10.xml"/><Relationship Id="rId10" Type="http://schemas.openxmlformats.org/officeDocument/2006/relationships/tags" Target="../tags/tag135.xml"/><Relationship Id="rId1" Type="http://schemas.openxmlformats.org/officeDocument/2006/relationships/tags" Target="../tags/tag128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7" Type="http://schemas.openxmlformats.org/officeDocument/2006/relationships/tags" Target="../tags/tag140.xml"/><Relationship Id="rId6" Type="http://schemas.openxmlformats.org/officeDocument/2006/relationships/tags" Target="../tags/tag139.xml"/><Relationship Id="rId5" Type="http://schemas.openxmlformats.org/officeDocument/2006/relationships/tags" Target="../tags/tag138.xml"/><Relationship Id="rId4" Type="http://schemas.openxmlformats.org/officeDocument/2006/relationships/image" Target="../media/image9.png"/><Relationship Id="rId3" Type="http://schemas.openxmlformats.org/officeDocument/2006/relationships/tags" Target="../tags/tag137.xml"/><Relationship Id="rId2" Type="http://schemas.openxmlformats.org/officeDocument/2006/relationships/image" Target="../media/image8.png"/><Relationship Id="rId1" Type="http://schemas.openxmlformats.org/officeDocument/2006/relationships/tags" Target="../tags/tag136.xml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0.xml"/><Relationship Id="rId5" Type="http://schemas.openxmlformats.org/officeDocument/2006/relationships/tags" Target="../tags/tag143.xml"/><Relationship Id="rId4" Type="http://schemas.openxmlformats.org/officeDocument/2006/relationships/image" Target="../media/image9.png"/><Relationship Id="rId3" Type="http://schemas.openxmlformats.org/officeDocument/2006/relationships/tags" Target="../tags/tag142.xml"/><Relationship Id="rId2" Type="http://schemas.openxmlformats.org/officeDocument/2006/relationships/image" Target="../media/image8.png"/><Relationship Id="rId1" Type="http://schemas.openxmlformats.org/officeDocument/2006/relationships/tags" Target="../tags/tag141.xml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0.xml"/><Relationship Id="rId5" Type="http://schemas.openxmlformats.org/officeDocument/2006/relationships/tags" Target="../tags/tag146.xml"/><Relationship Id="rId4" Type="http://schemas.openxmlformats.org/officeDocument/2006/relationships/image" Target="../media/image9.png"/><Relationship Id="rId3" Type="http://schemas.openxmlformats.org/officeDocument/2006/relationships/tags" Target="../tags/tag145.xml"/><Relationship Id="rId2" Type="http://schemas.openxmlformats.org/officeDocument/2006/relationships/image" Target="../media/image8.png"/><Relationship Id="rId1" Type="http://schemas.openxmlformats.org/officeDocument/2006/relationships/tags" Target="../tags/tag144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7" Type="http://schemas.openxmlformats.org/officeDocument/2006/relationships/tags" Target="../tags/tag151.xml"/><Relationship Id="rId6" Type="http://schemas.openxmlformats.org/officeDocument/2006/relationships/tags" Target="../tags/tag150.xml"/><Relationship Id="rId5" Type="http://schemas.openxmlformats.org/officeDocument/2006/relationships/tags" Target="../tags/tag149.xml"/><Relationship Id="rId4" Type="http://schemas.openxmlformats.org/officeDocument/2006/relationships/image" Target="../media/image9.png"/><Relationship Id="rId3" Type="http://schemas.openxmlformats.org/officeDocument/2006/relationships/tags" Target="../tags/tag148.xml"/><Relationship Id="rId2" Type="http://schemas.openxmlformats.org/officeDocument/2006/relationships/image" Target="../media/image8.png"/><Relationship Id="rId1" Type="http://schemas.openxmlformats.org/officeDocument/2006/relationships/tags" Target="../tags/tag147.xml"/></Relationships>
</file>

<file path=ppt/slides/_rels/slide1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0.xml"/><Relationship Id="rId6" Type="http://schemas.openxmlformats.org/officeDocument/2006/relationships/tags" Target="../tags/tag154.xml"/><Relationship Id="rId5" Type="http://schemas.openxmlformats.org/officeDocument/2006/relationships/image" Target="../media/image11.png"/><Relationship Id="rId4" Type="http://schemas.openxmlformats.org/officeDocument/2006/relationships/image" Target="../media/image9.png"/><Relationship Id="rId3" Type="http://schemas.openxmlformats.org/officeDocument/2006/relationships/tags" Target="../tags/tag153.xml"/><Relationship Id="rId2" Type="http://schemas.openxmlformats.org/officeDocument/2006/relationships/image" Target="../media/image8.png"/><Relationship Id="rId1" Type="http://schemas.openxmlformats.org/officeDocument/2006/relationships/tags" Target="../tags/tag152.xml"/></Relationships>
</file>

<file path=ppt/slides/_rels/slide16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0.xml"/><Relationship Id="rId6" Type="http://schemas.openxmlformats.org/officeDocument/2006/relationships/tags" Target="../tags/tag158.xml"/><Relationship Id="rId5" Type="http://schemas.openxmlformats.org/officeDocument/2006/relationships/tags" Target="../tags/tag157.xml"/><Relationship Id="rId4" Type="http://schemas.openxmlformats.org/officeDocument/2006/relationships/image" Target="../media/image9.png"/><Relationship Id="rId3" Type="http://schemas.openxmlformats.org/officeDocument/2006/relationships/tags" Target="../tags/tag156.xml"/><Relationship Id="rId2" Type="http://schemas.openxmlformats.org/officeDocument/2006/relationships/image" Target="../media/image8.png"/><Relationship Id="rId1" Type="http://schemas.openxmlformats.org/officeDocument/2006/relationships/tags" Target="../tags/tag155.xml"/></Relationships>
</file>

<file path=ppt/slides/_rels/slide1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0.xml"/><Relationship Id="rId6" Type="http://schemas.openxmlformats.org/officeDocument/2006/relationships/tags" Target="../tags/tag161.xml"/><Relationship Id="rId5" Type="http://schemas.openxmlformats.org/officeDocument/2006/relationships/image" Target="../media/image13.jpeg"/><Relationship Id="rId4" Type="http://schemas.openxmlformats.org/officeDocument/2006/relationships/image" Target="../media/image9.png"/><Relationship Id="rId3" Type="http://schemas.openxmlformats.org/officeDocument/2006/relationships/tags" Target="../tags/tag160.xml"/><Relationship Id="rId2" Type="http://schemas.openxmlformats.org/officeDocument/2006/relationships/image" Target="../media/image8.png"/><Relationship Id="rId1" Type="http://schemas.openxmlformats.org/officeDocument/2006/relationships/tags" Target="../tags/tag159.xml"/></Relationships>
</file>

<file path=ppt/slides/_rels/slide18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0.xml"/><Relationship Id="rId6" Type="http://schemas.openxmlformats.org/officeDocument/2006/relationships/tags" Target="../tags/tag164.xml"/><Relationship Id="rId5" Type="http://schemas.openxmlformats.org/officeDocument/2006/relationships/image" Target="../media/image14.jpeg"/><Relationship Id="rId4" Type="http://schemas.openxmlformats.org/officeDocument/2006/relationships/image" Target="../media/image9.png"/><Relationship Id="rId3" Type="http://schemas.openxmlformats.org/officeDocument/2006/relationships/tags" Target="../tags/tag163.xml"/><Relationship Id="rId2" Type="http://schemas.openxmlformats.org/officeDocument/2006/relationships/image" Target="../media/image8.png"/><Relationship Id="rId1" Type="http://schemas.openxmlformats.org/officeDocument/2006/relationships/tags" Target="../tags/tag162.xml"/></Relationships>
</file>

<file path=ppt/slides/_rels/slide1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0.xml"/><Relationship Id="rId5" Type="http://schemas.openxmlformats.org/officeDocument/2006/relationships/tags" Target="../tags/tag167.xml"/><Relationship Id="rId4" Type="http://schemas.openxmlformats.org/officeDocument/2006/relationships/image" Target="../media/image9.png"/><Relationship Id="rId3" Type="http://schemas.openxmlformats.org/officeDocument/2006/relationships/tags" Target="../tags/tag166.xml"/><Relationship Id="rId2" Type="http://schemas.openxmlformats.org/officeDocument/2006/relationships/image" Target="../media/image8.png"/><Relationship Id="rId1" Type="http://schemas.openxmlformats.org/officeDocument/2006/relationships/tags" Target="../tags/tag16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7" Type="http://schemas.openxmlformats.org/officeDocument/2006/relationships/tags" Target="../tags/tag99.xml"/><Relationship Id="rId6" Type="http://schemas.openxmlformats.org/officeDocument/2006/relationships/tags" Target="../tags/tag98.xml"/><Relationship Id="rId5" Type="http://schemas.openxmlformats.org/officeDocument/2006/relationships/tags" Target="../tags/tag97.xml"/><Relationship Id="rId4" Type="http://schemas.openxmlformats.org/officeDocument/2006/relationships/image" Target="../media/image9.png"/><Relationship Id="rId3" Type="http://schemas.openxmlformats.org/officeDocument/2006/relationships/tags" Target="../tags/tag96.xml"/><Relationship Id="rId2" Type="http://schemas.openxmlformats.org/officeDocument/2006/relationships/image" Target="../media/image8.png"/><Relationship Id="rId1" Type="http://schemas.openxmlformats.org/officeDocument/2006/relationships/tags" Target="../tags/tag95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7" Type="http://schemas.openxmlformats.org/officeDocument/2006/relationships/tags" Target="../tags/tag171.xml"/><Relationship Id="rId6" Type="http://schemas.openxmlformats.org/officeDocument/2006/relationships/image" Target="../media/image10.png"/><Relationship Id="rId5" Type="http://schemas.openxmlformats.org/officeDocument/2006/relationships/tags" Target="../tags/tag170.xml"/><Relationship Id="rId4" Type="http://schemas.openxmlformats.org/officeDocument/2006/relationships/image" Target="../media/image9.png"/><Relationship Id="rId3" Type="http://schemas.openxmlformats.org/officeDocument/2006/relationships/tags" Target="../tags/tag169.xml"/><Relationship Id="rId2" Type="http://schemas.openxmlformats.org/officeDocument/2006/relationships/image" Target="../media/image8.png"/><Relationship Id="rId1" Type="http://schemas.openxmlformats.org/officeDocument/2006/relationships/tags" Target="../tags/tag168.xml"/></Relationships>
</file>

<file path=ppt/slides/_rels/slide2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0.xml"/><Relationship Id="rId6" Type="http://schemas.openxmlformats.org/officeDocument/2006/relationships/tags" Target="../tags/tag174.xml"/><Relationship Id="rId5" Type="http://schemas.openxmlformats.org/officeDocument/2006/relationships/image" Target="../media/image11.png"/><Relationship Id="rId4" Type="http://schemas.openxmlformats.org/officeDocument/2006/relationships/image" Target="../media/image9.png"/><Relationship Id="rId3" Type="http://schemas.openxmlformats.org/officeDocument/2006/relationships/tags" Target="../tags/tag173.xml"/><Relationship Id="rId2" Type="http://schemas.openxmlformats.org/officeDocument/2006/relationships/image" Target="../media/image8.png"/><Relationship Id="rId1" Type="http://schemas.openxmlformats.org/officeDocument/2006/relationships/tags" Target="../tags/tag172.xml"/></Relationships>
</file>

<file path=ppt/slides/_rels/slide2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0.xml"/><Relationship Id="rId5" Type="http://schemas.openxmlformats.org/officeDocument/2006/relationships/tags" Target="../tags/tag177.xml"/><Relationship Id="rId4" Type="http://schemas.openxmlformats.org/officeDocument/2006/relationships/image" Target="../media/image9.png"/><Relationship Id="rId3" Type="http://schemas.openxmlformats.org/officeDocument/2006/relationships/tags" Target="../tags/tag176.xml"/><Relationship Id="rId2" Type="http://schemas.openxmlformats.org/officeDocument/2006/relationships/image" Target="../media/image8.png"/><Relationship Id="rId1" Type="http://schemas.openxmlformats.org/officeDocument/2006/relationships/tags" Target="../tags/tag175.xml"/></Relationships>
</file>

<file path=ppt/slides/_rels/slide2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0.xml"/><Relationship Id="rId5" Type="http://schemas.openxmlformats.org/officeDocument/2006/relationships/tags" Target="../tags/tag180.xml"/><Relationship Id="rId4" Type="http://schemas.openxmlformats.org/officeDocument/2006/relationships/image" Target="../media/image9.png"/><Relationship Id="rId3" Type="http://schemas.openxmlformats.org/officeDocument/2006/relationships/tags" Target="../tags/tag179.xml"/><Relationship Id="rId2" Type="http://schemas.openxmlformats.org/officeDocument/2006/relationships/image" Target="../media/image8.png"/><Relationship Id="rId1" Type="http://schemas.openxmlformats.org/officeDocument/2006/relationships/tags" Target="../tags/tag178.xml"/></Relationships>
</file>

<file path=ppt/slides/_rels/slide2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0.xml"/><Relationship Id="rId6" Type="http://schemas.openxmlformats.org/officeDocument/2006/relationships/tags" Target="../tags/tag184.xml"/><Relationship Id="rId5" Type="http://schemas.openxmlformats.org/officeDocument/2006/relationships/tags" Target="../tags/tag183.xml"/><Relationship Id="rId4" Type="http://schemas.openxmlformats.org/officeDocument/2006/relationships/image" Target="../media/image9.png"/><Relationship Id="rId3" Type="http://schemas.openxmlformats.org/officeDocument/2006/relationships/tags" Target="../tags/tag182.xml"/><Relationship Id="rId2" Type="http://schemas.openxmlformats.org/officeDocument/2006/relationships/image" Target="../media/image8.png"/><Relationship Id="rId1" Type="http://schemas.openxmlformats.org/officeDocument/2006/relationships/tags" Target="../tags/tag181.xml"/></Relationships>
</file>

<file path=ppt/slides/_rels/slide2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0.xml"/><Relationship Id="rId6" Type="http://schemas.openxmlformats.org/officeDocument/2006/relationships/tags" Target="../tags/tag188.xml"/><Relationship Id="rId5" Type="http://schemas.openxmlformats.org/officeDocument/2006/relationships/tags" Target="../tags/tag187.xml"/><Relationship Id="rId4" Type="http://schemas.openxmlformats.org/officeDocument/2006/relationships/image" Target="../media/image9.png"/><Relationship Id="rId3" Type="http://schemas.openxmlformats.org/officeDocument/2006/relationships/tags" Target="../tags/tag186.xml"/><Relationship Id="rId2" Type="http://schemas.openxmlformats.org/officeDocument/2006/relationships/image" Target="../media/image8.png"/><Relationship Id="rId1" Type="http://schemas.openxmlformats.org/officeDocument/2006/relationships/tags" Target="../tags/tag185.xml"/></Relationships>
</file>

<file path=ppt/slides/_rels/slide26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3.xml"/><Relationship Id="rId8" Type="http://schemas.openxmlformats.org/officeDocument/2006/relationships/slideLayout" Target="../slideLayouts/slideLayout10.xml"/><Relationship Id="rId7" Type="http://schemas.openxmlformats.org/officeDocument/2006/relationships/tags" Target="../tags/tag193.xml"/><Relationship Id="rId6" Type="http://schemas.openxmlformats.org/officeDocument/2006/relationships/tags" Target="../tags/tag192.xml"/><Relationship Id="rId5" Type="http://schemas.openxmlformats.org/officeDocument/2006/relationships/tags" Target="../tags/tag191.xml"/><Relationship Id="rId4" Type="http://schemas.openxmlformats.org/officeDocument/2006/relationships/image" Target="../media/image9.png"/><Relationship Id="rId3" Type="http://schemas.openxmlformats.org/officeDocument/2006/relationships/tags" Target="../tags/tag190.xml"/><Relationship Id="rId2" Type="http://schemas.openxmlformats.org/officeDocument/2006/relationships/image" Target="../media/image8.png"/><Relationship Id="rId1" Type="http://schemas.openxmlformats.org/officeDocument/2006/relationships/tags" Target="../tags/tag189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4.xml"/><Relationship Id="rId7" Type="http://schemas.openxmlformats.org/officeDocument/2006/relationships/slideLayout" Target="../slideLayouts/slideLayout10.xml"/><Relationship Id="rId6" Type="http://schemas.openxmlformats.org/officeDocument/2006/relationships/tags" Target="../tags/tag197.xml"/><Relationship Id="rId5" Type="http://schemas.openxmlformats.org/officeDocument/2006/relationships/tags" Target="../tags/tag196.xml"/><Relationship Id="rId4" Type="http://schemas.openxmlformats.org/officeDocument/2006/relationships/image" Target="../media/image9.png"/><Relationship Id="rId3" Type="http://schemas.openxmlformats.org/officeDocument/2006/relationships/tags" Target="../tags/tag195.xml"/><Relationship Id="rId2" Type="http://schemas.openxmlformats.org/officeDocument/2006/relationships/image" Target="../media/image8.png"/><Relationship Id="rId1" Type="http://schemas.openxmlformats.org/officeDocument/2006/relationships/tags" Target="../tags/tag194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0.xml"/><Relationship Id="rId8" Type="http://schemas.openxmlformats.org/officeDocument/2006/relationships/tags" Target="../tags/tag103.xml"/><Relationship Id="rId7" Type="http://schemas.openxmlformats.org/officeDocument/2006/relationships/image" Target="../media/image11.png"/><Relationship Id="rId6" Type="http://schemas.openxmlformats.org/officeDocument/2006/relationships/tags" Target="../tags/tag10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tags" Target="../tags/tag101.xml"/><Relationship Id="rId2" Type="http://schemas.openxmlformats.org/officeDocument/2006/relationships/image" Target="../media/image8.png"/><Relationship Id="rId1" Type="http://schemas.openxmlformats.org/officeDocument/2006/relationships/tags" Target="../tags/tag100.xml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0.xml"/><Relationship Id="rId6" Type="http://schemas.openxmlformats.org/officeDocument/2006/relationships/tags" Target="../tags/tag106.xml"/><Relationship Id="rId5" Type="http://schemas.openxmlformats.org/officeDocument/2006/relationships/image" Target="../media/image11.png"/><Relationship Id="rId4" Type="http://schemas.openxmlformats.org/officeDocument/2006/relationships/image" Target="../media/image9.png"/><Relationship Id="rId3" Type="http://schemas.openxmlformats.org/officeDocument/2006/relationships/tags" Target="../tags/tag105.xml"/><Relationship Id="rId2" Type="http://schemas.openxmlformats.org/officeDocument/2006/relationships/image" Target="../media/image8.png"/><Relationship Id="rId1" Type="http://schemas.openxmlformats.org/officeDocument/2006/relationships/tags" Target="../tags/tag10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7" Type="http://schemas.openxmlformats.org/officeDocument/2006/relationships/tags" Target="../tags/tag110.xml"/><Relationship Id="rId6" Type="http://schemas.openxmlformats.org/officeDocument/2006/relationships/image" Target="../media/image11.png"/><Relationship Id="rId5" Type="http://schemas.openxmlformats.org/officeDocument/2006/relationships/tags" Target="../tags/tag109.xml"/><Relationship Id="rId4" Type="http://schemas.openxmlformats.org/officeDocument/2006/relationships/image" Target="../media/image9.png"/><Relationship Id="rId3" Type="http://schemas.openxmlformats.org/officeDocument/2006/relationships/tags" Target="../tags/tag108.xml"/><Relationship Id="rId2" Type="http://schemas.openxmlformats.org/officeDocument/2006/relationships/image" Target="../media/image8.png"/><Relationship Id="rId1" Type="http://schemas.openxmlformats.org/officeDocument/2006/relationships/tags" Target="../tags/tag10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7" Type="http://schemas.openxmlformats.org/officeDocument/2006/relationships/tags" Target="../tags/tag115.xml"/><Relationship Id="rId6" Type="http://schemas.openxmlformats.org/officeDocument/2006/relationships/tags" Target="../tags/tag114.xml"/><Relationship Id="rId5" Type="http://schemas.openxmlformats.org/officeDocument/2006/relationships/tags" Target="../tags/tag113.xml"/><Relationship Id="rId4" Type="http://schemas.openxmlformats.org/officeDocument/2006/relationships/image" Target="../media/image9.png"/><Relationship Id="rId3" Type="http://schemas.openxmlformats.org/officeDocument/2006/relationships/tags" Target="../tags/tag112.xml"/><Relationship Id="rId2" Type="http://schemas.openxmlformats.org/officeDocument/2006/relationships/image" Target="../media/image8.png"/><Relationship Id="rId1" Type="http://schemas.openxmlformats.org/officeDocument/2006/relationships/tags" Target="../tags/tag111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120.xml"/><Relationship Id="rId8" Type="http://schemas.openxmlformats.org/officeDocument/2006/relationships/image" Target="../media/image12.jpeg"/><Relationship Id="rId7" Type="http://schemas.openxmlformats.org/officeDocument/2006/relationships/tags" Target="../tags/tag119.xml"/><Relationship Id="rId6" Type="http://schemas.openxmlformats.org/officeDocument/2006/relationships/tags" Target="../tags/tag118.xml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tags" Target="../tags/tag117.xml"/><Relationship Id="rId2" Type="http://schemas.openxmlformats.org/officeDocument/2006/relationships/image" Target="../media/image8.png"/><Relationship Id="rId11" Type="http://schemas.openxmlformats.org/officeDocument/2006/relationships/notesSlide" Target="../notesSlides/notesSlide1.xml"/><Relationship Id="rId10" Type="http://schemas.openxmlformats.org/officeDocument/2006/relationships/slideLayout" Target="../slideLayouts/slideLayout10.xml"/><Relationship Id="rId1" Type="http://schemas.openxmlformats.org/officeDocument/2006/relationships/tags" Target="../tags/tag116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2.xml"/><Relationship Id="rId8" Type="http://schemas.openxmlformats.org/officeDocument/2006/relationships/slideLayout" Target="../slideLayouts/slideLayout10.xml"/><Relationship Id="rId7" Type="http://schemas.openxmlformats.org/officeDocument/2006/relationships/tags" Target="../tags/tag124.xml"/><Relationship Id="rId6" Type="http://schemas.openxmlformats.org/officeDocument/2006/relationships/image" Target="../media/image11.png"/><Relationship Id="rId5" Type="http://schemas.openxmlformats.org/officeDocument/2006/relationships/tags" Target="../tags/tag123.xml"/><Relationship Id="rId4" Type="http://schemas.openxmlformats.org/officeDocument/2006/relationships/image" Target="../media/image9.png"/><Relationship Id="rId3" Type="http://schemas.openxmlformats.org/officeDocument/2006/relationships/tags" Target="../tags/tag122.xml"/><Relationship Id="rId2" Type="http://schemas.openxmlformats.org/officeDocument/2006/relationships/image" Target="../media/image8.png"/><Relationship Id="rId1" Type="http://schemas.openxmlformats.org/officeDocument/2006/relationships/tags" Target="../tags/tag121.xml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0.xml"/><Relationship Id="rId5" Type="http://schemas.openxmlformats.org/officeDocument/2006/relationships/tags" Target="../tags/tag127.xml"/><Relationship Id="rId4" Type="http://schemas.openxmlformats.org/officeDocument/2006/relationships/image" Target="../media/image9.png"/><Relationship Id="rId3" Type="http://schemas.openxmlformats.org/officeDocument/2006/relationships/tags" Target="../tags/tag126.xml"/><Relationship Id="rId2" Type="http://schemas.openxmlformats.org/officeDocument/2006/relationships/image" Target="../media/image8.png"/><Relationship Id="rId1" Type="http://schemas.openxmlformats.org/officeDocument/2006/relationships/tags" Target="../tags/tag1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直接连接符 9"/>
          <p:cNvCxnSpPr/>
          <p:nvPr>
            <p:custDataLst>
              <p:tags r:id="rId1"/>
            </p:custDataLst>
          </p:nvPr>
        </p:nvCxnSpPr>
        <p:spPr>
          <a:xfrm flipH="1">
            <a:off x="1219229" y="4757465"/>
            <a:ext cx="4825366" cy="0"/>
          </a:xfrm>
          <a:prstGeom prst="line">
            <a:avLst/>
          </a:prstGeom>
          <a:ln>
            <a:solidFill>
              <a:schemeClr val="dk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标题 2"/>
          <p:cNvSpPr/>
          <p:nvPr>
            <p:custDataLst>
              <p:tags r:id="rId2"/>
            </p:custDataLst>
          </p:nvPr>
        </p:nvSpPr>
        <p:spPr>
          <a:xfrm>
            <a:off x="1219229" y="2095765"/>
            <a:ext cx="4825365" cy="1846659"/>
          </a:xfrm>
          <a:prstGeom prst="rect">
            <a:avLst/>
          </a:prstGeom>
        </p:spPr>
        <p:txBody>
          <a:bodyPr vert="horz" wrap="square" lIns="0" tIns="0" rIns="0" bIns="0" rtlCol="0" anchor="b" anchorCtr="0">
            <a:normAutofit lnSpcReduction="10000"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 kumimoji="0" lang="zh-CN" altLang="en-US" sz="6000" b="1" i="0" u="none" strike="noStrike" kern="1200" cap="none" spc="60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Arial" panose="020B0604020202020204" pitchFamily="34" charset="0"/>
              </a:defRPr>
            </a:lvl1pPr>
          </a:lstStyle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ea typeface="汉仪乐喵体W" panose="00020600040101010101" charset="-122"/>
              </a:rPr>
              <a:t>语文园地</a:t>
            </a:r>
            <a:endParaRPr lang="zh-CN" altLang="en-US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ea typeface="汉仪乐喵体W" panose="00020600040101010101" charset="-122"/>
            </a:endParaRPr>
          </a:p>
        </p:txBody>
      </p:sp>
      <p:sp>
        <p:nvSpPr>
          <p:cNvPr id="4" name="副标题 3"/>
          <p:cNvSpPr/>
          <p:nvPr>
            <p:custDataLst>
              <p:tags r:id="rId3"/>
            </p:custDataLst>
          </p:nvPr>
        </p:nvSpPr>
        <p:spPr>
          <a:xfrm>
            <a:off x="1219229" y="4115857"/>
            <a:ext cx="4826000" cy="370205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kumimoji="0" lang="zh-CN" altLang="en-US" sz="2200" b="0" i="0" u="none" strike="noStrike" kern="1200" cap="none" spc="20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Arial" panose="020B0604020202020204" pitchFamily="34" charset="0"/>
              </a:defRPr>
            </a:lvl1pPr>
            <a:lvl2pPr marL="4572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2200">
                <a:solidFill>
                  <a:schemeClr val="dk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幼圆" charset="0"/>
              </a:rPr>
              <a:t>五年级上册</a:t>
            </a:r>
            <a:endParaRPr lang="zh-CN" altLang="en-US" sz="2200">
              <a:solidFill>
                <a:schemeClr val="dk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幼圆" charset="0"/>
            </a:endParaRPr>
          </a:p>
        </p:txBody>
      </p:sp>
    </p:spTree>
    <p:custDataLst>
      <p:tags r:id="rId4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7658" name="文本框 7"/>
          <p:cNvSpPr/>
          <p:nvPr/>
        </p:nvSpPr>
        <p:spPr>
          <a:xfrm>
            <a:off x="1060450" y="752475"/>
            <a:ext cx="140716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/>
            <a:r>
              <a:rPr lang="zh-CN" altLang="en-US" sz="2400" b="1">
                <a:solidFill>
                  <a:schemeClr val="accent1">
                    <a:lumMod val="50000"/>
                  </a:schemeClr>
                </a:solidFill>
                <a:latin typeface="幼圆" charset="0"/>
                <a:ea typeface="幼圆" charset="0"/>
              </a:rPr>
              <a:t>学习课文</a:t>
            </a:r>
            <a:endParaRPr lang="zh-CN" altLang="en-US" sz="2400" b="1">
              <a:solidFill>
                <a:schemeClr val="accent1">
                  <a:lumMod val="50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27651" name="Rectangle 1"/>
          <p:cNvSpPr/>
          <p:nvPr>
            <p:custDataLst>
              <p:tags r:id="rId5"/>
            </p:custDataLst>
          </p:nvPr>
        </p:nvSpPr>
        <p:spPr>
          <a:xfrm>
            <a:off x="3179762" y="1362869"/>
            <a:ext cx="599694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ctr" anchorCtr="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304800"/>
            <a:r>
              <a:rPr lang="zh-CN" altLang="zh-CN" sz="2400" b="1">
                <a:solidFill>
                  <a:schemeClr val="dk1"/>
                </a:solidFill>
                <a:latin typeface="幼圆" charset="0"/>
                <a:ea typeface="幼圆" charset="0"/>
              </a:rPr>
              <a:t>说一说，你知道的课文结尾有什么特点？</a:t>
            </a:r>
            <a:endParaRPr lang="zh-CN" altLang="zh-CN" sz="2400" b="1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27652" name="Rectangle 2"/>
          <p:cNvSpPr/>
          <p:nvPr>
            <p:custDataLst>
              <p:tags r:id="rId6"/>
            </p:custDataLst>
          </p:nvPr>
        </p:nvSpPr>
        <p:spPr>
          <a:xfrm>
            <a:off x="619125" y="2127727"/>
            <a:ext cx="8383588" cy="1753235"/>
          </a:xfrm>
          <a:prstGeom prst="rect">
            <a:avLst/>
          </a:prstGeom>
          <a:noFill/>
          <a:ln>
            <a:solidFill>
              <a:schemeClr val="accent1"/>
            </a:solidFill>
            <a:miter lim="800000"/>
          </a:ln>
        </p:spPr>
        <p:txBody>
          <a:bodyPr anchor="ctr" anchorCtr="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304800">
              <a:lnSpc>
                <a:spcPct val="150000"/>
              </a:lnSpc>
            </a:pP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   </a:t>
            </a:r>
            <a:r>
              <a:rPr lang="zh-CN" altLang="zh-CN" sz="24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《美好的明天》的结尾：明日歌中说：“明日复明日，明日何其多，我生待明日，万事成蹉跎……”希望大家能把握今天，创造出美好的明天。</a:t>
            </a:r>
            <a:endParaRPr lang="zh-CN" altLang="zh-CN" sz="24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</p:txBody>
      </p:sp>
      <p:sp>
        <p:nvSpPr>
          <p:cNvPr id="27653" name="左箭头标注 8"/>
          <p:cNvSpPr/>
          <p:nvPr>
            <p:custDataLst>
              <p:tags r:id="rId7"/>
            </p:custDataLst>
          </p:nvPr>
        </p:nvSpPr>
        <p:spPr>
          <a:xfrm>
            <a:off x="9241155" y="2127885"/>
            <a:ext cx="2433638" cy="1462088"/>
          </a:xfrm>
          <a:prstGeom prst="leftArrowCallout">
            <a:avLst>
              <a:gd name="adj1" fmla="val 25000"/>
              <a:gd name="adj2" fmla="val 25000"/>
              <a:gd name="adj3" fmla="val 24998"/>
              <a:gd name="adj4" fmla="val 64977"/>
            </a:avLst>
          </a:prstGeom>
          <a:solidFill>
            <a:schemeClr val="accent1"/>
          </a:solidFill>
          <a:ln w="12700">
            <a:solidFill>
              <a:srgbClr val="41719C"/>
            </a:solidFill>
            <a:miter lim="800000"/>
          </a:ln>
        </p:spPr>
        <p:txBody>
          <a:bodyPr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marR="0" lvl="0" indent="0" algn="ctr"/>
            <a:r>
              <a:rPr lang="zh-CN" altLang="zh-CN" sz="2400" b="1">
                <a:solidFill>
                  <a:srgbClr val="FFFFFF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引用佳句结尾</a:t>
            </a:r>
            <a:r>
              <a:rPr lang="en-US" altLang="zh-CN">
                <a:solidFill>
                  <a:srgbClr val="FFFFFF"/>
                </a:solidFill>
                <a:latin typeface="幼圆" charset="0"/>
                <a:ea typeface="Arial" panose="020B0604020202020204" pitchFamily="34" charset="0"/>
                <a:cs typeface="幼圆" charset="0"/>
              </a:rPr>
              <a:t> </a:t>
            </a:r>
            <a:endParaRPr lang="zh-CN" altLang="zh-CN" sz="4000">
              <a:solidFill>
                <a:srgbClr val="FFFFFF"/>
              </a:solidFill>
              <a:latin typeface="幼圆" charset="0"/>
              <a:cs typeface="幼圆" charset="0"/>
            </a:endParaRPr>
          </a:p>
          <a:p>
            <a:pPr marL="0" marR="0" lvl="0" indent="0" algn="ctr"/>
            <a:endParaRPr lang="zh-CN" altLang="zh-CN" sz="4000">
              <a:solidFill>
                <a:srgbClr val="FFFFFF"/>
              </a:solidFill>
              <a:latin typeface="幼圆" charset="0"/>
              <a:cs typeface="幼圆" charset="0"/>
            </a:endParaRPr>
          </a:p>
        </p:txBody>
      </p:sp>
      <p:sp>
        <p:nvSpPr>
          <p:cNvPr id="27654" name="Rectangle 4"/>
          <p:cNvSpPr/>
          <p:nvPr>
            <p:custDataLst>
              <p:tags r:id="rId8"/>
            </p:custDataLst>
          </p:nvPr>
        </p:nvSpPr>
        <p:spPr>
          <a:xfrm>
            <a:off x="703262" y="4383723"/>
            <a:ext cx="8272462" cy="1198880"/>
          </a:xfrm>
          <a:prstGeom prst="rect">
            <a:avLst/>
          </a:prstGeom>
          <a:noFill/>
          <a:ln>
            <a:solidFill>
              <a:schemeClr val="accent1"/>
            </a:solidFill>
            <a:miter lim="800000"/>
          </a:ln>
        </p:spPr>
        <p:txBody>
          <a:bodyPr anchor="ctr" anchorCtr="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304800">
              <a:lnSpc>
                <a:spcPct val="150000"/>
              </a:lnSpc>
            </a:pP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  </a:t>
            </a:r>
            <a:r>
              <a:rPr lang="zh-CN" altLang="zh-CN" sz="24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《公园里的秋色》的结尾：啊！我爱那迷人的秋色，我爱秋姑娘送给大地妈妈的一件衣服——秋天。</a:t>
            </a:r>
            <a:endParaRPr lang="zh-CN" altLang="zh-CN" sz="24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</p:txBody>
      </p:sp>
      <p:sp>
        <p:nvSpPr>
          <p:cNvPr id="27655" name="左箭头标注 10"/>
          <p:cNvSpPr/>
          <p:nvPr>
            <p:custDataLst>
              <p:tags r:id="rId9"/>
            </p:custDataLst>
          </p:nvPr>
        </p:nvSpPr>
        <p:spPr>
          <a:xfrm>
            <a:off x="9240838" y="4175125"/>
            <a:ext cx="2433638" cy="1463675"/>
          </a:xfrm>
          <a:prstGeom prst="leftArrowCallout">
            <a:avLst>
              <a:gd name="adj1" fmla="val 25000"/>
              <a:gd name="adj2" fmla="val 25000"/>
              <a:gd name="adj3" fmla="val 25002"/>
              <a:gd name="adj4" fmla="val 64977"/>
            </a:avLst>
          </a:prstGeom>
          <a:solidFill>
            <a:schemeClr val="accent1"/>
          </a:solidFill>
          <a:ln w="12700">
            <a:solidFill>
              <a:srgbClr val="41719C"/>
            </a:solidFill>
            <a:miter lim="800000"/>
          </a:ln>
        </p:spPr>
        <p:txBody>
          <a:bodyPr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marR="0" lvl="0" indent="0" algn="ctr">
              <a:lnSpc>
                <a:spcPct val="150000"/>
              </a:lnSpc>
            </a:pPr>
            <a:r>
              <a:rPr lang="zh-CN" altLang="zh-CN" sz="2400" b="1">
                <a:solidFill>
                  <a:srgbClr val="FFFFFF"/>
                </a:solidFill>
                <a:latin typeface="幼圆" charset="0"/>
                <a:ea typeface="幼圆" charset="0"/>
              </a:rPr>
              <a:t>抒发情感</a:t>
            </a:r>
            <a:r>
              <a:rPr lang="zh-CN" altLang="en-US" sz="2400" b="1">
                <a:solidFill>
                  <a:srgbClr val="FFFFFF"/>
                </a:solidFill>
                <a:latin typeface="幼圆" charset="0"/>
                <a:ea typeface="幼圆" charset="0"/>
              </a:rPr>
              <a:t>结尾</a:t>
            </a:r>
            <a:endParaRPr lang="zh-CN" altLang="en-US" sz="2400" b="1">
              <a:solidFill>
                <a:srgbClr val="FFFFFF"/>
              </a:solidFill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10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10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bldLvl="0" animBg="1"/>
      <p:bldP spid="27653" grpId="0" bldLvl="0" animBg="1"/>
      <p:bldP spid="27654" grpId="0" bldLvl="0" animBg="1"/>
      <p:bldP spid="27655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8674" name="圆角矩形 27"/>
          <p:cNvSpPr>
            <a:spLocks noChangeArrowheads="1"/>
          </p:cNvSpPr>
          <p:nvPr/>
        </p:nvSpPr>
        <p:spPr bwMode="auto">
          <a:xfrm>
            <a:off x="468312" y="938212"/>
            <a:ext cx="3060700" cy="490538"/>
          </a:xfrm>
          <a:prstGeom prst="roundRect">
            <a:avLst>
              <a:gd name="adj" fmla="val 16667"/>
            </a:avLst>
          </a:prstGeom>
          <a:noFill/>
          <a:ln w="3175" algn="ctr">
            <a:noFill/>
            <a:miter lim="800000"/>
          </a:ln>
        </p:spPr>
        <p:txBody>
          <a:bodyPr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marR="0" lvl="0" indent="0" algn="ctr"/>
            <a:endParaRPr lang="en-US" altLang="en-US" sz="100">
              <a:solidFill>
                <a:srgbClr val="FFFFFF"/>
              </a:solidFill>
              <a:latin typeface="幼圆" charset="0"/>
              <a:cs typeface="幼圆" charset="0"/>
            </a:endParaRPr>
          </a:p>
        </p:txBody>
      </p:sp>
      <p:sp>
        <p:nvSpPr>
          <p:cNvPr id="28684" name="文本框 7"/>
          <p:cNvSpPr/>
          <p:nvPr/>
        </p:nvSpPr>
        <p:spPr>
          <a:xfrm>
            <a:off x="1060450" y="752475"/>
            <a:ext cx="140716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/>
            <a:r>
              <a:rPr lang="zh-CN" altLang="en-US" sz="2400" b="1">
                <a:solidFill>
                  <a:schemeClr val="accent1">
                    <a:lumMod val="50000"/>
                  </a:schemeClr>
                </a:solidFill>
                <a:latin typeface="幼圆" charset="0"/>
                <a:ea typeface="幼圆" charset="0"/>
              </a:rPr>
              <a:t>感受课文</a:t>
            </a:r>
            <a:endParaRPr lang="zh-CN" altLang="en-US" sz="2400" b="1">
              <a:solidFill>
                <a:schemeClr val="accent1">
                  <a:lumMod val="50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28676" name="Rectangle 9"/>
          <p:cNvSpPr/>
          <p:nvPr/>
        </p:nvSpPr>
        <p:spPr>
          <a:xfrm>
            <a:off x="844550" y="1549877"/>
            <a:ext cx="6794500" cy="1753235"/>
          </a:xfrm>
          <a:prstGeom prst="rect">
            <a:avLst/>
          </a:prstGeom>
          <a:noFill/>
          <a:ln>
            <a:solidFill>
              <a:srgbClr val="FF0000"/>
            </a:solidFill>
            <a:miter lim="800000"/>
          </a:ln>
        </p:spPr>
        <p:txBody>
          <a:bodyPr anchor="ctr" anchorCtr="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304800">
              <a:lnSpc>
                <a:spcPct val="150000"/>
              </a:lnSpc>
            </a:pPr>
            <a:r>
              <a:rPr lang="en-US" altLang="zh-CN" sz="2400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   </a:t>
            </a:r>
            <a:r>
              <a:rPr lang="zh-CN" altLang="zh-CN" sz="2400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《</a:t>
            </a:r>
            <a:r>
              <a:rPr lang="zh-CN" altLang="zh-CN" sz="24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雨季》的结尾：雨停了，阳光放射出</a:t>
            </a: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温</a:t>
            </a:r>
            <a:r>
              <a:rPr lang="zh-CN" altLang="zh-CN" sz="24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柔的光芒，天空中出现了一道彩虹，犹如一座七彩拱桥架在天宇，我的心也变得纯洁、明净。</a:t>
            </a:r>
            <a:endParaRPr lang="zh-CN" altLang="zh-CN" sz="24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</p:txBody>
      </p:sp>
      <p:sp>
        <p:nvSpPr>
          <p:cNvPr id="28677" name="左箭头标注 9"/>
          <p:cNvSpPr/>
          <p:nvPr>
            <p:custDataLst>
              <p:tags r:id="rId5"/>
            </p:custDataLst>
          </p:nvPr>
        </p:nvSpPr>
        <p:spPr>
          <a:xfrm>
            <a:off x="8131175" y="1547812"/>
            <a:ext cx="3278188" cy="1716088"/>
          </a:xfrm>
          <a:prstGeom prst="leftArrowCallout">
            <a:avLst>
              <a:gd name="adj1" fmla="val 25000"/>
              <a:gd name="adj2" fmla="val 25000"/>
              <a:gd name="adj3" fmla="val 25002"/>
              <a:gd name="adj4" fmla="val 64977"/>
            </a:avLst>
          </a:prstGeom>
          <a:solidFill>
            <a:schemeClr val="accent1"/>
          </a:solidFill>
          <a:ln w="12700">
            <a:solidFill>
              <a:srgbClr val="41719C"/>
            </a:solidFill>
            <a:miter lim="800000"/>
          </a:ln>
        </p:spPr>
        <p:txBody>
          <a:bodyPr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marR="0" lvl="0" indent="0" algn="ctr"/>
            <a:endParaRPr lang="zh-CN" altLang="en-US">
              <a:solidFill>
                <a:srgbClr val="FFFFFF"/>
              </a:solidFill>
              <a:latin typeface="幼圆" charset="0"/>
              <a:cs typeface="幼圆" charset="0"/>
            </a:endParaRPr>
          </a:p>
        </p:txBody>
      </p:sp>
      <p:sp>
        <p:nvSpPr>
          <p:cNvPr id="28678" name="Rectangle 10"/>
          <p:cNvSpPr/>
          <p:nvPr/>
        </p:nvSpPr>
        <p:spPr>
          <a:xfrm>
            <a:off x="9312275" y="1546702"/>
            <a:ext cx="1941512" cy="175323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 anchorCtr="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304800">
              <a:lnSpc>
                <a:spcPct val="150000"/>
              </a:lnSpc>
            </a:pPr>
            <a:r>
              <a:rPr lang="zh-CN" altLang="zh-CN" sz="2400" b="1">
                <a:solidFill>
                  <a:srgbClr val="FFFFFF"/>
                </a:solidFill>
                <a:latin typeface="幼圆" charset="0"/>
                <a:ea typeface="幼圆" charset="0"/>
              </a:rPr>
              <a:t>景物烘托，情景合一结尾。</a:t>
            </a:r>
            <a:endParaRPr lang="zh-CN" altLang="zh-CN" sz="2400" b="1">
              <a:solidFill>
                <a:srgbClr val="FFFFFF"/>
              </a:solidFill>
              <a:latin typeface="幼圆" charset="0"/>
              <a:ea typeface="幼圆" charset="0"/>
            </a:endParaRPr>
          </a:p>
        </p:txBody>
      </p:sp>
      <p:sp>
        <p:nvSpPr>
          <p:cNvPr id="28679" name="Rectangle 11"/>
          <p:cNvSpPr/>
          <p:nvPr/>
        </p:nvSpPr>
        <p:spPr>
          <a:xfrm>
            <a:off x="843915" y="3580130"/>
            <a:ext cx="6795135" cy="2306955"/>
          </a:xfrm>
          <a:prstGeom prst="rect">
            <a:avLst/>
          </a:prstGeom>
          <a:noFill/>
          <a:ln>
            <a:solidFill>
              <a:srgbClr val="FF0000"/>
            </a:solidFill>
            <a:miter lim="800000"/>
          </a:ln>
        </p:spPr>
        <p:txBody>
          <a:bodyPr wrap="square" anchor="ctr" anchorCtr="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304800">
              <a:lnSpc>
                <a:spcPct val="150000"/>
              </a:lnSpc>
            </a:pP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  </a:t>
            </a:r>
            <a:r>
              <a:rPr lang="zh-CN" altLang="zh-CN" sz="24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《龟兔赛跑续》的结尾：正当乌龟为自 己的聪明而夺得冠军沾沾自喜时，裁判宣布了一个令大家非常意外的结果——兔子赢了。原来，比赛的规则是比赛谁跑得慢。</a:t>
            </a:r>
            <a:endParaRPr lang="zh-CN" altLang="zh-CN" sz="24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</p:txBody>
      </p:sp>
      <p:sp>
        <p:nvSpPr>
          <p:cNvPr id="28680" name="左箭头标注 12"/>
          <p:cNvSpPr/>
          <p:nvPr>
            <p:custDataLst>
              <p:tags r:id="rId6"/>
            </p:custDataLst>
          </p:nvPr>
        </p:nvSpPr>
        <p:spPr>
          <a:xfrm>
            <a:off x="8101012" y="3725862"/>
            <a:ext cx="3278188" cy="1716088"/>
          </a:xfrm>
          <a:prstGeom prst="leftArrowCallout">
            <a:avLst>
              <a:gd name="adj1" fmla="val 25000"/>
              <a:gd name="adj2" fmla="val 25000"/>
              <a:gd name="adj3" fmla="val 25002"/>
              <a:gd name="adj4" fmla="val 64977"/>
            </a:avLst>
          </a:prstGeom>
          <a:solidFill>
            <a:schemeClr val="accent1"/>
          </a:solidFill>
          <a:ln w="12700">
            <a:solidFill>
              <a:srgbClr val="41719C"/>
            </a:solidFill>
            <a:miter lim="800000"/>
          </a:ln>
        </p:spPr>
        <p:txBody>
          <a:bodyPr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marR="0" lvl="0" indent="0" algn="ctr"/>
            <a:endParaRPr lang="zh-CN" altLang="en-US">
              <a:solidFill>
                <a:srgbClr val="FFFFFF"/>
              </a:solidFill>
              <a:latin typeface="幼圆" charset="0"/>
              <a:cs typeface="幼圆" charset="0"/>
            </a:endParaRPr>
          </a:p>
        </p:txBody>
      </p:sp>
      <p:sp>
        <p:nvSpPr>
          <p:cNvPr id="28681" name="Rectangle 12"/>
          <p:cNvSpPr/>
          <p:nvPr/>
        </p:nvSpPr>
        <p:spPr>
          <a:xfrm>
            <a:off x="9369425" y="3712845"/>
            <a:ext cx="1757362" cy="175323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 anchorCtr="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304800">
              <a:lnSpc>
                <a:spcPct val="150000"/>
              </a:lnSpc>
            </a:pPr>
            <a:r>
              <a:rPr lang="zh-CN" altLang="zh-CN" sz="2400" b="1">
                <a:solidFill>
                  <a:srgbClr val="FFFFFF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出人意料，戛然而止结尾。 </a:t>
            </a:r>
            <a:endParaRPr lang="zh-CN" altLang="zh-CN" sz="2400" b="1">
              <a:solidFill>
                <a:srgbClr val="FFFFFF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</p:txBody>
      </p:sp>
    </p:spTree>
    <p:custDataLst>
      <p:tags r:id="rId7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28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28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6" grpId="0" bldLvl="0" animBg="1"/>
      <p:bldP spid="28677" grpId="0" bldLvl="0" animBg="1"/>
      <p:bldP spid="28678" grpId="0"/>
      <p:bldP spid="28679" grpId="0" bldLvl="0" animBg="1"/>
      <p:bldP spid="28680" grpId="0" bldLvl="0" animBg="1"/>
      <p:bldP spid="2868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9705" name="矩形 5"/>
          <p:cNvSpPr/>
          <p:nvPr/>
        </p:nvSpPr>
        <p:spPr bwMode="auto">
          <a:xfrm>
            <a:off x="408940" y="1534160"/>
            <a:ext cx="11231245" cy="2542540"/>
          </a:xfrm>
          <a:prstGeom prst="rect">
            <a:avLst/>
          </a:prstGeom>
          <a:solidFill>
            <a:srgbClr val="CEFE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marR="0" lvl="0" indent="0" algn="ctr"/>
            <a:endParaRPr lang="zh-CN" altLang="en-US">
              <a:solidFill>
                <a:srgbClr val="FFFFFF"/>
              </a:solidFill>
              <a:latin typeface="幼圆" charset="0"/>
              <a:cs typeface="幼圆" charset="0"/>
            </a:endParaRPr>
          </a:p>
        </p:txBody>
      </p:sp>
      <p:sp>
        <p:nvSpPr>
          <p:cNvPr id="29706" name="文本框 1"/>
          <p:cNvSpPr/>
          <p:nvPr/>
        </p:nvSpPr>
        <p:spPr>
          <a:xfrm>
            <a:off x="408940" y="1487170"/>
            <a:ext cx="11231245" cy="249174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>
              <a:lnSpc>
                <a:spcPct val="150000"/>
              </a:lnSpc>
            </a:pP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　 </a:t>
            </a:r>
            <a:r>
              <a:rPr lang="zh-CN" altLang="zh-CN" sz="24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空间非常低矮，低矮得使人感到压抑。不足二百平米的厂房，四壁潮湿颓败。七八十台破缝纫机一行行排列着，七八十个都不算年轻的女人忙碌在自己的缝纫机旁。因为光线阴暗，每个女人头上方都吊着一只灯泡。正是酷暑炎夏，窗不能开，七八十个女人的身体和七八十只灯泡所散发的热量，使我感到犹如身在蒸笼。</a:t>
            </a:r>
            <a:endParaRPr lang="zh-CN" altLang="zh-CN" sz="24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</p:txBody>
      </p:sp>
      <p:sp>
        <p:nvSpPr>
          <p:cNvPr id="29699" name="TextBox 2"/>
          <p:cNvSpPr/>
          <p:nvPr/>
        </p:nvSpPr>
        <p:spPr>
          <a:xfrm>
            <a:off x="2989262" y="816293"/>
            <a:ext cx="10734675" cy="57086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>
              <a:lnSpc>
                <a:spcPct val="130000"/>
              </a:lnSpc>
            </a:pPr>
            <a:r>
              <a:rPr lang="zh-CN" altLang="en-US" sz="2400" b="1">
                <a:solidFill>
                  <a:schemeClr val="accent1">
                    <a:lumMod val="50000"/>
                  </a:schemeClr>
                </a:solidFill>
                <a:latin typeface="幼圆" charset="0"/>
                <a:ea typeface="幼圆" charset="0"/>
              </a:rPr>
              <a:t>读下面的两段话，想象画面，说说场景描写在课文中的作用。</a:t>
            </a:r>
            <a:endParaRPr lang="zh-CN" altLang="en-US" sz="2400" b="1">
              <a:solidFill>
                <a:schemeClr val="accent1">
                  <a:lumMod val="50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29700" name="Rectangle 1"/>
          <p:cNvSpPr/>
          <p:nvPr/>
        </p:nvSpPr>
        <p:spPr>
          <a:xfrm>
            <a:off x="511175" y="4123055"/>
            <a:ext cx="11149012" cy="230695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 anchorCtr="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304800">
              <a:lnSpc>
                <a:spcPct val="150000"/>
              </a:lnSpc>
            </a:pP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     </a:t>
            </a:r>
            <a:r>
              <a:rPr lang="zh-CN" altLang="zh-CN" sz="24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这段话描写了工厂内的女人们工作的场景。厂房里空间狭小，潮湿颓败，酷热难当，像蒸笼一样，逼真的描写使人犹如身临其境。可是在这样的环境中，女工们依然紧张地忙碌着。 这些描写衬托出她们工作的艰辛和挣钱的不易，与下文母亲毫不犹豫地给钱让“我”买书形成鲜明的对比。 </a:t>
            </a:r>
            <a:endParaRPr lang="zh-CN" altLang="zh-CN" sz="24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</p:txBody>
      </p:sp>
      <p:sp>
        <p:nvSpPr>
          <p:cNvPr id="29704" name="文本框 7"/>
          <p:cNvSpPr/>
          <p:nvPr/>
        </p:nvSpPr>
        <p:spPr>
          <a:xfrm>
            <a:off x="1060450" y="752475"/>
            <a:ext cx="140716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/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</a:rPr>
              <a:t>感受课文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</p:spTree>
    <p:custDataLst>
      <p:tags r:id="rId5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97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30728" name="矩形 3"/>
          <p:cNvSpPr/>
          <p:nvPr/>
        </p:nvSpPr>
        <p:spPr bwMode="auto">
          <a:xfrm>
            <a:off x="893445" y="1698625"/>
            <a:ext cx="10511155" cy="2635250"/>
          </a:xfrm>
          <a:prstGeom prst="rect">
            <a:avLst/>
          </a:prstGeom>
          <a:solidFill>
            <a:srgbClr val="C1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marR="0" lvl="0" indent="0" algn="ctr"/>
            <a:endParaRPr lang="zh-CN" altLang="en-US">
              <a:solidFill>
                <a:srgbClr val="FFFFFF"/>
              </a:solidFill>
              <a:latin typeface="幼圆" charset="0"/>
              <a:cs typeface="幼圆" charset="0"/>
            </a:endParaRPr>
          </a:p>
        </p:txBody>
      </p:sp>
      <p:sp>
        <p:nvSpPr>
          <p:cNvPr id="30729" name="文本框 1"/>
          <p:cNvSpPr/>
          <p:nvPr/>
        </p:nvSpPr>
        <p:spPr>
          <a:xfrm>
            <a:off x="1060450" y="1581150"/>
            <a:ext cx="10344150" cy="27686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>
              <a:lnSpc>
                <a:spcPct val="150000"/>
              </a:lnSpc>
            </a:pPr>
            <a:r>
              <a:rPr lang="en-US" altLang="zh-CN" sz="3200" b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    </a:t>
            </a:r>
            <a:r>
              <a:rPr lang="zh-CN" altLang="zh-CN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我看各样彩排着的戏人边走边唱</a:t>
            </a: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，</a:t>
            </a:r>
            <a:r>
              <a:rPr lang="zh-CN" altLang="zh-CN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看踩高跷走路，看虾兵、蚌精、牛头、马面……人山人海，卖小吃的挤得密密层层，各式各样的糖果点心、鸡鸭鱼肉都有。我和父亲都饿了，我多馋啊！但不敢，也不忍心叫父亲买。</a:t>
            </a:r>
            <a:endParaRPr lang="zh-CN" altLang="zh-CN" sz="28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</p:txBody>
      </p:sp>
      <p:sp>
        <p:nvSpPr>
          <p:cNvPr id="30723" name="文本框 1"/>
          <p:cNvSpPr/>
          <p:nvPr/>
        </p:nvSpPr>
        <p:spPr>
          <a:xfrm>
            <a:off x="927100" y="4587875"/>
            <a:ext cx="10544175" cy="132016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121917" tIns="60958" rIns="121917" bIns="60958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>
              <a:lnSpc>
                <a:spcPct val="120000"/>
              </a:lnSpc>
            </a:pPr>
            <a:r>
              <a:rPr lang="en-US" altLang="zh-CN" sz="3700" b="1">
                <a:solidFill>
                  <a:srgbClr val="000000"/>
                </a:solidFill>
                <a:latin typeface="幼圆" charset="0"/>
                <a:cs typeface="幼圆" charset="0"/>
              </a:rPr>
              <a:t>    </a:t>
            </a: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这段话描写了“我”与父亲逛庙会的场景，渲染了欢快、热闹的气氛，衬托出父子之间的温情。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</p:txBody>
      </p:sp>
      <p:sp>
        <p:nvSpPr>
          <p:cNvPr id="30727" name="文本框 7"/>
          <p:cNvSpPr/>
          <p:nvPr/>
        </p:nvSpPr>
        <p:spPr>
          <a:xfrm>
            <a:off x="1060450" y="752475"/>
            <a:ext cx="140716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/>
            <a:r>
              <a:rPr lang="zh-CN" altLang="en-US" sz="2400" b="1">
                <a:solidFill>
                  <a:schemeClr val="accent1">
                    <a:lumMod val="50000"/>
                  </a:schemeClr>
                </a:solidFill>
                <a:latin typeface="幼圆" charset="0"/>
                <a:ea typeface="幼圆" charset="0"/>
              </a:rPr>
              <a:t>感受课文</a:t>
            </a:r>
            <a:endParaRPr lang="zh-CN" altLang="en-US" sz="2400" b="1">
              <a:solidFill>
                <a:schemeClr val="accent1">
                  <a:lumMod val="50000"/>
                </a:schemeClr>
              </a:solidFill>
              <a:latin typeface="幼圆" charset="0"/>
              <a:ea typeface="幼圆" charset="0"/>
            </a:endParaRPr>
          </a:p>
        </p:txBody>
      </p:sp>
    </p:spTree>
    <p:custDataLst>
      <p:tags r:id="rId5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 fill="hold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31746" name="文本框 1"/>
          <p:cNvSpPr/>
          <p:nvPr/>
        </p:nvSpPr>
        <p:spPr>
          <a:xfrm>
            <a:off x="3238500" y="800100"/>
            <a:ext cx="8123238" cy="63690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121917" tIns="60958" rIns="121917" bIns="60958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>
              <a:lnSpc>
                <a:spcPct val="120000"/>
              </a:lnSpc>
              <a:spcBef>
                <a:spcPts val="800"/>
              </a:spcBef>
            </a:pPr>
            <a:r>
              <a:rPr lang="zh-CN" altLang="en-US" sz="2800" b="1">
                <a:solidFill>
                  <a:schemeClr val="accent1">
                    <a:lumMod val="50000"/>
                  </a:schemeClr>
                </a:solidFill>
                <a:latin typeface="幼圆" charset="0"/>
                <a:cs typeface="幼圆" charset="0"/>
              </a:rPr>
              <a:t>　　 </a:t>
            </a:r>
            <a:r>
              <a:rPr lang="zh-CN" altLang="en-US" sz="2800" b="1">
                <a:solidFill>
                  <a:schemeClr val="accent1">
                    <a:lumMod val="50000"/>
                  </a:schemeClr>
                </a:solidFill>
                <a:latin typeface="幼圆" charset="0"/>
                <a:ea typeface="微软雅黑" panose="020B0503020204020204" charset="-122"/>
                <a:cs typeface="幼圆" charset="0"/>
              </a:rPr>
              <a:t>场景描写的作用一般有：</a:t>
            </a:r>
            <a:endParaRPr lang="zh-CN" altLang="en-US" sz="2800" b="1">
              <a:solidFill>
                <a:schemeClr val="accent1">
                  <a:lumMod val="50000"/>
                </a:schemeClr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</p:txBody>
      </p:sp>
      <p:sp>
        <p:nvSpPr>
          <p:cNvPr id="31747" name="文本框 1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006475" y="1622425"/>
            <a:ext cx="10516581" cy="18072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txBody>
          <a:bodyPr lIns="121917" tIns="60958" rIns="121917" bIns="60958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marL="0" marR="0" lvl="0" indent="0">
              <a:lnSpc>
                <a:spcPct val="118000"/>
              </a:lnSpc>
              <a:spcBef>
                <a:spcPts val="800"/>
              </a:spcBef>
            </a:pPr>
            <a:r>
              <a:rPr lang="zh-CN" altLang="en-US" sz="3700" b="1">
                <a:solidFill>
                  <a:srgbClr val="000000"/>
                </a:solidFill>
                <a:latin typeface="幼圆" charset="0"/>
                <a:cs typeface="幼圆" charset="0"/>
              </a:rPr>
              <a:t>   </a:t>
            </a: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（1）渲染气氛，烘托事物。有的场景描写刻意渲染气氛，或喜悦、恬静，或悲怆、紧张，让人物在一定环境中真实地展开活动。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</p:txBody>
      </p:sp>
      <p:sp>
        <p:nvSpPr>
          <p:cNvPr id="31748" name="文本框 1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1057275" y="3711575"/>
            <a:ext cx="10460965" cy="183705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noFill/>
            <a:miter lim="800000"/>
          </a:ln>
        </p:spPr>
        <p:txBody>
          <a:bodyPr lIns="121917" tIns="60958" rIns="121917" bIns="60958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marR="0" lvl="0" indent="0">
              <a:lnSpc>
                <a:spcPct val="120000"/>
              </a:lnSpc>
              <a:spcBef>
                <a:spcPts val="800"/>
              </a:spcBef>
            </a:pPr>
            <a:r>
              <a:rPr lang="zh-CN" altLang="en-US" sz="3700" b="1">
                <a:solidFill>
                  <a:srgbClr val="000000"/>
                </a:solidFill>
                <a:latin typeface="幼圆" charset="0"/>
                <a:cs typeface="幼圆" charset="0"/>
              </a:rPr>
              <a:t>　 </a:t>
            </a: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（2）明示、暗点主题。有的场景描写着意突出主题，或明示，或暗点，让人物在活动中完成自己的使命，将作者的倾向在具体的场景描写中自然流露出来。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</p:txBody>
      </p:sp>
      <p:sp>
        <p:nvSpPr>
          <p:cNvPr id="31752" name="文本框 7"/>
          <p:cNvSpPr/>
          <p:nvPr/>
        </p:nvSpPr>
        <p:spPr>
          <a:xfrm>
            <a:off x="1060450" y="752475"/>
            <a:ext cx="140716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/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</a:rPr>
              <a:t>感受课文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</p:spTree>
    <p:custDataLst>
      <p:tags r:id="rId7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 fill="hold"/>
                                        <p:tgtEl>
                                          <p:spTgt spid="317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 fill="hold"/>
                                        <p:tgtEl>
                                          <p:spTgt spid="317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32770" name="TextBox 2"/>
          <p:cNvSpPr/>
          <p:nvPr/>
        </p:nvSpPr>
        <p:spPr>
          <a:xfrm>
            <a:off x="1760538" y="1133475"/>
            <a:ext cx="9607550" cy="119888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>
              <a:lnSpc>
                <a:spcPct val="150000"/>
              </a:lnSpc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       读下面的句子，想想在你的成长中有没有类似的“第一次”，试着写一段话。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</p:txBody>
      </p:sp>
      <p:sp>
        <p:nvSpPr>
          <p:cNvPr id="32774" name="文本框 1"/>
          <p:cNvSpPr/>
          <p:nvPr/>
        </p:nvSpPr>
        <p:spPr>
          <a:xfrm>
            <a:off x="1733550" y="2578735"/>
            <a:ext cx="9609455" cy="119888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>
              <a:lnSpc>
                <a:spcPct val="150000"/>
              </a:lnSpc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      那一天我第一次发现，母亲原来是那么瘦小！那一天我第一次觉得自己长大了，应该是一个大人了。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</p:txBody>
      </p:sp>
      <p:sp>
        <p:nvSpPr>
          <p:cNvPr id="32775" name="文本框 1"/>
          <p:cNvSpPr/>
          <p:nvPr/>
        </p:nvSpPr>
        <p:spPr>
          <a:xfrm>
            <a:off x="1189355" y="2290445"/>
            <a:ext cx="697865" cy="77406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>
              <a:lnSpc>
                <a:spcPct val="120000"/>
              </a:lnSpc>
            </a:pPr>
            <a:r>
              <a:rPr lang="zh-CN" altLang="en-US" sz="3700" b="1">
                <a:solidFill>
                  <a:srgbClr val="000000"/>
                </a:solidFill>
                <a:latin typeface="幼圆" charset="0"/>
                <a:ea typeface="楷体" panose="02010609060101010101" pitchFamily="49" charset="-122"/>
                <a:cs typeface="幼圆" charset="0"/>
              </a:rPr>
              <a:t> </a:t>
            </a:r>
            <a:endParaRPr lang="zh-CN" altLang="en-US" sz="3700" b="1">
              <a:solidFill>
                <a:srgbClr val="000000"/>
              </a:solidFill>
              <a:latin typeface="幼圆" charset="0"/>
              <a:ea typeface="楷体" panose="02010609060101010101" pitchFamily="49" charset="-122"/>
              <a:cs typeface="幼圆" charset="0"/>
            </a:endParaRPr>
          </a:p>
        </p:txBody>
      </p:sp>
      <p:sp>
        <p:nvSpPr>
          <p:cNvPr id="32772" name="Rectangle 1"/>
          <p:cNvSpPr/>
          <p:nvPr/>
        </p:nvSpPr>
        <p:spPr>
          <a:xfrm>
            <a:off x="1341438" y="3980339"/>
            <a:ext cx="6472238" cy="1753235"/>
          </a:xfrm>
          <a:prstGeom prst="rect">
            <a:avLst/>
          </a:prstGeom>
          <a:noFill/>
          <a:ln>
            <a:solidFill>
              <a:srgbClr val="FF0000"/>
            </a:solidFill>
            <a:miter lim="800000"/>
          </a:ln>
        </p:spPr>
        <p:txBody>
          <a:bodyPr anchor="ctr" anchorCtr="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304800">
              <a:lnSpc>
                <a:spcPct val="150000"/>
              </a:lnSpc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   这</a:t>
            </a:r>
            <a:r>
              <a:rPr lang="zh-CN" altLang="zh-CN" sz="24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段中的两个“第一次”说明“我”已经体会到母亲的辛劳，也说明“我”的内心对母亲充满了崇敬、热爱之情。</a:t>
            </a:r>
            <a:endParaRPr lang="zh-CN" altLang="zh-CN" sz="24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</p:txBody>
      </p:sp>
      <p:pic>
        <p:nvPicPr>
          <p:cNvPr id="8" name="图片 7" descr="2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82856" y="3719085"/>
            <a:ext cx="2014220" cy="2014220"/>
          </a:xfrm>
          <a:prstGeom prst="rect">
            <a:avLst/>
          </a:prstGeom>
        </p:spPr>
      </p:pic>
    </p:spTree>
    <p:custDataLst>
      <p:tags r:id="rId6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2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33794" name="圆角矩形 27"/>
          <p:cNvSpPr>
            <a:spLocks noChangeArrowheads="1"/>
          </p:cNvSpPr>
          <p:nvPr/>
        </p:nvSpPr>
        <p:spPr bwMode="auto">
          <a:xfrm>
            <a:off x="468312" y="938212"/>
            <a:ext cx="3060700" cy="490538"/>
          </a:xfrm>
          <a:prstGeom prst="roundRect">
            <a:avLst>
              <a:gd name="adj" fmla="val 16667"/>
            </a:avLst>
          </a:prstGeom>
          <a:noFill/>
          <a:ln w="3175" algn="ctr">
            <a:noFill/>
            <a:miter lim="800000"/>
          </a:ln>
        </p:spPr>
        <p:txBody>
          <a:bodyPr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marR="0" lvl="0" indent="0" algn="ctr"/>
            <a:endParaRPr lang="en-US" altLang="en-US" sz="100">
              <a:solidFill>
                <a:srgbClr val="FFFFFF"/>
              </a:solidFill>
              <a:latin typeface="幼圆" charset="0"/>
              <a:cs typeface="幼圆" charset="0"/>
            </a:endParaRPr>
          </a:p>
        </p:txBody>
      </p:sp>
      <p:sp>
        <p:nvSpPr>
          <p:cNvPr id="33801" name="文本框 7"/>
          <p:cNvSpPr/>
          <p:nvPr/>
        </p:nvSpPr>
        <p:spPr>
          <a:xfrm>
            <a:off x="1060450" y="752475"/>
            <a:ext cx="140716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/>
            <a:r>
              <a:rPr lang="zh-CN" altLang="en-US" sz="2400" b="1">
                <a:solidFill>
                  <a:schemeClr val="accent1">
                    <a:lumMod val="50000"/>
                  </a:schemeClr>
                </a:solidFill>
                <a:latin typeface="幼圆" charset="0"/>
                <a:ea typeface="幼圆" charset="0"/>
              </a:rPr>
              <a:t>感受课文</a:t>
            </a:r>
            <a:endParaRPr lang="zh-CN" altLang="en-US" sz="2400" b="1">
              <a:solidFill>
                <a:schemeClr val="accent1">
                  <a:lumMod val="50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33796" name="Rectangle 1"/>
          <p:cNvSpPr/>
          <p:nvPr/>
        </p:nvSpPr>
        <p:spPr>
          <a:xfrm>
            <a:off x="706438" y="1439387"/>
            <a:ext cx="10621962" cy="138366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 anchorCtr="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266700">
              <a:lnSpc>
                <a:spcPct val="150000"/>
              </a:lnSpc>
              <a:tabLst>
                <a:tab pos="457200" algn="l"/>
              </a:tabLst>
            </a:pPr>
            <a:r>
              <a:rPr lang="en-US" altLang="zh-CN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     </a:t>
            </a:r>
            <a:r>
              <a:rPr lang="zh-CN" altLang="zh-CN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这是我第一次真正心酸的哭，与在家里撒娇的哭、发脾气的哭、打架的哭都大不一样，是人生道路中品尝到的新滋味了。</a:t>
            </a:r>
            <a:endParaRPr lang="zh-CN" altLang="zh-CN" sz="28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</p:txBody>
      </p:sp>
      <p:sp>
        <p:nvSpPr>
          <p:cNvPr id="33797" name="Rectangle 9"/>
          <p:cNvSpPr/>
          <p:nvPr>
            <p:custDataLst>
              <p:tags r:id="rId5"/>
            </p:custDataLst>
          </p:nvPr>
        </p:nvSpPr>
        <p:spPr>
          <a:xfrm>
            <a:off x="741362" y="3193415"/>
            <a:ext cx="6846888" cy="2030095"/>
          </a:xfrm>
          <a:prstGeom prst="rect">
            <a:avLst/>
          </a:prstGeom>
          <a:noFill/>
          <a:ln>
            <a:solidFill>
              <a:srgbClr val="FF0000"/>
            </a:solidFill>
            <a:miter lim="800000"/>
          </a:ln>
        </p:spPr>
        <p:txBody>
          <a:bodyPr anchor="ctr" anchorCtr="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304800">
              <a:lnSpc>
                <a:spcPct val="150000"/>
              </a:lnSpc>
            </a:pPr>
            <a:r>
              <a:rPr lang="zh-CN" altLang="en-US" sz="2800" b="1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    这</a:t>
            </a:r>
            <a:r>
              <a:rPr lang="zh-CN" altLang="zh-CN" sz="2800" b="1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段中的“第一次”表明了“我”这次的“哭”与以往的不同，突出了“哭”中蕴含的复杂滋味。</a:t>
            </a:r>
            <a:endParaRPr lang="zh-CN" altLang="zh-CN" sz="2800" b="1">
              <a:solidFill>
                <a:schemeClr val="dk1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</p:txBody>
      </p:sp>
    </p:spTree>
    <p:custDataLst>
      <p:tags r:id="rId6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7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34818" name="矩形 1"/>
          <p:cNvSpPr/>
          <p:nvPr/>
        </p:nvSpPr>
        <p:spPr>
          <a:xfrm>
            <a:off x="914400" y="1785938"/>
            <a:ext cx="5653088" cy="4737100"/>
          </a:xfrm>
          <a:prstGeom prst="rect">
            <a:avLst/>
          </a:prstGeom>
          <a:noFill/>
          <a:ln>
            <a:solidFill>
              <a:srgbClr val="FF0000"/>
            </a:solidFill>
            <a:miter lim="800000"/>
          </a:ln>
        </p:spPr>
        <p:txBody>
          <a:bodyPr lIns="121917" tIns="60958" rIns="121917" bIns="60958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>
              <a:lnSpc>
                <a:spcPct val="150000"/>
              </a:lnSpc>
            </a:pPr>
            <a:r>
              <a:rPr lang="zh-CN" altLang="en-US" sz="40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　　</a:t>
            </a: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写作指导：</a:t>
            </a:r>
            <a:endParaRPr lang="en-US" altLang="zh-CN" sz="32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  <a:p>
            <a:pPr marL="0" lvl="0" indent="0">
              <a:lnSpc>
                <a:spcPct val="150000"/>
              </a:lnSpc>
            </a:pP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       人的一生总会经历很多次成长，有时就是一瞬间的事。仔细回想自己经历过的成长瞬间，用简单的语句写一写。</a:t>
            </a:r>
            <a:endParaRPr lang="zh-CN" altLang="en-US" sz="32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</p:txBody>
      </p:sp>
      <p:pic>
        <p:nvPicPr>
          <p:cNvPr id="34819" name="图片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10375" y="1835150"/>
            <a:ext cx="4883150" cy="3662362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34823" name="文本框 7"/>
          <p:cNvSpPr/>
          <p:nvPr/>
        </p:nvSpPr>
        <p:spPr>
          <a:xfrm>
            <a:off x="1060450" y="752475"/>
            <a:ext cx="140716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/>
            <a:r>
              <a:rPr lang="zh-CN" altLang="en-US" sz="2400" b="1">
                <a:solidFill>
                  <a:schemeClr val="accent1">
                    <a:lumMod val="50000"/>
                  </a:schemeClr>
                </a:solidFill>
                <a:latin typeface="幼圆" charset="0"/>
                <a:ea typeface="幼圆" charset="0"/>
              </a:rPr>
              <a:t>感受课文</a:t>
            </a:r>
            <a:endParaRPr lang="zh-CN" altLang="en-US" sz="2400" b="1">
              <a:solidFill>
                <a:schemeClr val="accent1">
                  <a:lumMod val="50000"/>
                </a:schemeClr>
              </a:solidFill>
              <a:latin typeface="幼圆" charset="0"/>
              <a:ea typeface="幼圆" charset="0"/>
            </a:endParaRPr>
          </a:p>
        </p:txBody>
      </p:sp>
    </p:spTree>
    <p:custDataLst>
      <p:tags r:id="rId6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 fill="hold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 fill="hold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35847" name="文本框 7"/>
          <p:cNvSpPr/>
          <p:nvPr/>
        </p:nvSpPr>
        <p:spPr>
          <a:xfrm>
            <a:off x="1060450" y="752475"/>
            <a:ext cx="140716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/>
            <a:r>
              <a:rPr lang="zh-CN" altLang="en-US" sz="2400" b="1">
                <a:solidFill>
                  <a:schemeClr val="accent1">
                    <a:lumMod val="50000"/>
                  </a:schemeClr>
                </a:solidFill>
                <a:latin typeface="幼圆" charset="0"/>
                <a:ea typeface="幼圆" charset="0"/>
              </a:rPr>
              <a:t>学习课文</a:t>
            </a:r>
            <a:endParaRPr lang="zh-CN" altLang="en-US" sz="2400" b="1">
              <a:solidFill>
                <a:schemeClr val="accent1">
                  <a:lumMod val="50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35843" name="Rectangle 1"/>
          <p:cNvSpPr/>
          <p:nvPr/>
        </p:nvSpPr>
        <p:spPr>
          <a:xfrm>
            <a:off x="285750" y="1100296"/>
            <a:ext cx="8905875" cy="526224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 anchorCtr="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304800">
              <a:lnSpc>
                <a:spcPct val="150000"/>
              </a:lnSpc>
            </a:pPr>
            <a:r>
              <a:rPr lang="en-US" altLang="zh-CN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                  </a:t>
            </a:r>
            <a:r>
              <a:rPr lang="zh-CN" altLang="zh-CN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范例</a:t>
            </a:r>
            <a:r>
              <a:rPr lang="en-US" altLang="zh-CN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:1</a:t>
            </a: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：第一次做饭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  <a:p>
            <a:pPr marL="0" lvl="0" indent="304800">
              <a:lnSpc>
                <a:spcPct val="150000"/>
              </a:lnSpc>
            </a:pP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     今天是妈妈的生日，我打算为妈妈做一顿饭。做什么呢，我苦思冥想，终于想到了</a:t>
            </a:r>
            <a:r>
              <a:rPr lang="en-US" altLang="zh-CN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——</a:t>
            </a: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做蛋炒饭</a:t>
            </a:r>
            <a:r>
              <a:rPr lang="en-US" altLang="zh-CN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!</a:t>
            </a: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我马上冲进厨房，做准备工作。我学着妈妈的样子，先把鸡蛋打好，再把葱切好，然后在锅里放点油，把煤气灶打开。过了一会，油热好了，我把打好的鸡蛋放入锅内，再把饭放入锅内炒。过了一会，蛋炒饭就做好了，最后，我把葱和调料撒进去</a:t>
            </a:r>
            <a:r>
              <a:rPr lang="en-US" altLang="zh-CN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——</a:t>
            </a: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香极了！  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</p:txBody>
      </p:sp>
      <p:pic>
        <p:nvPicPr>
          <p:cNvPr id="35844" name="Picture 5" descr="http://www.zxxk.com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79585" y="2463165"/>
            <a:ext cx="2292350" cy="275399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  <p:custDataLst>
      <p:tags r:id="rId6"/>
    </p:custData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36870" name="文本框 7"/>
          <p:cNvSpPr/>
          <p:nvPr/>
        </p:nvSpPr>
        <p:spPr>
          <a:xfrm>
            <a:off x="1060450" y="752475"/>
            <a:ext cx="140716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/>
            <a:r>
              <a:rPr lang="zh-CN" altLang="en-US" sz="2400" b="1">
                <a:solidFill>
                  <a:schemeClr val="accent1">
                    <a:lumMod val="50000"/>
                  </a:schemeClr>
                </a:solidFill>
                <a:latin typeface="幼圆" charset="0"/>
                <a:ea typeface="幼圆" charset="0"/>
              </a:rPr>
              <a:t>学习课文</a:t>
            </a:r>
            <a:endParaRPr lang="zh-CN" altLang="en-US" sz="2400" b="1">
              <a:solidFill>
                <a:schemeClr val="accent1">
                  <a:lumMod val="50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36867" name="Rectangle 1"/>
          <p:cNvSpPr/>
          <p:nvPr/>
        </p:nvSpPr>
        <p:spPr>
          <a:xfrm>
            <a:off x="665162" y="1392714"/>
            <a:ext cx="10948988" cy="507746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 anchorCtr="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304800">
              <a:lnSpc>
                <a:spcPct val="150000"/>
              </a:lnSpc>
            </a:pP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                                 </a:t>
            </a:r>
            <a:r>
              <a:rPr lang="zh-CN" altLang="zh-CN" sz="24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范例</a:t>
            </a: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2</a:t>
            </a: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： 第一次帮妈妈洗衣服  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  <a:p>
            <a:pPr marL="0" lvl="0" indent="304800">
              <a:lnSpc>
                <a:spcPct val="150000"/>
              </a:lnSpc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    我把一脸盆的衣服端到水槽边，打开水龙头，放满一水槽的水，把衣服浸下去。浸湿后，捞上来，挤掉一些水，擦上肥皂。妈妈告诉我，先从衣领上擦起，再把整件擦遍。我拿起肥皂往衣服上擦。肥皂像一条滑溜溜的小鱼，不时地从我手中滑走。我又把它抓回来，重新擦。  擦好肥皂后，我用手使劲地搓洗衣服。这时，肥皂泡就像一个个淘气的娃娃，从衣服里钻出来。我越搓，肥皂泡就越多。  搓洗好以后，我把衣服放到水槽里漂洗。漂洗四桶水以后，衣服就干净了。  最后，我把衣服拧干，放在脸盆里，搬到阳台上，让妈妈晾起来。  洗衣服虽然有点累，我却感觉到了劳动的快乐！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</p:txBody>
      </p:sp>
    </p:spTree>
    <p:custDataLst>
      <p:tags r:id="rId5"/>
    </p:custData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17416" name="文本框 7"/>
          <p:cNvSpPr/>
          <p:nvPr/>
        </p:nvSpPr>
        <p:spPr>
          <a:xfrm>
            <a:off x="1060450" y="752475"/>
            <a:ext cx="140716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/>
            <a:r>
              <a:rPr lang="zh-CN" altLang="en-US" sz="2400" b="1">
                <a:solidFill>
                  <a:schemeClr val="accent1">
                    <a:lumMod val="50000"/>
                  </a:schemeClr>
                </a:solidFill>
                <a:latin typeface="幼圆" charset="0"/>
                <a:ea typeface="幼圆" charset="0"/>
              </a:rPr>
              <a:t>新知导入</a:t>
            </a:r>
            <a:endParaRPr lang="zh-CN" altLang="en-US" sz="2400" b="1">
              <a:solidFill>
                <a:schemeClr val="accent1">
                  <a:lumMod val="50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17411" name="Rectangle 10"/>
          <p:cNvSpPr/>
          <p:nvPr>
            <p:custDataLst>
              <p:tags r:id="rId5"/>
            </p:custDataLst>
          </p:nvPr>
        </p:nvSpPr>
        <p:spPr>
          <a:xfrm>
            <a:off x="688975" y="2030253"/>
            <a:ext cx="7054850" cy="332295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 anchorCtr="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266700">
              <a:lnSpc>
                <a:spcPct val="150000"/>
              </a:lnSpc>
            </a:pPr>
            <a:r>
              <a:rPr lang="en-US" altLang="zh-CN" sz="2800" b="1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    </a:t>
            </a:r>
            <a:r>
              <a:rPr lang="zh-CN" altLang="en-US" sz="2800" b="1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同学</a:t>
            </a:r>
            <a:r>
              <a:rPr lang="zh-CN" altLang="zh-CN" sz="2800" b="1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们，经过几天的学习，我们来到了语文园地，现在，就让我们走进语文园地，去汲取里面的营养吧！</a:t>
            </a:r>
            <a:endParaRPr lang="zh-CN" altLang="zh-CN" sz="2800" b="1">
              <a:solidFill>
                <a:schemeClr val="dk1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  <a:p>
            <a:pPr marL="0" lvl="0" indent="266700">
              <a:lnSpc>
                <a:spcPct val="150000"/>
              </a:lnSpc>
            </a:pPr>
            <a:endParaRPr lang="zh-CN" altLang="zh-CN" sz="2800" b="1">
              <a:solidFill>
                <a:schemeClr val="dk1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  <a:p>
            <a:pPr marL="0" lvl="0" indent="266700">
              <a:lnSpc>
                <a:spcPct val="150000"/>
              </a:lnSpc>
            </a:pPr>
            <a:endParaRPr lang="zh-CN" altLang="zh-CN" sz="2800" b="1">
              <a:solidFill>
                <a:schemeClr val="dk1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</p:txBody>
      </p:sp>
      <p:sp>
        <p:nvSpPr>
          <p:cNvPr id="17412" name="矩形 8"/>
          <p:cNvSpPr/>
          <p:nvPr>
            <p:custDataLst>
              <p:tags r:id="rId6"/>
            </p:custDataLst>
          </p:nvPr>
        </p:nvSpPr>
        <p:spPr>
          <a:xfrm>
            <a:off x="642938" y="1625600"/>
            <a:ext cx="10972800" cy="3702050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marR="0" lvl="0" indent="0" algn="ctr"/>
            <a:endParaRPr lang="zh-CN" altLang="en-US">
              <a:solidFill>
                <a:srgbClr val="FFFFFF"/>
              </a:solidFill>
              <a:latin typeface="幼圆" charset="0"/>
              <a:cs typeface="幼圆" charset="0"/>
            </a:endParaRPr>
          </a:p>
        </p:txBody>
      </p:sp>
    </p:spTree>
    <p:custDataLst>
      <p:tags r:id="rId7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37899" name="矩形 7"/>
          <p:cNvSpPr/>
          <p:nvPr/>
        </p:nvSpPr>
        <p:spPr>
          <a:xfrm>
            <a:off x="1038225" y="1739900"/>
            <a:ext cx="10177780" cy="4402455"/>
          </a:xfrm>
          <a:prstGeom prst="rect">
            <a:avLst/>
          </a:prstGeom>
          <a:solidFill>
            <a:srgbClr val="CEFE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marR="0" lvl="0" indent="0" algn="ctr"/>
            <a:endParaRPr lang="zh-CN" altLang="en-US">
              <a:solidFill>
                <a:srgbClr val="FFFFFF"/>
              </a:solidFill>
              <a:latin typeface="幼圆" charset="0"/>
              <a:cs typeface="幼圆" charset="0"/>
            </a:endParaRPr>
          </a:p>
        </p:txBody>
      </p:sp>
      <p:sp>
        <p:nvSpPr>
          <p:cNvPr id="37900" name="文本框 1"/>
          <p:cNvSpPr/>
          <p:nvPr>
            <p:custDataLst>
              <p:tags r:id="rId5"/>
            </p:custDataLst>
          </p:nvPr>
        </p:nvSpPr>
        <p:spPr>
          <a:xfrm>
            <a:off x="1360170" y="1565275"/>
            <a:ext cx="10063480" cy="461581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>
              <a:lnSpc>
                <a:spcPct val="150000"/>
              </a:lnSpc>
            </a:pPr>
            <a:r>
              <a:rPr lang="zh-CN" altLang="en-US" sz="2800" b="1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          夫君子之行，静以修身，俭以养德。非澹</a:t>
            </a:r>
            <a:endParaRPr lang="en-US" altLang="zh-CN" sz="2800" b="1">
              <a:solidFill>
                <a:schemeClr val="dk1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  <a:p>
            <a:pPr marL="0" lvl="0" indent="0">
              <a:lnSpc>
                <a:spcPct val="150000"/>
              </a:lnSpc>
            </a:pPr>
            <a:r>
              <a:rPr lang="en-US" altLang="zh-CN" sz="2800" b="1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   </a:t>
            </a:r>
            <a:r>
              <a:rPr lang="zh-CN" altLang="en-US" sz="2800" b="1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泊无以明志，非宁静无以致远。</a:t>
            </a:r>
            <a:endParaRPr lang="en-US" altLang="zh-CN" sz="2800" b="1">
              <a:solidFill>
                <a:schemeClr val="dk1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  <a:p>
            <a:pPr marL="0" lvl="0" indent="0">
              <a:lnSpc>
                <a:spcPct val="150000"/>
              </a:lnSpc>
            </a:pPr>
            <a:r>
              <a:rPr lang="zh-CN" altLang="en-US" sz="2800" b="1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 　　　　　　　　　　　　　   　</a:t>
            </a:r>
            <a:r>
              <a:rPr lang="en-US" altLang="zh-CN" sz="2800" b="1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——</a:t>
            </a:r>
            <a:r>
              <a:rPr lang="zh-CN" altLang="en-US" sz="2800" b="1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  <a:sym typeface="宋体" panose="02010600030101010101" pitchFamily="2" charset="-122"/>
              </a:rPr>
              <a:t>诸葛亮</a:t>
            </a:r>
            <a:endParaRPr lang="zh-CN" altLang="en-US" sz="2800" b="1">
              <a:solidFill>
                <a:schemeClr val="dk1"/>
              </a:solidFill>
              <a:latin typeface="幼圆" charset="0"/>
              <a:ea typeface="微软雅黑" panose="020B0503020204020204" charset="-122"/>
              <a:cs typeface="幼圆" charset="0"/>
              <a:sym typeface="宋体" panose="02010600030101010101" pitchFamily="2" charset="-122"/>
            </a:endParaRPr>
          </a:p>
          <a:p>
            <a:pPr marL="0" lvl="0" indent="0">
              <a:lnSpc>
                <a:spcPct val="150000"/>
              </a:lnSpc>
            </a:pPr>
            <a:r>
              <a:rPr lang="zh-CN" altLang="en-US" sz="2800" b="1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  <a:sym typeface="宋体" panose="02010600030101010101" pitchFamily="2" charset="-122"/>
              </a:rPr>
              <a:t>          </a:t>
            </a:r>
            <a:r>
              <a:rPr lang="zh-CN" altLang="en-US" sz="2800" b="1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居安思危，戒奢以俭。        </a:t>
            </a:r>
            <a:r>
              <a:rPr lang="en-US" altLang="zh-CN" sz="2800" b="1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  <a:sym typeface="宋体" panose="02010600030101010101" pitchFamily="2" charset="-122"/>
              </a:rPr>
              <a:t>——</a:t>
            </a:r>
            <a:r>
              <a:rPr lang="zh-CN" altLang="en-US" sz="2800" b="1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  <a:sym typeface="宋体" panose="02010600030101010101" pitchFamily="2" charset="-122"/>
              </a:rPr>
              <a:t>魏 征</a:t>
            </a:r>
            <a:endParaRPr lang="zh-CN" altLang="en-US" sz="2800" b="1">
              <a:solidFill>
                <a:schemeClr val="dk1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  <a:p>
            <a:pPr marL="0" lvl="0" indent="0">
              <a:lnSpc>
                <a:spcPct val="150000"/>
              </a:lnSpc>
            </a:pPr>
            <a:r>
              <a:rPr lang="zh-CN" altLang="en-US" sz="2800" b="1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  <a:sym typeface="宋体" panose="02010600030101010101" pitchFamily="2" charset="-122"/>
              </a:rPr>
              <a:t>          </a:t>
            </a:r>
            <a:r>
              <a:rPr lang="zh-CN" altLang="en-US" sz="2800" b="1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由俭入奢易，由奢入俭难。  </a:t>
            </a:r>
            <a:r>
              <a:rPr lang="en-US" altLang="zh-CN" sz="2800" b="1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  <a:sym typeface="宋体" panose="02010600030101010101" pitchFamily="2" charset="-122"/>
              </a:rPr>
              <a:t>——</a:t>
            </a:r>
            <a:r>
              <a:rPr lang="zh-CN" altLang="en-US" sz="2800" b="1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  <a:sym typeface="宋体" panose="02010600030101010101" pitchFamily="2" charset="-122"/>
              </a:rPr>
              <a:t>司马光</a:t>
            </a:r>
            <a:endParaRPr lang="zh-CN" altLang="en-US" sz="2800" b="1">
              <a:solidFill>
                <a:schemeClr val="dk1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  <a:p>
            <a:pPr marL="0" lvl="0" indent="0">
              <a:lnSpc>
                <a:spcPct val="150000"/>
              </a:lnSpc>
            </a:pPr>
            <a:r>
              <a:rPr lang="zh-CN" altLang="en-US" sz="2800" b="1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  <a:sym typeface="宋体" panose="02010600030101010101" pitchFamily="2" charset="-122"/>
              </a:rPr>
              <a:t>           </a:t>
            </a:r>
            <a:r>
              <a:rPr lang="zh-CN" altLang="en-US" sz="2800" b="1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一粥一饭，当思来处不易；半丝半缕，恒</a:t>
            </a:r>
            <a:endParaRPr lang="en-US" altLang="zh-CN" sz="2800" b="1">
              <a:solidFill>
                <a:schemeClr val="dk1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  <a:p>
            <a:pPr marL="0" lvl="0" indent="0">
              <a:lnSpc>
                <a:spcPct val="150000"/>
              </a:lnSpc>
            </a:pPr>
            <a:r>
              <a:rPr lang="en-US" altLang="zh-CN" sz="2800" b="1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   </a:t>
            </a:r>
            <a:r>
              <a:rPr lang="zh-CN" altLang="en-US" sz="2800" b="1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念物力维艰。              </a:t>
            </a:r>
            <a:r>
              <a:rPr lang="en-US" altLang="zh-CN" sz="2800" b="1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               </a:t>
            </a:r>
            <a:r>
              <a:rPr lang="en-US" altLang="zh-CN" sz="2800" b="1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  <a:sym typeface="宋体" panose="02010600030101010101" pitchFamily="2" charset="-122"/>
              </a:rPr>
              <a:t>——</a:t>
            </a:r>
            <a:r>
              <a:rPr lang="zh-CN" altLang="en-US" sz="2800" b="1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  <a:sym typeface="宋体" panose="02010600030101010101" pitchFamily="2" charset="-122"/>
              </a:rPr>
              <a:t>朱用纯</a:t>
            </a:r>
            <a:endParaRPr lang="zh-CN" altLang="en-US" sz="2800" b="1">
              <a:solidFill>
                <a:schemeClr val="dk1"/>
              </a:solidFill>
              <a:latin typeface="幼圆" charset="0"/>
              <a:ea typeface="微软雅黑" panose="020B0503020204020204" charset="-122"/>
              <a:cs typeface="幼圆" charset="0"/>
              <a:sym typeface="宋体" panose="02010600030101010101" pitchFamily="2" charset="-122"/>
            </a:endParaRPr>
          </a:p>
        </p:txBody>
      </p:sp>
      <p:pic>
        <p:nvPicPr>
          <p:cNvPr id="37896" name="Picture 11" descr="E:\陈文丽\人一语大课堂（下）\人一语大课堂正文\识字加油站.tif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rcRect t="-4965" r="93994"/>
          <a:stretch>
            <a:fillRect/>
          </a:stretch>
        </p:blipFill>
        <p:spPr>
          <a:xfrm>
            <a:off x="5001895" y="668020"/>
            <a:ext cx="205105" cy="68326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37897" name="Picture 11" descr="E:\陈文丽\人一语大课堂（下）\人一语大课堂正文\识字加油站.tif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rcRect t="-4965" r="93994"/>
          <a:stretch>
            <a:fillRect/>
          </a:stretch>
        </p:blipFill>
        <p:spPr>
          <a:xfrm>
            <a:off x="7681595" y="668020"/>
            <a:ext cx="205105" cy="68326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37898" name="文本框 6"/>
          <p:cNvSpPr/>
          <p:nvPr/>
        </p:nvSpPr>
        <p:spPr>
          <a:xfrm>
            <a:off x="5155565" y="652145"/>
            <a:ext cx="2144395" cy="52197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/>
            <a:r>
              <a:rPr lang="zh-CN" altLang="en-US" sz="2800" b="1">
                <a:solidFill>
                  <a:schemeClr val="accent1">
                    <a:lumMod val="50000"/>
                  </a:schemeClr>
                </a:solidFill>
                <a:latin typeface="幼圆" charset="0"/>
                <a:ea typeface="微软雅黑" panose="020B0503020204020204" charset="-122"/>
                <a:cs typeface="幼圆" charset="0"/>
              </a:rPr>
              <a:t>   日积月累</a:t>
            </a:r>
            <a:endParaRPr lang="zh-CN" altLang="en-US" sz="2800" b="1">
              <a:solidFill>
                <a:schemeClr val="accent1">
                  <a:lumMod val="50000"/>
                </a:schemeClr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</p:txBody>
      </p:sp>
      <p:sp>
        <p:nvSpPr>
          <p:cNvPr id="37895" name="文本框 7"/>
          <p:cNvSpPr/>
          <p:nvPr/>
        </p:nvSpPr>
        <p:spPr>
          <a:xfrm>
            <a:off x="1060450" y="752475"/>
            <a:ext cx="140716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/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</a:rPr>
              <a:t>感受课文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</p:spTree>
    <p:custDataLst>
      <p:tags r:id="rId7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38914" name="文本框 1"/>
          <p:cNvSpPr/>
          <p:nvPr/>
        </p:nvSpPr>
        <p:spPr>
          <a:xfrm>
            <a:off x="693420" y="1652905"/>
            <a:ext cx="10583545" cy="1539875"/>
          </a:xfrm>
          <a:prstGeom prst="rect">
            <a:avLst/>
          </a:prstGeom>
          <a:noFill/>
          <a:ln>
            <a:solidFill>
              <a:srgbClr val="FF0000"/>
            </a:solidFill>
            <a:miter lim="800000"/>
          </a:ln>
        </p:spPr>
        <p:txBody>
          <a:bodyPr wrap="square" lIns="121917" tIns="60958" rIns="121917" bIns="60958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>
              <a:lnSpc>
                <a:spcPct val="130000"/>
              </a:lnSpc>
            </a:pPr>
            <a:r>
              <a:rPr lang="en-US" altLang="zh-CN" sz="4300" b="1">
                <a:solidFill>
                  <a:srgbClr val="000000"/>
                </a:solidFill>
                <a:latin typeface="幼圆" charset="0"/>
                <a:cs typeface="幼圆" charset="0"/>
              </a:rPr>
              <a:t>   </a:t>
            </a: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夫君子之行，静以修身，俭以养德。非澹泊无以明志，非宁静无以致远。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</p:txBody>
      </p:sp>
      <p:sp>
        <p:nvSpPr>
          <p:cNvPr id="38915" name="文本框 1"/>
          <p:cNvSpPr/>
          <p:nvPr/>
        </p:nvSpPr>
        <p:spPr>
          <a:xfrm>
            <a:off x="693738" y="3316288"/>
            <a:ext cx="7750175" cy="2659380"/>
          </a:xfrm>
          <a:prstGeom prst="rect">
            <a:avLst/>
          </a:prstGeom>
          <a:noFill/>
          <a:ln>
            <a:solidFill>
              <a:srgbClr val="FF0000"/>
            </a:solidFill>
            <a:miter lim="800000"/>
          </a:ln>
        </p:spPr>
        <p:txBody>
          <a:bodyPr lIns="121917" tIns="60958" rIns="121917" bIns="60958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>
              <a:lnSpc>
                <a:spcPct val="130000"/>
              </a:lnSpc>
            </a:pPr>
            <a:r>
              <a:rPr lang="zh-CN" altLang="en-US" sz="4300" b="1">
                <a:solidFill>
                  <a:srgbClr val="000000"/>
                </a:solidFill>
                <a:latin typeface="幼圆" charset="0"/>
                <a:cs typeface="幼圆" charset="0"/>
              </a:rPr>
              <a:t>　 </a:t>
            </a: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意思是：君子的行为操守，以宁静来提高自身的修养，以节俭来培养自己的品德。不恬静寡欲就无法明确志向，不排除外来干扰就无法达到远大的目标。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</p:txBody>
      </p:sp>
      <p:pic>
        <p:nvPicPr>
          <p:cNvPr id="8" name="图片 7" descr="2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92431" y="3639075"/>
            <a:ext cx="2014220" cy="2014220"/>
          </a:xfrm>
          <a:prstGeom prst="rect">
            <a:avLst/>
          </a:prstGeom>
        </p:spPr>
      </p:pic>
    </p:spTree>
    <p:custDataLst>
      <p:tags r:id="rId6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9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9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 fill="hold"/>
                                        <p:tgtEl>
                                          <p:spTgt spid="389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 fill="hold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39938" name="文本框 1"/>
          <p:cNvSpPr/>
          <p:nvPr/>
        </p:nvSpPr>
        <p:spPr>
          <a:xfrm>
            <a:off x="1069975" y="1744345"/>
            <a:ext cx="7555865" cy="98044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lIns="121917" tIns="60958" rIns="121917" bIns="60958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>
              <a:lnSpc>
                <a:spcPct val="130000"/>
              </a:lnSpc>
            </a:pPr>
            <a:r>
              <a:rPr lang="zh-CN" altLang="en-US" sz="4300" b="1">
                <a:solidFill>
                  <a:srgbClr val="000000"/>
                </a:solidFill>
                <a:latin typeface="幼圆" charset="0"/>
                <a:ea typeface="幼圆" charset="0"/>
              </a:rPr>
              <a:t>　　</a:t>
            </a: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</a:rPr>
              <a:t>居安思危，戒奢以俭。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39939" name="文本框 1"/>
          <p:cNvSpPr/>
          <p:nvPr/>
        </p:nvSpPr>
        <p:spPr>
          <a:xfrm>
            <a:off x="963295" y="2613025"/>
            <a:ext cx="10315575" cy="1539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lIns="121917" tIns="60958" rIns="121917" bIns="60958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>
              <a:lnSpc>
                <a:spcPct val="130000"/>
              </a:lnSpc>
            </a:pPr>
            <a:r>
              <a:rPr lang="zh-CN" altLang="en-US" sz="4300" b="1">
                <a:solidFill>
                  <a:srgbClr val="000000"/>
                </a:solidFill>
                <a:latin typeface="幼圆" charset="0"/>
                <a:ea typeface="幼圆" charset="0"/>
              </a:rPr>
              <a:t>　　</a:t>
            </a: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</a:rPr>
              <a:t>意思是：处在安乐的环境中要想到可能有的危险，倡导节俭，反对奢侈浪费。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39940" name="文本框 1"/>
          <p:cNvSpPr/>
          <p:nvPr/>
        </p:nvSpPr>
        <p:spPr>
          <a:xfrm>
            <a:off x="868045" y="3936365"/>
            <a:ext cx="8343900" cy="98044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lIns="121917" tIns="60958" rIns="121917" bIns="60958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>
              <a:lnSpc>
                <a:spcPct val="130000"/>
              </a:lnSpc>
            </a:pPr>
            <a:r>
              <a:rPr lang="zh-CN" altLang="en-US" sz="4300" b="1">
                <a:solidFill>
                  <a:srgbClr val="000000"/>
                </a:solidFill>
                <a:latin typeface="幼圆" charset="0"/>
                <a:ea typeface="幼圆" charset="0"/>
              </a:rPr>
              <a:t>　　</a:t>
            </a: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</a:rPr>
              <a:t>由俭入奢易，由奢入俭难。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39941" name="文本框 1"/>
          <p:cNvSpPr/>
          <p:nvPr/>
        </p:nvSpPr>
        <p:spPr>
          <a:xfrm>
            <a:off x="738505" y="4805045"/>
            <a:ext cx="10782300" cy="98044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square" lIns="121917" tIns="60958" rIns="121917" bIns="60958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>
              <a:lnSpc>
                <a:spcPct val="130000"/>
              </a:lnSpc>
            </a:pPr>
            <a:r>
              <a:rPr lang="zh-CN" altLang="en-US" sz="4300" b="1">
                <a:solidFill>
                  <a:srgbClr val="000000"/>
                </a:solidFill>
                <a:latin typeface="幼圆" charset="0"/>
                <a:ea typeface="幼圆" charset="0"/>
              </a:rPr>
              <a:t>　　</a:t>
            </a:r>
            <a:r>
              <a:rPr lang="zh-CN" altLang="en-US" sz="2800" b="1">
                <a:solidFill>
                  <a:srgbClr val="000000"/>
                </a:solidFill>
                <a:latin typeface="幼圆" charset="0"/>
                <a:ea typeface="幼圆" charset="0"/>
              </a:rPr>
              <a:t>意思是：从节俭变得奢侈容易，从奢侈转到节俭则很困难。</a:t>
            </a:r>
            <a:endParaRPr lang="zh-CN" altLang="en-US" sz="28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39945" name="文本框 7"/>
          <p:cNvSpPr/>
          <p:nvPr/>
        </p:nvSpPr>
        <p:spPr>
          <a:xfrm>
            <a:off x="1060450" y="752475"/>
            <a:ext cx="140716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/>
            <a:r>
              <a:rPr lang="zh-CN" altLang="en-US" sz="2400" b="1">
                <a:solidFill>
                  <a:schemeClr val="accent1">
                    <a:lumMod val="50000"/>
                  </a:schemeClr>
                </a:solidFill>
                <a:latin typeface="幼圆" charset="0"/>
                <a:ea typeface="幼圆" charset="0"/>
              </a:rPr>
              <a:t>感受课文</a:t>
            </a:r>
            <a:endParaRPr lang="zh-CN" altLang="en-US" sz="2400" b="1">
              <a:solidFill>
                <a:schemeClr val="accent1">
                  <a:lumMod val="50000"/>
                </a:schemeClr>
              </a:solidFill>
              <a:latin typeface="幼圆" charset="0"/>
              <a:ea typeface="幼圆" charset="0"/>
            </a:endParaRPr>
          </a:p>
        </p:txBody>
      </p:sp>
    </p:spTree>
    <p:custDataLst>
      <p:tags r:id="rId5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9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9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 fill="hold"/>
                                        <p:tgtEl>
                                          <p:spTgt spid="399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4" dur="5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9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9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fill="hold"/>
                                        <p:tgtEl>
                                          <p:spTgt spid="39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99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99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40962" name="文本框 1"/>
          <p:cNvSpPr/>
          <p:nvPr/>
        </p:nvSpPr>
        <p:spPr>
          <a:xfrm>
            <a:off x="747712" y="1797050"/>
            <a:ext cx="10580688" cy="101346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lIns="121917" tIns="60958" rIns="121917" bIns="60958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>
              <a:lnSpc>
                <a:spcPct val="135000"/>
              </a:lnSpc>
            </a:pPr>
            <a:r>
              <a:rPr lang="en-US" altLang="zh-CN" sz="4300" b="1">
                <a:solidFill>
                  <a:schemeClr val="accent1">
                    <a:lumMod val="50000"/>
                  </a:schemeClr>
                </a:solidFill>
                <a:latin typeface="幼圆" charset="0"/>
                <a:cs typeface="幼圆" charset="0"/>
              </a:rPr>
              <a:t>  </a:t>
            </a:r>
            <a:r>
              <a:rPr lang="zh-CN" altLang="en-US" sz="3200" b="1">
                <a:solidFill>
                  <a:schemeClr val="accent1">
                    <a:lumMod val="50000"/>
                  </a:schemeClr>
                </a:solidFill>
                <a:latin typeface="幼圆" charset="0"/>
                <a:ea typeface="微软雅黑" panose="020B0503020204020204" charset="-122"/>
                <a:cs typeface="幼圆" charset="0"/>
              </a:rPr>
              <a:t>一粥一饭，当思来处不易；半丝半缕，恒念物力维艰。</a:t>
            </a:r>
            <a:endParaRPr lang="zh-CN" altLang="en-US" sz="3200" b="1">
              <a:solidFill>
                <a:schemeClr val="accent1">
                  <a:lumMod val="50000"/>
                </a:schemeClr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</p:txBody>
      </p:sp>
      <p:sp>
        <p:nvSpPr>
          <p:cNvPr id="40963" name="文本框 1"/>
          <p:cNvSpPr/>
          <p:nvPr/>
        </p:nvSpPr>
        <p:spPr>
          <a:xfrm>
            <a:off x="877888" y="3016250"/>
            <a:ext cx="10655300" cy="1677670"/>
          </a:xfrm>
          <a:prstGeom prst="rect">
            <a:avLst/>
          </a:prstGeom>
          <a:noFill/>
          <a:ln>
            <a:solidFill>
              <a:srgbClr val="FF0000"/>
            </a:solidFill>
            <a:miter lim="800000"/>
          </a:ln>
        </p:spPr>
        <p:txBody>
          <a:bodyPr lIns="121917" tIns="60958" rIns="121917" bIns="60958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>
              <a:lnSpc>
                <a:spcPct val="135000"/>
              </a:lnSpc>
            </a:pPr>
            <a:r>
              <a:rPr lang="zh-CN" altLang="en-US" sz="4300" b="1">
                <a:solidFill>
                  <a:srgbClr val="000000"/>
                </a:solidFill>
                <a:latin typeface="幼圆" charset="0"/>
                <a:cs typeface="幼圆" charset="0"/>
              </a:rPr>
              <a:t>　 </a:t>
            </a: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意思是：即使是一碗粥、一顿饭，也应当想到它来得不容易；即使是半根丝、半根线，也要想到劳作的艰辛。</a:t>
            </a:r>
            <a:endParaRPr lang="zh-CN" altLang="en-US" sz="32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</p:txBody>
      </p:sp>
      <p:sp>
        <p:nvSpPr>
          <p:cNvPr id="40967" name="文本框 7"/>
          <p:cNvSpPr/>
          <p:nvPr/>
        </p:nvSpPr>
        <p:spPr>
          <a:xfrm>
            <a:off x="1060450" y="752475"/>
            <a:ext cx="140716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/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</a:rPr>
              <a:t>感受课文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</p:spTree>
    <p:custDataLst>
      <p:tags r:id="rId5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 fill="hold"/>
                                        <p:tgtEl>
                                          <p:spTgt spid="409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 fill="hold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41992" name="文本框 7"/>
          <p:cNvSpPr/>
          <p:nvPr/>
        </p:nvSpPr>
        <p:spPr>
          <a:xfrm>
            <a:off x="1060450" y="752475"/>
            <a:ext cx="140716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/>
            <a:r>
              <a:rPr lang="zh-CN" altLang="en-US" sz="2400" b="1">
                <a:solidFill>
                  <a:schemeClr val="accent1">
                    <a:lumMod val="50000"/>
                  </a:schemeClr>
                </a:solidFill>
                <a:latin typeface="幼圆" charset="0"/>
                <a:ea typeface="幼圆" charset="0"/>
              </a:rPr>
              <a:t>学习课文</a:t>
            </a:r>
            <a:endParaRPr lang="zh-CN" altLang="en-US" sz="2400" b="1">
              <a:solidFill>
                <a:schemeClr val="accent1">
                  <a:lumMod val="50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41987" name="Rectangle 1"/>
          <p:cNvSpPr/>
          <p:nvPr/>
        </p:nvSpPr>
        <p:spPr>
          <a:xfrm>
            <a:off x="3811588" y="1214597"/>
            <a:ext cx="4739640" cy="52197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ctr" anchorCtr="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266700"/>
            <a:r>
              <a:rPr lang="zh-CN" altLang="zh-CN" sz="2800" b="1">
                <a:solidFill>
                  <a:srgbClr val="000000"/>
                </a:solidFill>
                <a:latin typeface="幼圆" charset="0"/>
                <a:ea typeface="幼圆" charset="0"/>
              </a:rPr>
              <a:t>积累有关勤俭的名言警句。</a:t>
            </a:r>
            <a:endParaRPr lang="zh-CN" altLang="zh-CN" sz="28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41989" name="Rectangle 4"/>
          <p:cNvSpPr/>
          <p:nvPr>
            <p:custDataLst>
              <p:tags r:id="rId5"/>
            </p:custDataLst>
          </p:nvPr>
        </p:nvSpPr>
        <p:spPr>
          <a:xfrm>
            <a:off x="2045970" y="1899444"/>
            <a:ext cx="8099425" cy="396938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 anchorCtr="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266700">
              <a:lnSpc>
                <a:spcPct val="150000"/>
              </a:lnSpc>
            </a:pPr>
            <a:r>
              <a:rPr lang="en-US" altLang="zh-CN" sz="2800" b="1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    </a:t>
            </a:r>
            <a:r>
              <a:rPr lang="zh-CN" altLang="zh-CN" sz="2800" b="1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谁知盘中餐，粒粒皆辛苦。</a:t>
            </a:r>
            <a:endParaRPr lang="zh-CN" altLang="zh-CN" sz="2800" b="1">
              <a:solidFill>
                <a:schemeClr val="dk1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  <a:p>
            <a:pPr marL="0" lvl="0" indent="266700">
              <a:lnSpc>
                <a:spcPct val="150000"/>
              </a:lnSpc>
            </a:pPr>
            <a:r>
              <a:rPr lang="en-US" altLang="zh-CN" sz="2800" b="1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    </a:t>
            </a:r>
            <a:r>
              <a:rPr lang="zh-CN" altLang="zh-CN" sz="2800" b="1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良田万顷，日食一升。广厦千间，夜眠七尺。</a:t>
            </a:r>
            <a:endParaRPr lang="zh-CN" altLang="zh-CN" sz="2800" b="1">
              <a:solidFill>
                <a:schemeClr val="dk1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  <a:p>
            <a:pPr marL="0" lvl="0" indent="266700">
              <a:lnSpc>
                <a:spcPct val="150000"/>
              </a:lnSpc>
            </a:pPr>
            <a:r>
              <a:rPr lang="en-US" altLang="zh-CN" sz="2800" b="1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    </a:t>
            </a:r>
            <a:r>
              <a:rPr lang="zh-CN" altLang="zh-CN" sz="2800" b="1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无农不稳，无粮则乱。</a:t>
            </a:r>
            <a:endParaRPr lang="zh-CN" altLang="zh-CN" sz="2800" b="1">
              <a:solidFill>
                <a:schemeClr val="dk1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  <a:p>
            <a:pPr marL="0" lvl="0" indent="266700">
              <a:lnSpc>
                <a:spcPct val="150000"/>
              </a:lnSpc>
            </a:pPr>
            <a:r>
              <a:rPr lang="en-US" altLang="zh-CN" sz="2800" b="1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    </a:t>
            </a:r>
            <a:r>
              <a:rPr lang="zh-CN" altLang="zh-CN" sz="2800" b="1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饮水要思源，吃饭当节俭。粒粒盘中餐，皆是辛苦换。</a:t>
            </a:r>
            <a:endParaRPr lang="zh-CN" altLang="zh-CN" sz="2800" b="1">
              <a:solidFill>
                <a:schemeClr val="dk1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</p:txBody>
      </p:sp>
    </p:spTree>
    <p:custDataLst>
      <p:tags r:id="rId6"/>
    </p:custData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1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43012" name="文本框 7"/>
          <p:cNvSpPr/>
          <p:nvPr/>
        </p:nvSpPr>
        <p:spPr>
          <a:xfrm>
            <a:off x="1060450" y="752475"/>
            <a:ext cx="140716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/>
            <a:r>
              <a:rPr lang="zh-CN" altLang="en-US" sz="2400" b="1">
                <a:solidFill>
                  <a:schemeClr val="accent1">
                    <a:lumMod val="50000"/>
                  </a:schemeClr>
                </a:solidFill>
                <a:latin typeface="幼圆" charset="0"/>
                <a:ea typeface="幼圆" charset="0"/>
              </a:rPr>
              <a:t>课堂总结</a:t>
            </a:r>
            <a:endParaRPr lang="zh-CN" altLang="en-US" sz="2400" b="1">
              <a:solidFill>
                <a:schemeClr val="accent1">
                  <a:lumMod val="50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43014" name="Rectangle 6"/>
          <p:cNvSpPr/>
          <p:nvPr>
            <p:custDataLst>
              <p:tags r:id="rId5"/>
            </p:custDataLst>
          </p:nvPr>
        </p:nvSpPr>
        <p:spPr>
          <a:xfrm>
            <a:off x="1711325" y="2115185"/>
            <a:ext cx="8510588" cy="332295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 anchorCtr="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>
              <a:lnSpc>
                <a:spcPct val="150000"/>
              </a:lnSpc>
            </a:pPr>
            <a:r>
              <a:rPr lang="en-US" altLang="zh-CN" sz="2800" b="1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       </a:t>
            </a:r>
            <a:r>
              <a:rPr lang="zh-CN" altLang="zh-CN" sz="2800" b="1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这节课，我们了解了文章的几种结尾方式，知道了场景描写的作用，还学会了写一写自己“第一次”的独特体验，背诵了有关勤俭的名言，可以说</a:t>
            </a:r>
            <a:r>
              <a:rPr lang="zh-CN" altLang="en-US" sz="2800" b="1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是</a:t>
            </a:r>
            <a:r>
              <a:rPr lang="zh-CN" altLang="zh-CN" sz="2800" b="1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受益匪浅。</a:t>
            </a:r>
            <a:r>
              <a:rPr lang="en-US" altLang="zh-CN" sz="2800" b="1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   </a:t>
            </a:r>
            <a:endParaRPr lang="zh-CN" altLang="zh-CN" sz="2800" b="1">
              <a:solidFill>
                <a:schemeClr val="dk1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  <a:p>
            <a:pPr marL="0" lvl="0" indent="0">
              <a:lnSpc>
                <a:spcPct val="150000"/>
              </a:lnSpc>
            </a:pPr>
            <a:endParaRPr lang="zh-CN" altLang="zh-CN" sz="2800" b="1">
              <a:solidFill>
                <a:schemeClr val="dk1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</p:txBody>
      </p:sp>
    </p:spTree>
    <p:custDataLst>
      <p:tags r:id="rId6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3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44036" name="文本框 7"/>
          <p:cNvSpPr/>
          <p:nvPr/>
        </p:nvSpPr>
        <p:spPr>
          <a:xfrm>
            <a:off x="1060450" y="752475"/>
            <a:ext cx="140716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/>
            <a:r>
              <a:rPr lang="zh-CN" altLang="en-US" sz="2400" b="1">
                <a:solidFill>
                  <a:schemeClr val="accent1">
                    <a:lumMod val="50000"/>
                  </a:schemeClr>
                </a:solidFill>
                <a:latin typeface="幼圆" charset="0"/>
                <a:ea typeface="幼圆" charset="0"/>
              </a:rPr>
              <a:t>板书设计</a:t>
            </a:r>
            <a:endParaRPr lang="zh-CN" altLang="en-US" sz="2400" b="1">
              <a:solidFill>
                <a:schemeClr val="accent1">
                  <a:lumMod val="50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44037" name="圆角矩形 7"/>
          <p:cNvSpPr/>
          <p:nvPr>
            <p:custDataLst>
              <p:tags r:id="rId5"/>
            </p:custDataLst>
          </p:nvPr>
        </p:nvSpPr>
        <p:spPr>
          <a:xfrm>
            <a:off x="1828800" y="1546225"/>
            <a:ext cx="8229600" cy="4400550"/>
          </a:xfrm>
          <a:prstGeom prst="roundRect">
            <a:avLst/>
          </a:prstGeom>
          <a:noFill/>
          <a:ln w="57150">
            <a:solidFill>
              <a:schemeClr val="accent1">
                <a:shade val="50000"/>
              </a:schemeClr>
            </a:soli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marR="0" lvl="0" indent="0" algn="ctr"/>
            <a:endParaRPr lang="zh-CN" altLang="en-US">
              <a:solidFill>
                <a:srgbClr val="FFFFFF"/>
              </a:solidFill>
              <a:latin typeface="幼圆" charset="0"/>
              <a:cs typeface="幼圆" charset="0"/>
            </a:endParaRPr>
          </a:p>
        </p:txBody>
      </p:sp>
      <p:sp>
        <p:nvSpPr>
          <p:cNvPr id="44039" name="矩形 10"/>
          <p:cNvSpPr/>
          <p:nvPr>
            <p:custDataLst>
              <p:tags r:id="rId6"/>
            </p:custDataLst>
          </p:nvPr>
        </p:nvSpPr>
        <p:spPr>
          <a:xfrm>
            <a:off x="4768850" y="2179638"/>
            <a:ext cx="3494088" cy="310769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>
              <a:lnSpc>
                <a:spcPct val="150000"/>
              </a:lnSpc>
            </a:pPr>
            <a:r>
              <a:rPr lang="en-US" altLang="zh-CN" sz="2800" b="1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 </a:t>
            </a:r>
            <a:r>
              <a:rPr lang="zh-CN" altLang="zh-CN" sz="2800" b="1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语文园地</a:t>
            </a:r>
            <a:endParaRPr lang="zh-CN" altLang="zh-CN" sz="2800" b="1">
              <a:solidFill>
                <a:schemeClr val="dk1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  <a:p>
            <a:pPr marL="0" lvl="0" indent="0">
              <a:lnSpc>
                <a:spcPct val="150000"/>
              </a:lnSpc>
            </a:pPr>
            <a:r>
              <a:rPr lang="en-US" altLang="zh-CN" sz="2800" b="1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 </a:t>
            </a:r>
            <a:r>
              <a:rPr lang="zh-CN" altLang="zh-CN" sz="2800" b="1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交流平台</a:t>
            </a:r>
            <a:endParaRPr lang="zh-CN" altLang="zh-CN" sz="2800" b="1">
              <a:solidFill>
                <a:schemeClr val="dk1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  <a:p>
            <a:pPr marL="0" lvl="0" indent="0">
              <a:lnSpc>
                <a:spcPct val="150000"/>
              </a:lnSpc>
            </a:pPr>
            <a:r>
              <a:rPr lang="zh-CN" altLang="zh-CN" sz="2800" b="1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词句段运用</a:t>
            </a:r>
            <a:endParaRPr lang="zh-CN" altLang="zh-CN" sz="2800" b="1">
              <a:solidFill>
                <a:schemeClr val="dk1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  <a:p>
            <a:pPr marL="0" lvl="0" indent="0">
              <a:lnSpc>
                <a:spcPct val="150000"/>
              </a:lnSpc>
            </a:pPr>
            <a:r>
              <a:rPr lang="zh-CN" altLang="zh-CN" sz="2800" b="1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日积月累</a:t>
            </a:r>
            <a:endParaRPr lang="zh-CN" altLang="zh-CN" sz="2800" b="1">
              <a:solidFill>
                <a:schemeClr val="dk1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  <a:p>
            <a:pPr marL="0" lvl="0" indent="0"/>
            <a:r>
              <a:rPr lang="en-US" altLang="zh-CN" sz="2800">
                <a:solidFill>
                  <a:schemeClr val="dk1"/>
                </a:solidFill>
                <a:latin typeface="幼圆" charset="0"/>
                <a:cs typeface="幼圆" charset="0"/>
              </a:rPr>
              <a:t> </a:t>
            </a:r>
            <a:endParaRPr lang="en-US" altLang="zh-CN" sz="2800" b="1">
              <a:solidFill>
                <a:schemeClr val="dk1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</p:txBody>
      </p:sp>
    </p:spTree>
    <p:custDataLst>
      <p:tags r:id="rId7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" dur="1000"/>
                                        <p:tgtEl>
                                          <p:spTgt spid="44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46084" name="文本框 7"/>
          <p:cNvSpPr/>
          <p:nvPr/>
        </p:nvSpPr>
        <p:spPr>
          <a:xfrm>
            <a:off x="1060450" y="752475"/>
            <a:ext cx="140716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/>
            <a:r>
              <a:rPr lang="zh-CN" altLang="en-US" sz="2400" b="1">
                <a:solidFill>
                  <a:schemeClr val="accent1">
                    <a:lumMod val="50000"/>
                  </a:schemeClr>
                </a:solidFill>
                <a:latin typeface="幼圆" charset="0"/>
                <a:ea typeface="幼圆" charset="0"/>
              </a:rPr>
              <a:t>作业布置</a:t>
            </a:r>
            <a:endParaRPr lang="zh-CN" altLang="en-US" sz="2400" b="1">
              <a:solidFill>
                <a:schemeClr val="accent1">
                  <a:lumMod val="50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46086" name="Rectangle 5"/>
          <p:cNvSpPr/>
          <p:nvPr>
            <p:custDataLst>
              <p:tags r:id="rId5"/>
            </p:custDataLst>
          </p:nvPr>
        </p:nvSpPr>
        <p:spPr>
          <a:xfrm>
            <a:off x="2582862" y="3455353"/>
            <a:ext cx="7440612" cy="52197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 anchorCtr="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/>
            <a:r>
              <a:rPr lang="zh-CN" altLang="zh-CN" sz="2800" b="1">
                <a:solidFill>
                  <a:schemeClr val="dk1"/>
                </a:solidFill>
                <a:latin typeface="幼圆" charset="0"/>
                <a:ea typeface="幼圆" charset="0"/>
              </a:rPr>
              <a:t>背诵并默写课文中的名言警句。</a:t>
            </a:r>
            <a:endParaRPr lang="zh-CN" altLang="zh-CN" sz="2800" b="1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</p:spTree>
    <p:custDataLst>
      <p:tags r:id="rId6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6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pic>
        <p:nvPicPr>
          <p:cNvPr id="18443" name="Picture 11" descr="E:\陈文丽\人一语大课堂（下）\人一语大课堂正文\识字加油站.tif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rcRect t="-4965" r="93994"/>
          <a:stretch>
            <a:fillRect/>
          </a:stretch>
        </p:blipFill>
        <p:spPr>
          <a:xfrm>
            <a:off x="5151755" y="478155"/>
            <a:ext cx="205105" cy="68135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18444" name="Picture 11" descr="E:\陈文丽\人一语大课堂（下）\人一语大课堂正文\识字加油站.tif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rcRect t="-4965" r="93994"/>
          <a:stretch>
            <a:fillRect/>
          </a:stretch>
        </p:blipFill>
        <p:spPr>
          <a:xfrm>
            <a:off x="7592695" y="488950"/>
            <a:ext cx="205105" cy="68135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18445" name="文本框 6"/>
          <p:cNvSpPr/>
          <p:nvPr/>
        </p:nvSpPr>
        <p:spPr>
          <a:xfrm>
            <a:off x="5688330" y="586105"/>
            <a:ext cx="1612900" cy="52197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/>
            <a:r>
              <a:rPr lang="zh-CN" altLang="en-US" sz="2800" b="1">
                <a:solidFill>
                  <a:schemeClr val="accent1">
                    <a:lumMod val="50000"/>
                  </a:schemeClr>
                </a:solidFill>
                <a:latin typeface="幼圆" charset="0"/>
                <a:ea typeface="幼圆" charset="0"/>
              </a:rPr>
              <a:t>交流平台</a:t>
            </a:r>
            <a:endParaRPr lang="zh-CN" altLang="en-US" sz="2800" b="1">
              <a:solidFill>
                <a:schemeClr val="accent1">
                  <a:lumMod val="50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18442" name="文本框 7"/>
          <p:cNvSpPr/>
          <p:nvPr/>
        </p:nvSpPr>
        <p:spPr>
          <a:xfrm>
            <a:off x="1060450" y="752475"/>
            <a:ext cx="140716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/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</a:rPr>
              <a:t>学习课文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8437" name="Rectangle 14"/>
          <p:cNvSpPr/>
          <p:nvPr/>
        </p:nvSpPr>
        <p:spPr>
          <a:xfrm>
            <a:off x="2932112" y="1218088"/>
            <a:ext cx="8396288" cy="175323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 anchorCtr="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>
              <a:lnSpc>
                <a:spcPct val="150000"/>
              </a:lnSpc>
            </a:pP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        </a:t>
            </a:r>
            <a:r>
              <a:rPr lang="zh-CN" altLang="zh-CN" sz="24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阅读本单元的课文，我们会感受到父母子女之间浓得化不开的感情。怎样才能更好地体会作者表达的感情呢？ </a:t>
            </a:r>
            <a:endParaRPr lang="zh-CN" altLang="zh-CN" sz="24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  <a:p>
            <a:pPr marL="0" lvl="0" indent="0">
              <a:lnSpc>
                <a:spcPct val="150000"/>
              </a:lnSpc>
            </a:pP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        </a:t>
            </a: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（</a:t>
            </a: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1</a:t>
            </a:r>
            <a:r>
              <a:rPr lang="zh-CN" altLang="zh-CN" sz="24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）作者的感情有时会融入他描写的场景中。</a:t>
            </a:r>
            <a:endParaRPr lang="zh-CN" altLang="zh-CN" sz="24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</p:txBody>
      </p:sp>
      <p:sp>
        <p:nvSpPr>
          <p:cNvPr id="18438" name="Rectangle 13"/>
          <p:cNvSpPr/>
          <p:nvPr/>
        </p:nvSpPr>
        <p:spPr>
          <a:xfrm>
            <a:off x="2622550" y="2697798"/>
            <a:ext cx="9393238" cy="341503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 anchorCtr="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266700">
              <a:lnSpc>
                <a:spcPct val="150000"/>
              </a:lnSpc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   如：</a:t>
            </a:r>
            <a:r>
              <a:rPr lang="zh-CN" altLang="zh-CN" sz="24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恍恍惚惚我又置身于两年一度的庙会中，能去看看这盛大的节日的确是无比的快乐，我高兴极了。我看各样彩排着的戏人边走边唱，看踩高跷走路，看虾兵、蚌精、牛头、马面…… </a:t>
            </a:r>
            <a:endParaRPr lang="en-US" altLang="zh-CN" sz="24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  <a:p>
            <a:pPr marL="0" lvl="0" indent="266700">
              <a:lnSpc>
                <a:spcPct val="150000"/>
              </a:lnSpc>
            </a:pP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                                                   </a:t>
            </a:r>
            <a:r>
              <a:rPr lang="zh-CN" altLang="zh-CN" sz="24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——《父爱之舟》</a:t>
            </a:r>
            <a:endParaRPr lang="zh-CN" altLang="zh-CN" sz="24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  <a:p>
            <a:pPr marL="0" lvl="0" indent="266700">
              <a:lnSpc>
                <a:spcPct val="150000"/>
              </a:lnSpc>
            </a:pPr>
            <a:endParaRPr lang="zh-CN" altLang="zh-CN" sz="24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</p:txBody>
      </p:sp>
      <p:sp>
        <p:nvSpPr>
          <p:cNvPr id="18439" name="Rectangle 14"/>
          <p:cNvSpPr/>
          <p:nvPr>
            <p:custDataLst>
              <p:tags r:id="rId6"/>
            </p:custDataLst>
          </p:nvPr>
        </p:nvSpPr>
        <p:spPr>
          <a:xfrm>
            <a:off x="2771775" y="5256053"/>
            <a:ext cx="8834438" cy="1198880"/>
          </a:xfrm>
          <a:prstGeom prst="rect">
            <a:avLst/>
          </a:prstGeom>
          <a:solidFill>
            <a:schemeClr val="accent2"/>
          </a:solidFill>
          <a:ln>
            <a:noFill/>
            <a:miter lim="800000"/>
          </a:ln>
        </p:spPr>
        <p:txBody>
          <a:bodyPr anchor="ctr" anchorCtr="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266700">
              <a:lnSpc>
                <a:spcPct val="150000"/>
              </a:lnSpc>
            </a:pPr>
            <a:r>
              <a:rPr lang="en-US" altLang="zh-CN" sz="2400" b="1">
                <a:solidFill>
                  <a:schemeClr val="lt1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   </a:t>
            </a:r>
            <a:r>
              <a:rPr lang="zh-CN" altLang="zh-CN" sz="2400" b="1">
                <a:solidFill>
                  <a:schemeClr val="lt1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《父爱之舟》中描写了“我”与父亲逛庙会的场景，流露出父子之间的温情。</a:t>
            </a:r>
            <a:endParaRPr lang="zh-CN" altLang="zh-CN" sz="2400" b="1">
              <a:solidFill>
                <a:schemeClr val="lt1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</p:txBody>
      </p:sp>
      <p:pic>
        <p:nvPicPr>
          <p:cNvPr id="8" name="图片 7" descr="2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3946" y="2605930"/>
            <a:ext cx="2014220" cy="2014220"/>
          </a:xfrm>
          <a:prstGeom prst="rect">
            <a:avLst/>
          </a:prstGeom>
        </p:spPr>
      </p:pic>
    </p:spTree>
    <p:custDataLst>
      <p:tags r:id="rId8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8" grpId="0"/>
      <p:bldP spid="18439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19458" name="文本框 2"/>
          <p:cNvSpPr/>
          <p:nvPr/>
        </p:nvSpPr>
        <p:spPr>
          <a:xfrm flipH="1">
            <a:off x="958850" y="1931988"/>
            <a:ext cx="9245600" cy="3969385"/>
          </a:xfrm>
          <a:prstGeom prst="rect">
            <a:avLst/>
          </a:prstGeom>
          <a:noFill/>
          <a:ln w="19050">
            <a:solidFill>
              <a:srgbClr val="00B050"/>
            </a:solidFill>
            <a:prstDash val="dashDot"/>
            <a:round/>
          </a:ln>
        </p:spPr>
        <p:txBody>
          <a:bodyPr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>
              <a:lnSpc>
                <a:spcPct val="150000"/>
              </a:lnSpc>
            </a:pPr>
            <a:r>
              <a:rPr lang="en-US" altLang="zh-CN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      </a:t>
            </a:r>
            <a:r>
              <a:rPr lang="zh-CN" altLang="zh-CN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母亲掏衣兜，掏出一卷揉得皱皱的毛票，用龟裂的手指数着。 </a:t>
            </a:r>
            <a:endParaRPr lang="zh-CN" altLang="zh-CN" sz="28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  <a:p>
            <a:pPr marL="0" lvl="0" indent="0">
              <a:lnSpc>
                <a:spcPct val="150000"/>
              </a:lnSpc>
            </a:pPr>
            <a:r>
              <a:rPr lang="en-US" altLang="zh-CN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                                           </a:t>
            </a:r>
            <a:r>
              <a:rPr lang="zh-CN" altLang="zh-CN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——《慈母情深》 </a:t>
            </a:r>
            <a:endParaRPr lang="zh-CN" altLang="zh-CN" sz="28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  <a:p>
            <a:pPr marL="0" lvl="0" indent="0">
              <a:lnSpc>
                <a:spcPct val="150000"/>
              </a:lnSpc>
            </a:pPr>
            <a:r>
              <a:rPr lang="en-US" altLang="zh-CN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     </a:t>
            </a:r>
            <a:r>
              <a:rPr lang="zh-CN" altLang="zh-CN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《慈母情深》中描写了母亲数钱的细节，表现了母亲工作的辛劳、挣钱的不易，以及“我”的羞愧、自责。</a:t>
            </a:r>
            <a:endParaRPr lang="zh-CN" altLang="zh-CN" sz="28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</p:txBody>
      </p:sp>
      <p:sp>
        <p:nvSpPr>
          <p:cNvPr id="19463" name="文本框 7"/>
          <p:cNvSpPr/>
          <p:nvPr/>
        </p:nvSpPr>
        <p:spPr>
          <a:xfrm>
            <a:off x="1060450" y="752475"/>
            <a:ext cx="140716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/>
            <a:r>
              <a:rPr lang="zh-CN" altLang="en-US" sz="2400" b="1">
                <a:solidFill>
                  <a:schemeClr val="accent1">
                    <a:lumMod val="50000"/>
                  </a:schemeClr>
                </a:solidFill>
                <a:latin typeface="幼圆" charset="0"/>
                <a:ea typeface="幼圆" charset="0"/>
              </a:rPr>
              <a:t>学习课文</a:t>
            </a:r>
            <a:endParaRPr lang="zh-CN" altLang="en-US" sz="2400" b="1">
              <a:solidFill>
                <a:schemeClr val="accent1">
                  <a:lumMod val="50000"/>
                </a:schemeClr>
              </a:solidFill>
              <a:latin typeface="幼圆" charset="0"/>
              <a:ea typeface="幼圆" charset="0"/>
            </a:endParaRPr>
          </a:p>
        </p:txBody>
      </p:sp>
      <p:pic>
        <p:nvPicPr>
          <p:cNvPr id="8" name="图片 7" descr="2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23061" y="4211845"/>
            <a:ext cx="2014220" cy="2014220"/>
          </a:xfrm>
          <a:prstGeom prst="rect">
            <a:avLst/>
          </a:prstGeom>
        </p:spPr>
      </p:pic>
    </p:spTree>
    <p:custDataLst>
      <p:tags r:id="rId6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9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0489" name="文本框 7"/>
          <p:cNvSpPr/>
          <p:nvPr/>
        </p:nvSpPr>
        <p:spPr>
          <a:xfrm>
            <a:off x="1060450" y="752475"/>
            <a:ext cx="140716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/>
            <a:r>
              <a:rPr lang="zh-CN" altLang="en-US" sz="2400" b="1">
                <a:solidFill>
                  <a:schemeClr val="accent1">
                    <a:lumMod val="50000"/>
                  </a:schemeClr>
                </a:solidFill>
                <a:latin typeface="幼圆" charset="0"/>
                <a:ea typeface="幼圆" charset="0"/>
              </a:rPr>
              <a:t>学习课文</a:t>
            </a:r>
            <a:endParaRPr lang="zh-CN" altLang="en-US" sz="2400" b="1">
              <a:solidFill>
                <a:schemeClr val="accent1">
                  <a:lumMod val="50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20483" name="Rectangle 1"/>
          <p:cNvSpPr/>
          <p:nvPr/>
        </p:nvSpPr>
        <p:spPr>
          <a:xfrm>
            <a:off x="671512" y="1490979"/>
            <a:ext cx="11277600" cy="129159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 anchorCtr="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>
              <a:lnSpc>
                <a:spcPct val="150000"/>
              </a:lnSpc>
            </a:pPr>
            <a:r>
              <a:rPr lang="en-US" altLang="zh-CN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      </a:t>
            </a: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（ </a:t>
            </a: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2</a:t>
            </a:r>
            <a:r>
              <a:rPr lang="zh-CN" altLang="zh-CN" sz="24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）阅读时，品味印象深刻的场景、细节，可以帮助我们更好地体会作者的思想感情。</a:t>
            </a:r>
            <a:endParaRPr lang="zh-CN" altLang="zh-CN" sz="24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</p:txBody>
      </p:sp>
      <p:sp>
        <p:nvSpPr>
          <p:cNvPr id="20484" name="Rectangle 8"/>
          <p:cNvSpPr/>
          <p:nvPr/>
        </p:nvSpPr>
        <p:spPr>
          <a:xfrm>
            <a:off x="1308100" y="2952750"/>
            <a:ext cx="262382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ctr" anchorCtr="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304800"/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A.</a:t>
            </a: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什么是场景？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</p:txBody>
      </p:sp>
      <p:sp>
        <p:nvSpPr>
          <p:cNvPr id="20485" name="Rectangle 9"/>
          <p:cNvSpPr/>
          <p:nvPr>
            <p:custDataLst>
              <p:tags r:id="rId5"/>
            </p:custDataLst>
          </p:nvPr>
        </p:nvSpPr>
        <p:spPr>
          <a:xfrm>
            <a:off x="773112" y="3647123"/>
            <a:ext cx="7343775" cy="2306955"/>
          </a:xfrm>
          <a:prstGeom prst="rect">
            <a:avLst/>
          </a:prstGeom>
          <a:noFill/>
          <a:ln>
            <a:solidFill>
              <a:schemeClr val="accent1"/>
            </a:solidFill>
            <a:miter lim="800000"/>
          </a:ln>
        </p:spPr>
        <p:txBody>
          <a:bodyPr anchor="ctr" anchorCtr="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304800">
              <a:lnSpc>
                <a:spcPct val="150000"/>
              </a:lnSpc>
            </a:pPr>
            <a:r>
              <a:rPr lang="en-US" altLang="zh-CN" sz="2400" b="1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    </a:t>
            </a:r>
            <a:r>
              <a:rPr lang="zh-CN" altLang="zh-CN" sz="2400" b="1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场景是一些人在一定时间、一定地点所发生的某件事中的一个生动的画面。场景或是热闹的，或是欢乐的，或是严肃的，其中都融入了作者的某种感情，这样的场景才具有感染力。</a:t>
            </a:r>
            <a:endParaRPr lang="zh-CN" altLang="zh-CN" sz="2400" b="1">
              <a:solidFill>
                <a:schemeClr val="dk1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</p:txBody>
      </p:sp>
      <p:pic>
        <p:nvPicPr>
          <p:cNvPr id="8" name="图片 7" descr="2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92431" y="3413015"/>
            <a:ext cx="2014220" cy="2014220"/>
          </a:xfrm>
          <a:prstGeom prst="rect">
            <a:avLst/>
          </a:prstGeom>
        </p:spPr>
      </p:pic>
    </p:spTree>
    <p:custDataLst>
      <p:tags r:id="rId7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/>
      <p:bldP spid="20484" grpId="0"/>
      <p:bldP spid="20485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1511" name="文本框 7"/>
          <p:cNvSpPr/>
          <p:nvPr/>
        </p:nvSpPr>
        <p:spPr>
          <a:xfrm>
            <a:off x="1060450" y="752475"/>
            <a:ext cx="140716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/>
            <a:r>
              <a:rPr lang="zh-CN" altLang="en-US" sz="2400" b="1">
                <a:solidFill>
                  <a:schemeClr val="accent1">
                    <a:lumMod val="50000"/>
                  </a:schemeClr>
                </a:solidFill>
                <a:latin typeface="幼圆" charset="0"/>
                <a:ea typeface="幼圆" charset="0"/>
              </a:rPr>
              <a:t>学习课文</a:t>
            </a:r>
            <a:endParaRPr lang="zh-CN" altLang="en-US" sz="2400" b="1">
              <a:solidFill>
                <a:schemeClr val="accent1">
                  <a:lumMod val="50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21507" name="Rectangle 1"/>
          <p:cNvSpPr/>
          <p:nvPr>
            <p:custDataLst>
              <p:tags r:id="rId5"/>
            </p:custDataLst>
          </p:nvPr>
        </p:nvSpPr>
        <p:spPr>
          <a:xfrm>
            <a:off x="590550" y="1332230"/>
            <a:ext cx="11196955" cy="2306955"/>
          </a:xfrm>
          <a:prstGeom prst="rect">
            <a:avLst/>
          </a:prstGeom>
          <a:noFill/>
          <a:ln>
            <a:solidFill>
              <a:schemeClr val="accent1"/>
            </a:solidFill>
            <a:miter lim="800000"/>
          </a:ln>
        </p:spPr>
        <p:txBody>
          <a:bodyPr wrap="square" anchor="ctr" anchorCtr="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>
              <a:lnSpc>
                <a:spcPct val="150000"/>
              </a:lnSpc>
            </a:pP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       </a:t>
            </a:r>
            <a:r>
              <a:rPr lang="zh-CN" altLang="zh-CN" sz="24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细节指的是什么？</a:t>
            </a:r>
            <a:endParaRPr lang="zh-CN" altLang="zh-CN" sz="24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  <a:p>
            <a:pPr marL="0" lvl="0" indent="0">
              <a:lnSpc>
                <a:spcPct val="150000"/>
              </a:lnSpc>
            </a:pP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       </a:t>
            </a:r>
            <a:r>
              <a:rPr lang="zh-CN" altLang="zh-CN" sz="24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细节是指生活中的一些具体情节。对细节进行生动细致的描述，能起到表达主题思想、烘托人物情感的作用。好的细节描写有助于刻画人物，突出文章中心。因此阅读时注意分析文章的细节，也是深入体会作者的思想感情的方法。</a:t>
            </a:r>
            <a:endParaRPr lang="zh-CN" altLang="zh-CN" sz="24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</p:txBody>
      </p:sp>
      <p:sp>
        <p:nvSpPr>
          <p:cNvPr id="21508" name="Rectangle 8"/>
          <p:cNvSpPr/>
          <p:nvPr>
            <p:custDataLst>
              <p:tags r:id="rId6"/>
            </p:custDataLst>
          </p:nvPr>
        </p:nvSpPr>
        <p:spPr>
          <a:xfrm>
            <a:off x="590550" y="3362166"/>
            <a:ext cx="11196638" cy="3415030"/>
          </a:xfrm>
          <a:prstGeom prst="rect">
            <a:avLst/>
          </a:prstGeom>
          <a:noFill/>
          <a:ln>
            <a:solidFill>
              <a:schemeClr val="accent1"/>
            </a:solidFill>
            <a:miter lim="800000"/>
          </a:ln>
        </p:spPr>
        <p:txBody>
          <a:bodyPr anchor="ctr" anchorCtr="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304800">
              <a:lnSpc>
                <a:spcPct val="150000"/>
              </a:lnSpc>
              <a:tabLst>
                <a:tab pos="1038225" algn="l"/>
              </a:tabLst>
            </a:pP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    </a:t>
            </a:r>
            <a:r>
              <a:rPr lang="zh-CN" altLang="zh-CN" sz="24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如：我穿过一排排缝纫机，走到那个角落，看见一个极其瘦弱的脊背弯曲着，头凑到缝纫机板上。周围几只灯泡烤着我的脸。</a:t>
            </a:r>
            <a:endParaRPr lang="zh-CN" altLang="zh-CN" sz="24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  <a:p>
            <a:pPr marL="0" lvl="0" indent="304800">
              <a:lnSpc>
                <a:spcPct val="150000"/>
              </a:lnSpc>
              <a:tabLst>
                <a:tab pos="1038225" algn="l"/>
              </a:tabLst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	                                                  </a:t>
            </a: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——《</a:t>
            </a: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慈母情深</a:t>
            </a:r>
            <a:r>
              <a:rPr lang="en-US" altLang="zh-CN" sz="24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》 </a:t>
            </a:r>
            <a:endParaRPr lang="en-US" altLang="zh-CN" sz="24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  <a:p>
            <a:pPr marL="0" lvl="0" indent="304800">
              <a:lnSpc>
                <a:spcPct val="150000"/>
              </a:lnSpc>
              <a:tabLst>
                <a:tab pos="1038225" algn="l"/>
              </a:tabLst>
            </a:pPr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    通过“头和缝纫机挨得很近”这一细节写出母亲顾不得抬头，突出工作的忙碌、辛苦。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</p:txBody>
      </p:sp>
    </p:spTree>
    <p:custDataLst>
      <p:tags r:id="rId7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ldLvl="0" animBg="1"/>
      <p:bldP spid="21508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pic>
        <p:nvPicPr>
          <p:cNvPr id="22539" name="Picture 11" descr="E:\陈文丽\人一语大课堂（下）\人一语大课堂正文\识字加油站.tif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rcRect t="-4965" r="93994"/>
          <a:stretch>
            <a:fillRect/>
          </a:stretch>
        </p:blipFill>
        <p:spPr>
          <a:xfrm>
            <a:off x="5162550" y="774700"/>
            <a:ext cx="248920" cy="68135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pic>
        <p:nvPicPr>
          <p:cNvPr id="22540" name="Picture 11" descr="E:\陈文丽\人一语大课堂（下）\人一语大课堂正文\识字加油站.tif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rcRect t="-4965" r="93994"/>
          <a:stretch>
            <a:fillRect/>
          </a:stretch>
        </p:blipFill>
        <p:spPr>
          <a:xfrm>
            <a:off x="8126730" y="785495"/>
            <a:ext cx="248920" cy="68135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  <p:sp>
        <p:nvSpPr>
          <p:cNvPr id="22541" name="文本框 6"/>
          <p:cNvSpPr/>
          <p:nvPr/>
        </p:nvSpPr>
        <p:spPr>
          <a:xfrm>
            <a:off x="5667375" y="872490"/>
            <a:ext cx="1970405" cy="52197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/>
            <a:r>
              <a:rPr lang="zh-CN" altLang="en-US" sz="2800" b="1">
                <a:solidFill>
                  <a:schemeClr val="accent1">
                    <a:lumMod val="50000"/>
                  </a:schemeClr>
                </a:solidFill>
                <a:latin typeface="幼圆" charset="0"/>
                <a:ea typeface="幼圆" charset="0"/>
              </a:rPr>
              <a:t>词句段运用</a:t>
            </a:r>
            <a:endParaRPr lang="zh-CN" altLang="en-US" sz="2800" b="1">
              <a:solidFill>
                <a:schemeClr val="accent1">
                  <a:lumMod val="50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22538" name="文本框 7"/>
          <p:cNvSpPr/>
          <p:nvPr/>
        </p:nvSpPr>
        <p:spPr>
          <a:xfrm>
            <a:off x="1060450" y="752475"/>
            <a:ext cx="140716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/>
            <a:r>
              <a:rPr lang="zh-CN" altLang="en-US" sz="2400" b="1">
                <a:solidFill>
                  <a:srgbClr val="000000"/>
                </a:solidFill>
                <a:latin typeface="幼圆" charset="0"/>
                <a:ea typeface="幼圆" charset="0"/>
              </a:rPr>
              <a:t>学习课文</a:t>
            </a:r>
            <a:endParaRPr lang="zh-CN" altLang="en-US" sz="24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22532" name="矩形 14"/>
          <p:cNvSpPr/>
          <p:nvPr/>
        </p:nvSpPr>
        <p:spPr>
          <a:xfrm>
            <a:off x="2173288" y="1752600"/>
            <a:ext cx="7690485" cy="52197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/>
            <a:r>
              <a:rPr lang="zh-CN" altLang="zh-CN" sz="2800" b="1">
                <a:solidFill>
                  <a:srgbClr val="000000"/>
                </a:solidFill>
                <a:latin typeface="幼圆" charset="0"/>
                <a:ea typeface="幼圆" charset="0"/>
              </a:rPr>
              <a:t>联系课文内容，体会下面几篇课文结尾的特点。</a:t>
            </a:r>
            <a:endParaRPr lang="zh-CN" altLang="zh-CN" sz="28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22533" name="Rectangle 15"/>
          <p:cNvSpPr/>
          <p:nvPr>
            <p:custDataLst>
              <p:tags r:id="rId6"/>
            </p:custDataLst>
          </p:nvPr>
        </p:nvSpPr>
        <p:spPr>
          <a:xfrm>
            <a:off x="1365250" y="2598103"/>
            <a:ext cx="6540500" cy="52197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 anchor="ctr" anchorCtr="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304800"/>
            <a:r>
              <a:rPr lang="en-US" altLang="zh-CN" sz="2800" b="1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A.</a:t>
            </a:r>
            <a:r>
              <a:rPr lang="zh-CN" altLang="en-US" sz="2800" b="1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就这样，我有了第一本长篇小说</a:t>
            </a:r>
            <a:r>
              <a:rPr lang="en-US" altLang="zh-CN" sz="2800" b="1">
                <a:solidFill>
                  <a:schemeClr val="dk1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……</a:t>
            </a:r>
            <a:endParaRPr lang="en-US" altLang="zh-CN" sz="2800" b="1">
              <a:solidFill>
                <a:schemeClr val="dk1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</p:txBody>
      </p:sp>
      <p:sp>
        <p:nvSpPr>
          <p:cNvPr id="22534" name="Rectangle 16"/>
          <p:cNvSpPr/>
          <p:nvPr>
            <p:custDataLst>
              <p:tags r:id="rId7"/>
            </p:custDataLst>
          </p:nvPr>
        </p:nvSpPr>
        <p:spPr>
          <a:xfrm>
            <a:off x="1168400" y="3539491"/>
            <a:ext cx="6892925" cy="2030095"/>
          </a:xfrm>
          <a:prstGeom prst="rect">
            <a:avLst/>
          </a:prstGeom>
          <a:noFill/>
          <a:ln>
            <a:solidFill>
              <a:schemeClr val="accent1"/>
            </a:solidFill>
            <a:miter lim="800000"/>
          </a:ln>
        </p:spPr>
        <p:txBody>
          <a:bodyPr anchor="ctr" anchorCtr="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304800">
              <a:lnSpc>
                <a:spcPct val="150000"/>
              </a:lnSpc>
            </a:pPr>
            <a:r>
              <a:rPr lang="en-US" altLang="zh-CN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    </a:t>
            </a:r>
            <a:r>
              <a:rPr lang="zh-CN" altLang="zh-CN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这是一种自然式结尾，即在前文记叙的基础上自然得出结果。同时这个结尾也呼应了开头，使文章结构严谨。</a:t>
            </a:r>
            <a:endParaRPr lang="zh-CN" altLang="zh-CN" sz="28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</p:txBody>
      </p:sp>
      <p:pic>
        <p:nvPicPr>
          <p:cNvPr id="22535" name="Picture 17" descr="http://www.zxxk.com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391525" y="2859088"/>
            <a:ext cx="3425825" cy="2857500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  <p:custDataLst>
      <p:tags r:id="rId9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3" grpId="0"/>
      <p:bldP spid="22534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4579" name="文本框 5"/>
          <p:cNvSpPr/>
          <p:nvPr>
            <p:custDataLst>
              <p:tags r:id="rId5"/>
            </p:custDataLst>
          </p:nvPr>
        </p:nvSpPr>
        <p:spPr>
          <a:xfrm>
            <a:off x="619125" y="1563688"/>
            <a:ext cx="9002712" cy="4523105"/>
          </a:xfrm>
          <a:prstGeom prst="rect">
            <a:avLst/>
          </a:prstGeom>
          <a:noFill/>
          <a:ln>
            <a:solidFill>
              <a:schemeClr val="accent1"/>
            </a:solidFill>
            <a:miter lim="800000"/>
          </a:ln>
        </p:spPr>
        <p:txBody>
          <a:bodyPr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>
              <a:lnSpc>
                <a:spcPct val="150000"/>
              </a:lnSpc>
            </a:pPr>
            <a:r>
              <a:rPr lang="en-US" altLang="zh-CN" sz="32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       B.</a:t>
            </a:r>
            <a:r>
              <a:rPr lang="zh-CN" altLang="zh-CN" sz="32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于是，我又想起了在故乡童年时代的“摇花乐”，还有那摇落的阵阵桂花雨。</a:t>
            </a:r>
            <a:endParaRPr lang="zh-CN" altLang="zh-CN" sz="32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  <a:p>
            <a:pPr marL="0" lvl="0" indent="0">
              <a:lnSpc>
                <a:spcPct val="150000"/>
              </a:lnSpc>
            </a:pPr>
            <a:r>
              <a:rPr lang="en-US" altLang="zh-CN" sz="32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       </a:t>
            </a:r>
            <a:r>
              <a:rPr lang="zh-CN" altLang="zh-CN" sz="32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结尾点题，同时抒发感情，表达对家乡深深的思念。用抒情的方式结束文章，能表达作者心中的情愫，激起读者情感的波澜，引起读者的共鸣。</a:t>
            </a:r>
            <a:endParaRPr lang="zh-CN" altLang="zh-CN" sz="32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</p:txBody>
      </p:sp>
      <p:sp>
        <p:nvSpPr>
          <p:cNvPr id="24584" name="文本框 7"/>
          <p:cNvSpPr/>
          <p:nvPr/>
        </p:nvSpPr>
        <p:spPr>
          <a:xfrm>
            <a:off x="1060450" y="752475"/>
            <a:ext cx="1612900" cy="52197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/>
            <a:r>
              <a:rPr lang="zh-CN" altLang="en-US" sz="2800" b="1">
                <a:solidFill>
                  <a:schemeClr val="accent1">
                    <a:lumMod val="50000"/>
                  </a:schemeClr>
                </a:solidFill>
                <a:latin typeface="幼圆" charset="0"/>
                <a:ea typeface="幼圆" charset="0"/>
              </a:rPr>
              <a:t>学习课文</a:t>
            </a:r>
            <a:endParaRPr lang="zh-CN" altLang="en-US" sz="2800" b="1">
              <a:solidFill>
                <a:schemeClr val="accent1">
                  <a:lumMod val="50000"/>
                </a:schemeClr>
              </a:solidFill>
              <a:latin typeface="幼圆" charset="0"/>
              <a:ea typeface="幼圆" charset="0"/>
            </a:endParaRPr>
          </a:p>
        </p:txBody>
      </p:sp>
      <p:pic>
        <p:nvPicPr>
          <p:cNvPr id="8" name="图片 7" descr="2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49706" y="3759725"/>
            <a:ext cx="2014220" cy="2014220"/>
          </a:xfrm>
          <a:prstGeom prst="rect">
            <a:avLst/>
          </a:prstGeom>
        </p:spPr>
      </p:pic>
    </p:spTree>
    <p:custDataLst>
      <p:tags r:id="rId7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图片 16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20090" cy="720090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1471910" y="6137910"/>
            <a:ext cx="720090" cy="720090"/>
          </a:xfrm>
          <a:prstGeom prst="rect">
            <a:avLst/>
          </a:prstGeom>
        </p:spPr>
      </p:pic>
      <p:sp>
        <p:nvSpPr>
          <p:cNvPr id="26631" name="文本框 7"/>
          <p:cNvSpPr/>
          <p:nvPr/>
        </p:nvSpPr>
        <p:spPr>
          <a:xfrm>
            <a:off x="1060450" y="752475"/>
            <a:ext cx="1407160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0"/>
            <a:r>
              <a:rPr lang="zh-CN" altLang="en-US" sz="2400" b="1">
                <a:solidFill>
                  <a:schemeClr val="accent1">
                    <a:lumMod val="50000"/>
                  </a:schemeClr>
                </a:solidFill>
                <a:latin typeface="幼圆" charset="0"/>
                <a:ea typeface="幼圆" charset="0"/>
              </a:rPr>
              <a:t>学习课文</a:t>
            </a:r>
            <a:endParaRPr lang="zh-CN" altLang="en-US" sz="2400" b="1">
              <a:solidFill>
                <a:schemeClr val="accent1">
                  <a:lumMod val="50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26627" name="Rectangle 1"/>
          <p:cNvSpPr/>
          <p:nvPr/>
        </p:nvSpPr>
        <p:spPr>
          <a:xfrm>
            <a:off x="660400" y="1694338"/>
            <a:ext cx="7991475" cy="396938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 anchorCtr="0">
            <a:sp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anose="020F0502020204030204" charset="0"/>
                <a:ea typeface="宋体" panose="02010600030101010101" pitchFamily="2" charset="-122"/>
              </a:defRPr>
            </a:lvl5pPr>
          </a:lstStyle>
          <a:p>
            <a:pPr marL="0" lvl="0" indent="304800">
              <a:lnSpc>
                <a:spcPct val="150000"/>
              </a:lnSpc>
            </a:pPr>
            <a:r>
              <a:rPr lang="en-US" altLang="zh-CN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     C.</a:t>
            </a:r>
            <a:r>
              <a:rPr lang="zh-CN" altLang="zh-CN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我从心底里知道，“精彩极了”也好，“糟糕透了”也好，这两个极端的断言有一个共同的出发点——那就是爱。在爱的鼓舞下，我努力地向前驶去。</a:t>
            </a:r>
            <a:endParaRPr lang="zh-CN" altLang="zh-CN" sz="28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  <a:p>
            <a:pPr marL="0" lvl="0" indent="304800">
              <a:lnSpc>
                <a:spcPct val="150000"/>
              </a:lnSpc>
            </a:pPr>
            <a:r>
              <a:rPr lang="en-US" altLang="zh-CN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     </a:t>
            </a:r>
            <a:r>
              <a:rPr lang="zh-CN" altLang="zh-CN" sz="2800" b="1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这是感悟式结尾，写出了自己因某件事而生发的感悟，起到点明中心的作用。</a:t>
            </a:r>
            <a:endParaRPr lang="zh-CN" altLang="zh-CN" sz="2800" b="1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</p:txBody>
      </p:sp>
    </p:spTree>
    <p:custDataLst>
      <p:tags r:id="rId5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u"/>
  <p:tag name="KSO_WM_UNIT_TYPE" val="i"/>
  <p:tag name="KSO_WM_UNIT_INDEX" val="1"/>
  <p:tag name="KSO_WM_UNIT_ID" val="chip20205281_1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d"/>
  <p:tag name="KSO_WM_UNIT_DEC_AREA_ID" val="06c5d36f0207429d8af4b9e5b769cbb5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465b8a8e50694a7a827a5c8d0e8f4e9f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e2a2e79d46dd450f80f23d091c2085ce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3c69c1f958fd46a3bf647e79ab38608b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5bd1bbdf-17e2-414d-8e5a-a4ab0f7ca7aa}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1d0c5c82-1d4e-487d-acb7-a0f94ffcbe5c}"/>
</p:tagLst>
</file>

<file path=ppt/tags/tag102.xml><?xml version="1.0" encoding="utf-8"?>
<p:tagLst xmlns:p="http://schemas.openxmlformats.org/presentationml/2006/main">
  <p:tag name="KSO_WM_UNIT_FILL_FORE_SCHEMECOLOR_INDEX_BRIGHTNESS" val="0"/>
  <p:tag name="KSO_WM_UNIT_FILL_FORE_SCHEMECOLOR_INDEX" val="6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103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5bd1bbdf-17e2-414d-8e5a-a4ab0f7ca7aa}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1d0c5c82-1d4e-487d-acb7-a0f94ffcbe5c}"/>
</p:tagLst>
</file>

<file path=ppt/tags/tag106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5bd1bbdf-17e2-414d-8e5a-a4ab0f7ca7aa}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1d0c5c82-1d4e-487d-acb7-a0f94ffcbe5c}"/>
</p:tagLst>
</file>

<file path=ppt/tags/tag109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f47f2a8bcc064cf9a30c31cdd038daa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19756d405b8c42e2962b15d8b4036fac"/>
</p:tagLst>
</file>

<file path=ppt/tags/tag110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5bd1bbdf-17e2-414d-8e5a-a4ab0f7ca7aa}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1d0c5c82-1d4e-487d-acb7-a0f94ffcbe5c}"/>
</p:tagLst>
</file>

<file path=ppt/tags/tag113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114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115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5bd1bbdf-17e2-414d-8e5a-a4ab0f7ca7aa}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1d0c5c82-1d4e-487d-acb7-a0f94ffcbe5c}"/>
</p:tagLst>
</file>

<file path=ppt/tags/tag11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19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81_1*a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42"/>
  <p:tag name="KSO_WM_UNIT_TYPE" val="a"/>
  <p:tag name="KSO_WM_UNIT_INDEX" val="1"/>
  <p:tag name="KSO_WM_UNIT_ISNUMDGMTITLE" val="0"/>
  <p:tag name="KSO_WM_UNIT_PRESET_TEXT" val="单击此处可以编辑与添加低于大约三十字的章节标题"/>
  <p:tag name="KSO_WM_UNIT_BLOCK" val="0"/>
  <p:tag name="KSO_WM_UNIT_DEC_AREA_ID" val="933cf5ac4a0c4657b2fa732c8e832c36"/>
  <p:tag name="KSO_WM_CHIP_GROUPID" val="5f2a4d1d1f3c142e57c6bacd"/>
  <p:tag name="KSO_WM_CHIP_XID" val="5f2a4d1d1f3c142e57c6bace"/>
  <p:tag name="KSO_WM_CHIP_FILLAREA_FILL_RULE" val="{&quot;fill_align&quot;:&quot;cm&quot;,&quot;fill_mode&quot;:&quot;adaptive&quot;,&quot;sacle_strategy&quot;:&quot;smart&quot;}"/>
  <p:tag name="KSO_WM_ASSEMBLE_CHIP_INDEX" val="f8c7e8916c29420897b8dff624572747"/>
  <p:tag name="KSO_WM_UNIT_TEXT_FILL_FORE_SCHEMECOLOR_INDEX_BRIGHTNESS" val="0.15"/>
  <p:tag name="KSO_WM_UNIT_TEXT_FILL_FORE_SCHEMECOLOR_INDEX" val="13"/>
  <p:tag name="KSO_WM_UNIT_TEXT_FILL_TYPE" val="1"/>
  <p:tag name="KSO_WM_TEMPLATE_ASSEMBLE_XID" val="5fbf64c69532eafaafd417d9"/>
  <p:tag name="KSO_WM_TEMPLATE_ASSEMBLE_GROUPID" val="5fbf1fd79532eafaafd2988c"/>
</p:tagLst>
</file>

<file path=ppt/tags/tag120.xml><?xml version="1.0" encoding="utf-8"?>
<p:tagLst xmlns:p="http://schemas.openxmlformats.org/presentationml/2006/main">
  <p:tag name="KSO_WM_BEAUTIFY_FLAG" val="#wm#"/>
  <p:tag name="KSO_WM_DIAGRAM_GROUP_CODE" val="l1-1"/>
  <p:tag name="KSO_WM_SLIDE_ID" val="custom652_6"/>
  <p:tag name="KSO_WM_SLIDE_INDEX" val="6"/>
  <p:tag name="KSO_WM_SLIDE_ITEM_CNT" val="1"/>
  <p:tag name="KSO_WM_SLIDE_LAYOUT" val="a_l"/>
  <p:tag name="KSO_WM_SLIDE_LAYOUT_CNT" val="1_1"/>
  <p:tag name="KSO_WM_SLIDE_TYPE" val="contents"/>
  <p:tag name="KSO_WM_TAG_VERSION" val="1.0"/>
  <p:tag name="KSO_WM_TEMPLATE_CATEGORY" val="custom"/>
  <p:tag name="KSO_WM_TEMPLATE_INDEX" val="652"/>
  <p:tag name="MH" val="20150923171813"/>
  <p:tag name="MH_LIBRARY" val="GRAPHIC"/>
  <p:tag name="KSO_WM_SLIDE_BK_DARK_LIGHT" val=""/>
  <p:tag name="KSO_WM_SLIDE_BACKGROUND_TYPE" val="general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5bd1bbdf-17e2-414d-8e5a-a4ab0f7ca7aa}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1d0c5c82-1d4e-487d-acb7-a0f94ffcbe5c}"/>
</p:tagLst>
</file>

<file path=ppt/tags/tag123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124.xml><?xml version="1.0" encoding="utf-8"?>
<p:tagLst xmlns:p="http://schemas.openxmlformats.org/presentationml/2006/main">
  <p:tag name="KSO_WM_BEAUTIFY_FLAG" val="#wm#"/>
  <p:tag name="KSO_WM_DIAGRAM_GROUP_CODE" val="l1-1"/>
  <p:tag name="KSO_WM_SLIDE_ID" val="custom652_6"/>
  <p:tag name="KSO_WM_SLIDE_INDEX" val="6"/>
  <p:tag name="KSO_WM_SLIDE_ITEM_CNT" val="1"/>
  <p:tag name="KSO_WM_SLIDE_LAYOUT" val="a_l"/>
  <p:tag name="KSO_WM_SLIDE_LAYOUT_CNT" val="1_1"/>
  <p:tag name="KSO_WM_SLIDE_TYPE" val="contents"/>
  <p:tag name="KSO_WM_TAG_VERSION" val="1.0"/>
  <p:tag name="KSO_WM_TEMPLATE_CATEGORY" val="custom"/>
  <p:tag name="KSO_WM_TEMPLATE_INDEX" val="652"/>
  <p:tag name="MH" val="20150923171813"/>
  <p:tag name="MH_LIBRARY" val="GRAPHIC"/>
  <p:tag name="KSO_WM_SLIDE_BK_DARK_LIGHT" val=""/>
  <p:tag name="KSO_WM_SLIDE_BACKGROUND_TYPE" val="general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5bd1bbdf-17e2-414d-8e5a-a4ab0f7ca7aa}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1d0c5c82-1d4e-487d-acb7-a0f94ffcbe5c}"/>
</p:tagLst>
</file>

<file path=ppt/tags/tag127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5bd1bbdf-17e2-414d-8e5a-a4ab0f7ca7aa}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1d0c5c82-1d4e-487d-acb7-a0f94ffcbe5c}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</p:tagLst>
</file>

<file path=ppt/tags/tag13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31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132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</p:tagLst>
</file>

<file path=ppt/tags/tag133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134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</p:tagLst>
</file>

<file path=ppt/tags/tag135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5bd1bbdf-17e2-414d-8e5a-a4ab0f7ca7aa}"/>
</p:tagLst>
</file>

<file path=ppt/tags/tag1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1d0c5c82-1d4e-487d-acb7-a0f94ffcbe5c}"/>
</p:tagLst>
</file>

<file path=ppt/tags/tag138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</p:tagLst>
</file>

<file path=ppt/tags/tag139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</p:tagLst>
</file>

<file path=ppt/tags/tag140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5bd1bbdf-17e2-414d-8e5a-a4ab0f7ca7aa}"/>
</p:tagLst>
</file>

<file path=ppt/tags/tag1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1d0c5c82-1d4e-487d-acb7-a0f94ffcbe5c}"/>
</p:tagLst>
</file>

<file path=ppt/tags/tag143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5bd1bbdf-17e2-414d-8e5a-a4ab0f7ca7aa}"/>
</p:tagLst>
</file>

<file path=ppt/tags/tag1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1d0c5c82-1d4e-487d-acb7-a0f94ffcbe5c}"/>
</p:tagLst>
</file>

<file path=ppt/tags/tag146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5bd1bbdf-17e2-414d-8e5a-a4ab0f7ca7aa}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1d0c5c82-1d4e-487d-acb7-a0f94ffcbe5c}"/>
</p:tagLst>
</file>

<file path=ppt/tags/tag149.xml><?xml version="1.0" encoding="utf-8"?>
<p:tagLst xmlns:p="http://schemas.openxmlformats.org/presentationml/2006/main">
  <p:tag name="KSO_WM_UNIT_FILL_FORE_SCHEMECOLOR_INDEX_BRIGHTNESS" val="0.4"/>
  <p:tag name="KSO_WM_UNIT_FILL_FORE_SCHEMECOLOR_INDEX" val="6"/>
  <p:tag name="KSO_WM_UNIT_FILL_TYPE" val="1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</p:tagLst>
</file>

<file path=ppt/tags/tag150.xml><?xml version="1.0" encoding="utf-8"?>
<p:tagLst xmlns:p="http://schemas.openxmlformats.org/presentationml/2006/main">
  <p:tag name="KSO_WM_UNIT_FILL_FORE_SCHEMECOLOR_INDEX_BRIGHTNESS" val="0.4"/>
  <p:tag name="KSO_WM_UNIT_FILL_FORE_SCHEMECOLOR_INDEX" val="10"/>
  <p:tag name="KSO_WM_UNIT_FILL_TYPE" val="1"/>
</p:tagLst>
</file>

<file path=ppt/tags/tag151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5bd1bbdf-17e2-414d-8e5a-a4ab0f7ca7aa}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1d0c5c82-1d4e-487d-acb7-a0f94ffcbe5c}"/>
</p:tagLst>
</file>

<file path=ppt/tags/tag154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5bd1bbdf-17e2-414d-8e5a-a4ab0f7ca7aa}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1d0c5c82-1d4e-487d-acb7-a0f94ffcbe5c}"/>
</p:tagLst>
</file>

<file path=ppt/tags/tag15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58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5bd1bbdf-17e2-414d-8e5a-a4ab0f7ca7aa}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</p:tagLst>
</file>

<file path=ppt/tags/tag1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1d0c5c82-1d4e-487d-acb7-a0f94ffcbe5c}"/>
</p:tagLst>
</file>

<file path=ppt/tags/tag161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5bd1bbdf-17e2-414d-8e5a-a4ab0f7ca7aa}"/>
</p:tagLst>
</file>

<file path=ppt/tags/tag1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1d0c5c82-1d4e-487d-acb7-a0f94ffcbe5c}"/>
</p:tagLst>
</file>

<file path=ppt/tags/tag164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5bd1bbdf-17e2-414d-8e5a-a4ab0f7ca7aa}"/>
</p:tagLst>
</file>

<file path=ppt/tags/tag1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1d0c5c82-1d4e-487d-acb7-a0f94ffcbe5c}"/>
</p:tagLst>
</file>

<file path=ppt/tags/tag167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5bd1bbdf-17e2-414d-8e5a-a4ab0f7ca7aa}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1d0c5c82-1d4e-487d-acb7-a0f94ffcbe5c}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2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e"/>
  <p:tag name="KSO_WM_UNIT_DEC_AREA_ID" val="043b782a0dd244e78b4d1220a3bc8938"/>
  <p:tag name="KSO_WM_CHIP_FILLAREA_FILL_RULE" val="{&quot;fill_align&quot;:&quot;r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017524e0bcd14815adf38ab3bd711d8d"/>
</p:tagLst>
</file>

<file path=ppt/tags/tag17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71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5bd1bbdf-17e2-414d-8e5a-a4ab0f7ca7aa}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1d0c5c82-1d4e-487d-acb7-a0f94ffcbe5c}"/>
</p:tagLst>
</file>

<file path=ppt/tags/tag174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5bd1bbdf-17e2-414d-8e5a-a4ab0f7ca7aa}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1d0c5c82-1d4e-487d-acb7-a0f94ffcbe5c}"/>
</p:tagLst>
</file>

<file path=ppt/tags/tag177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5bd1bbdf-17e2-414d-8e5a-a4ab0f7ca7aa}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1d0c5c82-1d4e-487d-acb7-a0f94ffcbe5c}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21b15e502eb849d8b1767f4711a1e412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ac988fbcfd78487ba4274cc1691c4e8d"/>
</p:tagLst>
</file>

<file path=ppt/tags/tag180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5bd1bbdf-17e2-414d-8e5a-a4ab0f7ca7aa}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1d0c5c82-1d4e-487d-acb7-a0f94ffcbe5c}"/>
</p:tagLst>
</file>

<file path=ppt/tags/tag18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84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5bd1bbdf-17e2-414d-8e5a-a4ab0f7ca7aa}"/>
</p:tagLst>
</file>

<file path=ppt/tags/tag1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1d0c5c82-1d4e-487d-acb7-a0f94ffcbe5c}"/>
</p:tagLst>
</file>

<file path=ppt/tags/tag18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88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5bd1bbdf-17e2-414d-8e5a-a4ab0f7ca7aa}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</p:tagLst>
</file>

<file path=ppt/tags/tag1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1d0c5c82-1d4e-487d-acb7-a0f94ffcbe5c}"/>
</p:tagLst>
</file>

<file path=ppt/tags/tag191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19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93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5bd1bbdf-17e2-414d-8e5a-a4ab0f7ca7aa}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1d0c5c82-1d4e-487d-acb7-a0f94ffcbe5c}"/>
</p:tagLst>
</file>

<file path=ppt/tags/tag19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197.xml><?xml version="1.0" encoding="utf-8"?>
<p:tagLst xmlns:p="http://schemas.openxmlformats.org/presentationml/2006/main">
  <p:tag name="KSO_WM_SLIDE_BK_DARK_LIGHT" val=""/>
  <p:tag name="KSO_WM_SLIDE_BACKGROUND_TYPE" val="general"/>
</p:tagLst>
</file>

<file path=ppt/tags/tag198.xml><?xml version="1.0" encoding="utf-8"?>
<p:tagLst xmlns:p="http://schemas.openxmlformats.org/presentationml/2006/main">
  <p:tag name="COMMONDATA" val="eyJoZGlkIjoiZWE3NjZlYjJkMjNiZjRmNDUwNDg2MDIyMjNiOTJhMjAifQ==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u"/>
  <p:tag name="KSO_WM_UNIT_TYPE" val="i"/>
  <p:tag name="KSO_WM_UNIT_INDEX" val="1"/>
  <p:tag name="KSO_WM_UNIT_ID" val="chip20205281_1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d"/>
  <p:tag name="KSO_WM_UNIT_DEC_AREA_ID" val="06c5d36f0207429d8af4b9e5b769cbb5"/>
  <p:tag name="KSO_WM_CHIP_FILLAREA_FILL_RULE" val="{&quot;fill_align&quot;:&quot;c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465b8a8e50694a7a827a5c8d0e8f4e9f"/>
</p:tagLst>
</file>

<file path=ppt/tags/tag26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40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281_1*b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PRESET_TEXT" val="单击此处添加副标题内容"/>
  <p:tag name="KSO_WM_UNIT_DEFAULT_FONT" val="16;20;2"/>
  <p:tag name="KSO_WM_UNIT_BLOCK" val="0"/>
  <p:tag name="KSO_WM_UNIT_DEC_AREA_ID" val="b810483879e54c46abefc5c634957157"/>
  <p:tag name="KSO_WM_CHIP_GROUPID" val="5ebdf7a70ac41c4a0a525526"/>
  <p:tag name="KSO_WM_CHIP_XID" val="5ebdf7a70ac41c4a0a525527"/>
  <p:tag name="KSO_WM_CHIP_FILLAREA_FILL_RULE" val="{&quot;fill_align&quot;:&quot;cm&quot;,&quot;fill_mode&quot;:&quot;adaptive&quot;,&quot;sacle_strategy&quot;:&quot;smart&quot;}"/>
  <p:tag name="KSO_WM_ASSEMBLE_CHIP_INDEX" val="2b594f06fe0345a89c24a48b7525b6ef"/>
  <p:tag name="KSO_WM_UNIT_TEXT_FILL_FORE_SCHEMECOLOR_INDEX_BRIGHTNESS" val="0.35"/>
  <p:tag name="KSO_WM_UNIT_TEXT_FILL_FORE_SCHEMECOLOR_INDEX" val="13"/>
  <p:tag name="KSO_WM_UNIT_TEXT_FILL_TYPE" val="1"/>
  <p:tag name="KSO_WM_TEMPLATE_ASSEMBLE_XID" val="5fbf64c69532eafaafd417f6"/>
  <p:tag name="KSO_WM_TEMPLATE_ASSEMBLE_GROUPID" val="5fbf1fd79532eafaafd2988c"/>
</p:tagLst>
</file>

<file path=ppt/tags/tag27.xml><?xml version="1.0" encoding="utf-8"?>
<p:tagLst xmlns:p="http://schemas.openxmlformats.org/presentationml/2006/main">
  <p:tag name="KSO_WM_UNIT_ISCONTENTSTITLE" val="0"/>
  <p:tag name="KSO_WM_UNIT_ISNUMDGMTITLE" val="0"/>
  <p:tag name="KSO_WM_UNIT_NOCLEAR" val="1"/>
  <p:tag name="KSO_WM_UNIT_VALUE" val="6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81_1*a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PRESET_TEXT" val="谢谢观看"/>
  <p:tag name="KSO_WM_UNIT_DEFAULT_FONT" val="56;72;4"/>
  <p:tag name="KSO_WM_UNIT_BLOCK" val="0"/>
  <p:tag name="KSO_WM_UNIT_DEC_AREA_ID" val="aec42960b0a84b6aa3cb2001661acd76"/>
  <p:tag name="KSO_WM_CHIP_GROUPID" val="5ebdf7a70ac41c4a0a525526"/>
  <p:tag name="KSO_WM_CHIP_XID" val="5ebdf7a70ac41c4a0a525527"/>
  <p:tag name="KSO_WM_CHIP_FILLAREA_FILL_RULE" val="{&quot;fill_align&quot;:&quot;cm&quot;,&quot;fill_mode&quot;:&quot;adaptive&quot;,&quot;sacle_strategy&quot;:&quot;smart&quot;}"/>
  <p:tag name="KSO_WM_ASSEMBLE_CHIP_INDEX" val="2b594f06fe0345a89c24a48b7525b6ef"/>
  <p:tag name="KSO_WM_UNIT_TEXT_FILL_FORE_SCHEMECOLOR_INDEX_BRIGHTNESS" val="0.15"/>
  <p:tag name="KSO_WM_UNIT_TEXT_FILL_FORE_SCHEMECOLOR_INDEX" val="13"/>
  <p:tag name="KSO_WM_UNIT_TEXT_FILL_TYPE" val="1"/>
  <p:tag name="KSO_WM_TEMPLATE_ASSEMBLE_XID" val="5fbf64c69532eafaafd417f6"/>
  <p:tag name="KSO_WM_TEMPLATE_ASSEMBLE_GROUPID" val="5fbf1fd79532eafaafd2988c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custom20205281_1*i*2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BLOCK" val="0"/>
  <p:tag name="KSO_WM_UNIT_SM_LIMIT_TYPE" val="2"/>
  <p:tag name="KSO_WM_UNIT_DEC_AREA_ID" val="ec338733915747c5898cdc64d8267ec6"/>
  <p:tag name="KSO_WM_UNIT_DECORATE_INFO" val="{&quot;DecorateInfoH&quot;:{&quot;IsAbs&quot;:true},&quot;DecorateInfoW&quot;:{&quot;IsAbs&quot;:true},&quot;DecorateInfoX&quot;:{&quot;IsAbs&quot;:true,&quot;Pos&quot;:1},&quot;DecorateInfoY&quot;:{&quot;IsAbs&quot;:true,&quot;Pos&quot;:1},&quot;ReferentInfo&quot;:{&quot;Id&quot;:&quot;b810483879e54c46abefc5c634957157&quot;,&quot;X&quot;:{&quot;Pos&quot;:1},&quot;Y&quot;:{&quot;Pos&quot;:1}},&quot;whChangeMode&quot;:0}"/>
  <p:tag name="KSO_WM_CHIP_GROUPID" val="5ebdf7a70ac41c4a0a525526"/>
  <p:tag name="KSO_WM_CHIP_XID" val="5ebdf7a70ac41c4a0a525527"/>
  <p:tag name="KSO_WM_CHIP_FILLAREA_FILL_RULE" val="{&quot;fill_align&quot;:&quot;cm&quot;,&quot;fill_mode&quot;:&quot;adaptive&quot;,&quot;sacle_strategy&quot;:&quot;smart&quot;}"/>
  <p:tag name="KSO_WM_UNIT_DEC_SUPPORTCHANGEPIC" val="0"/>
  <p:tag name="KSO_WM_UNIT_DEC_CHANGEPICRESERVED" val="0"/>
  <p:tag name="KSO_WM_ASSEMBLE_CHIP_INDEX" val="2b594f06fe0345a89c24a48b7525b6ef"/>
  <p:tag name="KSO_WM_UNIT_FILL_FORE_SCHEMECOLOR_INDEX_BRIGHTNESS" val="0"/>
  <p:tag name="KSO_WM_UNIT_FILL_FORE_SCHEMECOLOR_INDEX" val="5"/>
  <p:tag name="KSO_WM_UNIT_FILL_TYPE" val="1"/>
  <p:tag name="KSO_WM_UNIT_TEXT_FILL_FORE_SCHEMECOLOR_INDEX_BRIGHTNESS" val="0"/>
  <p:tag name="KSO_WM_UNIT_TEXT_FILL_FORE_SCHEMECOLOR_INDEX" val="2"/>
  <p:tag name="KSO_WM_UNIT_TEXT_FILL_TYPE" val="1"/>
  <p:tag name="KSO_WM_UNIT_VALUE" val="42"/>
  <p:tag name="KSO_WM_TEMPLATE_ASSEMBLE_XID" val="5fbf64c69532eafaafd417f6"/>
  <p:tag name="KSO_WM_TEMPLATE_ASSEMBLE_GROUPID" val="5fbf1fd79532eafaafd2988c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</p:tagLst>
</file>

<file path=ppt/tags/tag31.xml><?xml version="1.0" encoding="utf-8"?>
<p:tagLst xmlns:p="http://schemas.openxmlformats.org/presentationml/2006/main">
  <p:tag name="KSO_WM_SLIDE_BACKGROUND_TYPE" val="general"/>
</p:tagLst>
</file>

<file path=ppt/tags/tag32.xml><?xml version="1.0" encoding="utf-8"?>
<p:tagLst xmlns:p="http://schemas.openxmlformats.org/presentationml/2006/main">
  <p:tag name="KSO_WM_SLIDE_BACKGROUND_TYPE" val="general"/>
</p:tagLst>
</file>

<file path=ppt/tags/tag33.xml><?xml version="1.0" encoding="utf-8"?>
<p:tagLst xmlns:p="http://schemas.openxmlformats.org/presentationml/2006/main">
  <p:tag name="KSO_WM_SLIDE_BACKGROUND_TYPE" val="general"/>
</p:tagLst>
</file>

<file path=ppt/tags/tag34.xml><?xml version="1.0" encoding="utf-8"?>
<p:tagLst xmlns:p="http://schemas.openxmlformats.org/presentationml/2006/main">
  <p:tag name="KSO_WM_SLIDE_BACKGROUND_TYPE" val="general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5281_5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1"/>
  <p:tag name="KSO_WM_UNIT_DEC_AREA_ID" val="282bf67811bb4461922dd3d68ba82f61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8f252fd6df6b489dad2b6ac9abcb4fa3"/>
  <p:tag name="KSO_WM_SLIDE_BACKGROUND_TYPE" val="frame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f54931286f0e43ddae9192c4325a6fcb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8b021f661b864416bd54c67c479161cb"/>
  <p:tag name="KSO_WM_SLIDE_BACKGROUND_TYPE" val="frame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12e9daf4cce4cfca13278d308d7b219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eb396a9770a24ed1a5eb2fcef81f862c"/>
  <p:tag name="KSO_WM_SLIDE_BACKGROUND_TYPE" val="frame"/>
</p:tagLst>
</file>

<file path=ppt/tags/tag38.xml><?xml version="1.0" encoding="utf-8"?>
<p:tagLst xmlns:p="http://schemas.openxmlformats.org/presentationml/2006/main">
  <p:tag name="KSO_WM_SLIDE_BACKGROUND_TYPE" val="frame"/>
</p:tagLst>
</file>

<file path=ppt/tags/tag39.xml><?xml version="1.0" encoding="utf-8"?>
<p:tagLst xmlns:p="http://schemas.openxmlformats.org/presentationml/2006/main">
  <p:tag name="KSO_WM_SLIDE_BACKGROUND_TYPE" val="frame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SLIDE_BACKGROUND_TYPE" val="frame"/>
</p:tagLst>
</file>

<file path=ppt/tags/tag41.xml><?xml version="1.0" encoding="utf-8"?>
<p:tagLst xmlns:p="http://schemas.openxmlformats.org/presentationml/2006/main">
  <p:tag name="KSO_WM_SLIDE_BACKGROUND_TYPE" val="frame"/>
</p:tagLst>
</file>

<file path=ppt/tags/tag42.xml><?xml version="1.0" encoding="utf-8"?>
<p:tagLst xmlns:p="http://schemas.openxmlformats.org/presentationml/2006/main">
  <p:tag name="KSO_WM_SLIDE_BACKGROUND_TYPE" val="frame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5281_5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1"/>
  <p:tag name="KSO_WM_UNIT_DEC_AREA_ID" val="02063ca525e34578ba37b6ccced8241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15dde0c88fab4ac087f803ff4f1dacb6"/>
  <p:tag name="KSO_WM_SLIDE_BACKGROUND_TYPE" val="leftRight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cef1c7e3b4dc4e55944356050eb0b48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171574c5051d403b803eef6b50fa48f8"/>
  <p:tag name="KSO_WM_SLIDE_BACKGROUND_TYPE" val="leftRight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c875ba795ad2428580fa913a528a5f7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90bf0c02248d499db51290c49d15e28b"/>
  <p:tag name="KSO_WM_SLIDE_BACKGROUND_TYPE" val="leftRight"/>
</p:tagLst>
</file>

<file path=ppt/tags/tag46.xml><?xml version="1.0" encoding="utf-8"?>
<p:tagLst xmlns:p="http://schemas.openxmlformats.org/presentationml/2006/main">
  <p:tag name="KSO_WM_SLIDE_BACKGROUND_TYPE" val="leftRight"/>
</p:tagLst>
</file>

<file path=ppt/tags/tag47.xml><?xml version="1.0" encoding="utf-8"?>
<p:tagLst xmlns:p="http://schemas.openxmlformats.org/presentationml/2006/main">
  <p:tag name="KSO_WM_SLIDE_BACKGROUND_TYPE" val="leftRight"/>
</p:tagLst>
</file>

<file path=ppt/tags/tag48.xml><?xml version="1.0" encoding="utf-8"?>
<p:tagLst xmlns:p="http://schemas.openxmlformats.org/presentationml/2006/main">
  <p:tag name="KSO_WM_SLIDE_BACKGROUND_TYPE" val="leftRight"/>
</p:tagLst>
</file>

<file path=ppt/tags/tag49.xml><?xml version="1.0" encoding="utf-8"?>
<p:tagLst xmlns:p="http://schemas.openxmlformats.org/presentationml/2006/main">
  <p:tag name="KSO_WM_SLIDE_BACKGROUND_TYPE" val="leftRight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hip20209635_1*a*1"/>
  <p:tag name="KSO_WM_TEMPLATE_CATEGORY" val="chip"/>
  <p:tag name="KSO_WM_TEMPLATE_INDEX" val="20209635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10"/>
  <p:tag name="KSO_WM_UNIT_TYPE" val="a"/>
  <p:tag name="KSO_WM_UNIT_INDEX" val="1"/>
  <p:tag name="KSO_WM_UNIT_ISNUMDGMTITLE" val="0"/>
  <p:tag name="KSO_WM_UNIT_PRESET_TEXT" val="单击编辑标题内容"/>
  <p:tag name="KSO_WM_UNIT_BLOCK" val="0"/>
  <p:tag name="KSO_WM_UNIT_DEC_AREA_ID" val="4726afa3e65b4bf88819b5b759434b87"/>
  <p:tag name="KSO_WM_UNIT_DEFAULT_FONT" val="24;60;4"/>
  <p:tag name="KSO_WM_CHIP_GROUPID" val="5f2a1e7645e1f15ec24fe43a"/>
  <p:tag name="KSO_WM_CHIP_XID" val="5f2a1e7645e1f15ec24fe43b"/>
  <p:tag name="KSO_WM_CHIP_FILLAREA_FILL_RULE" val="{&quot;fill_align&quot;:&quot;cm&quot;,&quot;fill_mode&quot;:&quot;adaptive&quot;,&quot;sacle_strategy&quot;:&quot;smart&quot;}"/>
  <p:tag name="KSO_WM_ASSEMBLE_CHIP_INDEX" val="e7f8d54b29ea4f68b5544b20392582ab"/>
</p:tagLst>
</file>

<file path=ppt/tags/tag50.xml><?xml version="1.0" encoding="utf-8"?>
<p:tagLst xmlns:p="http://schemas.openxmlformats.org/presentationml/2006/main">
  <p:tag name="KSO_WM_SLIDE_BACKGROUND_TYPE" val="leftRight"/>
</p:tagLst>
</file>

<file path=ppt/tags/tag51.xml><?xml version="1.0" encoding="utf-8"?>
<p:tagLst xmlns:p="http://schemas.openxmlformats.org/presentationml/2006/main">
  <p:tag name="KSO_WM_SLIDE_BACKGROUND_TYPE" val="leftRight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5281_5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1"/>
  <p:tag name="KSO_WM_UNIT_DEC_AREA_ID" val="0d1b9dc03b9b431f8e33f715be399c96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f01b7cf027d749c78c4000be41575853"/>
  <p:tag name="KSO_WM_SLIDE_BACKGROUND_TYPE" val="topBottom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700cf6bcf6ce4cd2a31ff9107e704679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5dc73f522757485c90eec7fa2dbdf6bc"/>
  <p:tag name="KSO_WM_SLIDE_BACKGROUND_TYPE" val="topBottom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e1add1bf9c9b4dc9a3fc556ffc1a47ea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13b3e0fa8d6345b8a201c266117fac79"/>
  <p:tag name="KSO_WM_SLIDE_BACKGROUND_TYPE" val="topBottom"/>
</p:tagLst>
</file>

<file path=ppt/tags/tag55.xml><?xml version="1.0" encoding="utf-8"?>
<p:tagLst xmlns:p="http://schemas.openxmlformats.org/presentationml/2006/main">
  <p:tag name="KSO_WM_SLIDE_BACKGROUND_TYPE" val="topBottom"/>
</p:tagLst>
</file>

<file path=ppt/tags/tag56.xml><?xml version="1.0" encoding="utf-8"?>
<p:tagLst xmlns:p="http://schemas.openxmlformats.org/presentationml/2006/main">
  <p:tag name="KSO_WM_SLIDE_BACKGROUND_TYPE" val="topBottom"/>
</p:tagLst>
</file>

<file path=ppt/tags/tag57.xml><?xml version="1.0" encoding="utf-8"?>
<p:tagLst xmlns:p="http://schemas.openxmlformats.org/presentationml/2006/main">
  <p:tag name="KSO_WM_SLIDE_BACKGROUND_TYPE" val="topBottom"/>
</p:tagLst>
</file>

<file path=ppt/tags/tag58.xml><?xml version="1.0" encoding="utf-8"?>
<p:tagLst xmlns:p="http://schemas.openxmlformats.org/presentationml/2006/main">
  <p:tag name="KSO_WM_SLIDE_BACKGROUND_TYPE" val="topBottom"/>
</p:tagLst>
</file>

<file path=ppt/tags/tag59.xml><?xml version="1.0" encoding="utf-8"?>
<p:tagLst xmlns:p="http://schemas.openxmlformats.org/presentationml/2006/main">
  <p:tag name="KSO_WM_SLIDE_BACKGROUND_TYPE" val="topBottom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hip20209635_1*b*1"/>
  <p:tag name="KSO_WM_TEMPLATE_CATEGORY" val="chip"/>
  <p:tag name="KSO_WM_TEMPLATE_INDEX" val="20209635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26"/>
  <p:tag name="KSO_WM_UNIT_TYPE" val="b"/>
  <p:tag name="KSO_WM_UNIT_INDEX" val="1"/>
  <p:tag name="KSO_WM_UNIT_ISNUMDGMTITLE" val="0"/>
  <p:tag name="KSO_WM_UNIT_PRESET_TEXT" val="此处添加副标题内容"/>
  <p:tag name="KSO_WM_UNIT_BLOCK" val="0"/>
  <p:tag name="KSO_WM_UNIT_DEC_AREA_ID" val="c980e97159444202a620411a5082c42f"/>
  <p:tag name="KSO_WM_UNIT_DEFAULT_FONT" val="18;24;2"/>
  <p:tag name="KSO_WM_CHIP_GROUPID" val="5f2a1e7645e1f15ec24fe43a"/>
  <p:tag name="KSO_WM_CHIP_XID" val="5f2a1e7645e1f15ec24fe43b"/>
  <p:tag name="KSO_WM_CHIP_FILLAREA_FILL_RULE" val="{&quot;fill_align&quot;:&quot;cm&quot;,&quot;fill_mode&quot;:&quot;adaptive&quot;,&quot;sacle_strategy&quot;:&quot;smart&quot;}"/>
  <p:tag name="KSO_WM_ASSEMBLE_CHIP_INDEX" val="e7f8d54b29ea4f68b5544b20392582ab"/>
</p:tagLst>
</file>

<file path=ppt/tags/tag60.xml><?xml version="1.0" encoding="utf-8"?>
<p:tagLst xmlns:p="http://schemas.openxmlformats.org/presentationml/2006/main">
  <p:tag name="KSO_WM_SLIDE_BACKGROUND_TYPE" val="topBottom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5281_5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1"/>
  <p:tag name="KSO_WM_UNIT_DEC_AREA_ID" val="50f7fe47cfe64f40908ce167ad7086e1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b9d70528f3c54eeba60a85374ca56ce9"/>
  <p:tag name="KSO_WM_SLIDE_BACKGROUND_TYPE" val="bottomTop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f27c9e169e354c018c68a6df2bf5c6ec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0234098a5f294e499abc87fefb7797fc"/>
  <p:tag name="KSO_WM_SLIDE_BACKGROUND_TYPE" val="bottomTop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b013f2798ab148dd9506e980bc55a515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fca781820cf2476e8e424c70281feae0"/>
  <p:tag name="KSO_WM_SLIDE_BACKGROUND_TYPE" val="bottomTop"/>
</p:tagLst>
</file>

<file path=ppt/tags/tag64.xml><?xml version="1.0" encoding="utf-8"?>
<p:tagLst xmlns:p="http://schemas.openxmlformats.org/presentationml/2006/main">
  <p:tag name="KSO_WM_SLIDE_BACKGROUND_TYPE" val="bottomTop"/>
</p:tagLst>
</file>

<file path=ppt/tags/tag65.xml><?xml version="1.0" encoding="utf-8"?>
<p:tagLst xmlns:p="http://schemas.openxmlformats.org/presentationml/2006/main">
  <p:tag name="KSO_WM_SLIDE_BACKGROUND_TYPE" val="bottomTop"/>
</p:tagLst>
</file>

<file path=ppt/tags/tag66.xml><?xml version="1.0" encoding="utf-8"?>
<p:tagLst xmlns:p="http://schemas.openxmlformats.org/presentationml/2006/main">
  <p:tag name="KSO_WM_SLIDE_BACKGROUND_TYPE" val="bottomTop"/>
</p:tagLst>
</file>

<file path=ppt/tags/tag67.xml><?xml version="1.0" encoding="utf-8"?>
<p:tagLst xmlns:p="http://schemas.openxmlformats.org/presentationml/2006/main">
  <p:tag name="KSO_WM_SLIDE_BACKGROUND_TYPE" val="bottomTop"/>
</p:tagLst>
</file>

<file path=ppt/tags/tag68.xml><?xml version="1.0" encoding="utf-8"?>
<p:tagLst xmlns:p="http://schemas.openxmlformats.org/presentationml/2006/main">
  <p:tag name="KSO_WM_SLIDE_BACKGROUND_TYPE" val="bottomTop"/>
</p:tagLst>
</file>

<file path=ppt/tags/tag69.xml><?xml version="1.0" encoding="utf-8"?>
<p:tagLst xmlns:p="http://schemas.openxmlformats.org/presentationml/2006/main">
  <p:tag name="KSO_WM_SLIDE_BACKGROUND_TYPE" val="bottomTop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5281_5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1"/>
  <p:tag name="KSO_WM_UNIT_DEC_AREA_ID" val="629d9ae124b742deb989a2a8254bcc11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7d61d5bcbfa49149204d26825e89b6b"/>
  <p:tag name="KSO_WM_SLIDE_BACKGROUND_TYPE" val="navigation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a80a4874763a4bb09a7af05466d06b11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3ee563ceda14485c942149d2459b7626"/>
  <p:tag name="KSO_WM_SLIDE_BACKGROUND_TYPE" val="navigation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0c58a3a65b9843f5aafa5284d703517b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0fce42a2f98e4fd5b6669435baa91082"/>
  <p:tag name="KSO_WM_SLIDE_BACKGROUND_TYPE" val="navigation"/>
</p:tagLst>
</file>

<file path=ppt/tags/tag73.xml><?xml version="1.0" encoding="utf-8"?>
<p:tagLst xmlns:p="http://schemas.openxmlformats.org/presentationml/2006/main">
  <p:tag name="KSO_WM_SLIDE_BACKGROUND_TYPE" val="navigation"/>
</p:tagLst>
</file>

<file path=ppt/tags/tag74.xml><?xml version="1.0" encoding="utf-8"?>
<p:tagLst xmlns:p="http://schemas.openxmlformats.org/presentationml/2006/main">
  <p:tag name="KSO_WM_SLIDE_BACKGROUND_TYPE" val="navigation"/>
</p:tagLst>
</file>

<file path=ppt/tags/tag75.xml><?xml version="1.0" encoding="utf-8"?>
<p:tagLst xmlns:p="http://schemas.openxmlformats.org/presentationml/2006/main">
  <p:tag name="KSO_WM_SLIDE_BACKGROUND_TYPE" val="navigation"/>
</p:tagLst>
</file>

<file path=ppt/tags/tag76.xml><?xml version="1.0" encoding="utf-8"?>
<p:tagLst xmlns:p="http://schemas.openxmlformats.org/presentationml/2006/main">
  <p:tag name="KSO_WM_SLIDE_BACKGROUND_TYPE" val="navigation"/>
</p:tagLst>
</file>

<file path=ppt/tags/tag77.xml><?xml version="1.0" encoding="utf-8"?>
<p:tagLst xmlns:p="http://schemas.openxmlformats.org/presentationml/2006/main">
  <p:tag name="KSO_WM_SLIDE_BACKGROUND_TYPE" val="navigation"/>
</p:tagLst>
</file>

<file path=ppt/tags/tag78.xml><?xml version="1.0" encoding="utf-8"?>
<p:tagLst xmlns:p="http://schemas.openxmlformats.org/presentationml/2006/main">
  <p:tag name="KSO_WM_SLIDE_BACKGROUND_TYPE" val="navigation"/>
</p:tagLst>
</file>

<file path=ppt/tags/tag79.xml><?xml version="1.0" encoding="utf-8"?>
<p:tagLst xmlns:p="http://schemas.openxmlformats.org/presentationml/2006/main">
  <p:tag name="KSO_WM_SLIDE_BACKGROUND_TYPE" val="navigation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</p:tagLst>
</file>

<file path=ppt/tags/tag80.xml><?xml version="1.0" encoding="utf-8"?>
<p:tagLst xmlns:p="http://schemas.openxmlformats.org/presentationml/2006/main">
  <p:tag name="KSO_WM_SLIDE_BACKGROUND_TYPE" val="navigation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chip20205281_5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1"/>
  <p:tag name="KSO_WM_UNIT_DEC_AREA_ID" val="f527da6406444f2cb3850abd65fd7654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27f6b944d06047999c53706ab08a98a6"/>
  <p:tag name="KSO_WM_SLIDE_BACKGROUND_TYPE" val="belt"/>
  <p:tag name="KSO_WM_UNIT_FILL_FORE_SCHEMECOLOR_INDEX_BRIGHTNESS" val="0"/>
  <p:tag name="KSO_WM_UNIT_FILL_FORE_SCHEMECOLOR_INDEX" val="15"/>
  <p:tag name="KSO_WM_UNIT_FILL_TYPE" val="1"/>
  <p:tag name="KSO_WM_UNIT_TEXT_FILL_FORE_SCHEMECOLOR_INDEX_BRIGHTNESS" val="0"/>
  <p:tag name="KSO_WM_UNIT_TEXT_FILL_FORE_SCHEMECOLOR_INDEX" val="2"/>
  <p:tag name="KSO_WM_UNIT_TEXT_FILL_TYPE" val="1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80a8916f2845472dba57c1eda50f85a9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9e9de2d8fa7348ffae84bfc85a4e25f4"/>
  <p:tag name="KSO_WM_SLIDE_BACKGROUND_TYPE" val="belt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157ca6c832b94aa7a00aba88d9acbdc0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3a702161aa98481ba6214c9a68c09bfa"/>
  <p:tag name="KSO_WM_SLIDE_BACKGROUND_TYPE" val="belt"/>
</p:tagLst>
</file>

<file path=ppt/tags/tag84.xml><?xml version="1.0" encoding="utf-8"?>
<p:tagLst xmlns:p="http://schemas.openxmlformats.org/presentationml/2006/main">
  <p:tag name="KSO_WM_SLIDE_BACKGROUND_TYPE" val="belt"/>
</p:tagLst>
</file>

<file path=ppt/tags/tag85.xml><?xml version="1.0" encoding="utf-8"?>
<p:tagLst xmlns:p="http://schemas.openxmlformats.org/presentationml/2006/main">
  <p:tag name="KSO_WM_SLIDE_BACKGROUND_TYPE" val="belt"/>
</p:tagLst>
</file>

<file path=ppt/tags/tag86.xml><?xml version="1.0" encoding="utf-8"?>
<p:tagLst xmlns:p="http://schemas.openxmlformats.org/presentationml/2006/main">
  <p:tag name="KSO_WM_SLIDE_BACKGROUND_TYPE" val="belt"/>
</p:tagLst>
</file>

<file path=ppt/tags/tag87.xml><?xml version="1.0" encoding="utf-8"?>
<p:tagLst xmlns:p="http://schemas.openxmlformats.org/presentationml/2006/main">
  <p:tag name="KSO_WM_SLIDE_BACKGROUND_TYPE" val="belt"/>
</p:tagLst>
</file>

<file path=ppt/tags/tag88.xml><?xml version="1.0" encoding="utf-8"?>
<p:tagLst xmlns:p="http://schemas.openxmlformats.org/presentationml/2006/main">
  <p:tag name="KSO_WM_SLIDE_BACKGROUND_TYPE" val="belt"/>
</p:tagLst>
</file>

<file path=ppt/tags/tag89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281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2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e"/>
  <p:tag name="KSO_WM_UNIT_DEC_AREA_ID" val="1fa11bda226a455ca6ba1ba2585497f6"/>
  <p:tag name="KSO_WM_CHIP_FILLAREA_FILL_RULE" val="{&quot;fill_align&quot;:&quot;lm&quot;,&quot;fill_effect&quot;:[],&quot;fill_mode&quot;:&quot;adaptive&quot;,&quot;sacle_strategy&quot;:&quot;stretch&quot;}"/>
  <p:tag name="KSO_WM_UNIT_DEC_SUPPORTCHANGEPIC" val="0"/>
  <p:tag name="KSO_WM_UNIT_DEC_CHANGEPICRESERVED" val="1"/>
  <p:tag name="KSO_WM_ASSEMBLE_CHIP_INDEX" val="3c643b16711a471d8982d5266608e1e0"/>
</p:tagLst>
</file>

<file path=ppt/tags/tag90.xml><?xml version="1.0" encoding="utf-8"?>
<p:tagLst xmlns:p="http://schemas.openxmlformats.org/presentationml/2006/main">
  <p:tag name="KSO_WM_TEMPLATE_CATEGORY" val="custom"/>
  <p:tag name="KSO_WM_TEMPLATE_INDEX" val="20205281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custom20205281_1*i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BLOCK" val="0"/>
  <p:tag name="KSO_WM_UNIT_SM_LIMIT_TYPE" val="3"/>
  <p:tag name="KSO_WM_UNIT_DEC_AREA_ID" val="2e34b2b25d4e4a30bbded40fc7eebe5b"/>
  <p:tag name="KSO_WM_UNIT_DECORATE_INFO" val="{&quot;DecorateInfoH&quot;:{&quot;IsAbs&quot;:true},&quot;DecorateInfoW&quot;:{&quot;IsAbs&quot;:false},&quot;DecorateInfoX&quot;:{&quot;IsAbs&quot;:true,&quot;Pos&quot;:1},&quot;DecorateInfoY&quot;:{&quot;IsAbs&quot;:true,&quot;Pos&quot;:0},&quot;ReferentInfo&quot;:{&quot;Id&quot;:&quot;c980e97159444202a620411a5082c42f&quot;,&quot;X&quot;:{&quot;Pos&quot;:1},&quot;Y&quot;:{&quot;Pos&quot;:2}},&quot;whChangeMode&quot;:0}"/>
  <p:tag name="KSO_WM_CHIP_GROUPID" val="5f2a1e7645e1f15ec24fe43a"/>
  <p:tag name="KSO_WM_CHIP_XID" val="5f2a1e7645e1f15ec24fe43b"/>
  <p:tag name="KSO_WM_CHIP_FILLAREA_FILL_RULE" val="{&quot;fill_align&quot;:&quot;cm&quot;,&quot;fill_mode&quot;:&quot;adaptive&quot;,&quot;sacle_strategy&quot;:&quot;smart&quot;}"/>
  <p:tag name="KSO_WM_UNIT_DEC_SUPPORTCHANGEPIC" val="0"/>
  <p:tag name="KSO_WM_UNIT_DEC_CHANGEPICRESERVED" val="0"/>
  <p:tag name="KSO_WM_ASSEMBLE_CHIP_INDEX" val="e7f8d54b29ea4f68b5544b20392582ab"/>
  <p:tag name="KSO_WM_UNIT_LINE_FORE_SCHEMECOLOR_INDEX_BRIGHTNESS" val="0.25"/>
  <p:tag name="KSO_WM_UNIT_LINE_FORE_SCHEMECOLOR_INDEX" val="13"/>
  <p:tag name="KSO_WM_UNIT_LINE_FILL_TYPE" val="2"/>
  <p:tag name="KSO_WM_TEMPLATE_ASSEMBLE_XID" val="5fbf64c69532eafaafd417e2"/>
  <p:tag name="KSO_WM_TEMPLATE_ASSEMBLE_GROUPID" val="5fbf64c69532eafaafd417e2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81_1*a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14"/>
  <p:tag name="KSO_WM_UNIT_TYPE" val="a"/>
  <p:tag name="KSO_WM_UNIT_INDEX" val="1"/>
  <p:tag name="KSO_WM_UNIT_ISNUMDGMTITLE" val="0"/>
  <p:tag name="KSO_WM_UNIT_PRESET_TEXT" val="单击编辑标题内容"/>
  <p:tag name="KSO_WM_UNIT_BLOCK" val="0"/>
  <p:tag name="KSO_WM_UNIT_DEC_AREA_ID" val="4726afa3e65b4bf88819b5b759434b87"/>
  <p:tag name="KSO_WM_UNIT_DEFAULT_FONT" val="24;60;4"/>
  <p:tag name="KSO_WM_CHIP_GROUPID" val="5f2a1e7645e1f15ec24fe43a"/>
  <p:tag name="KSO_WM_CHIP_XID" val="5f2a1e7645e1f15ec24fe43b"/>
  <p:tag name="KSO_WM_CHIP_FILLAREA_FILL_RULE" val="{&quot;fill_align&quot;:&quot;cm&quot;,&quot;fill_mode&quot;:&quot;adaptive&quot;,&quot;sacle_strategy&quot;:&quot;smart&quot;}"/>
  <p:tag name="KSO_WM_ASSEMBLE_CHIP_INDEX" val="e7f8d54b29ea4f68b5544b20392582ab"/>
  <p:tag name="KSO_WM_UNIT_TEXT_FILL_FORE_SCHEMECOLOR_INDEX_BRIGHTNESS" val="0.15"/>
  <p:tag name="KSO_WM_UNIT_TEXT_FILL_FORE_SCHEMECOLOR_INDEX" val="13"/>
  <p:tag name="KSO_WM_UNIT_TEXT_FILL_TYPE" val="1"/>
  <p:tag name="KSO_WM_TEMPLATE_ASSEMBLE_XID" val="5fbf64c69532eafaafd417e2"/>
  <p:tag name="KSO_WM_TEMPLATE_ASSEMBLE_GROUPID" val="5fbf64c69532eafaafd417e2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81_1*b*1"/>
  <p:tag name="KSO_WM_TEMPLATE_CATEGORY" val="custom"/>
  <p:tag name="KSO_WM_TEMPLATE_INDEX" val="20205281"/>
  <p:tag name="KSO_WM_UNIT_LAYERLEVEL" val="1"/>
  <p:tag name="KSO_WM_TAG_VERSION" val="1.0"/>
  <p:tag name="KSO_WM_BEAUTIFY_FLAG" val="#wm#"/>
  <p:tag name="KSO_WM_UNIT_ISCONTENTSTITLE" val="0"/>
  <p:tag name="KSO_WM_UNIT_NOCLEAR" val="0"/>
  <p:tag name="KSO_WM_UNIT_VALUE" val="19"/>
  <p:tag name="KSO_WM_UNIT_TYPE" val="b"/>
  <p:tag name="KSO_WM_UNIT_INDEX" val="1"/>
  <p:tag name="KSO_WM_UNIT_ISNUMDGMTITLE" val="0"/>
  <p:tag name="KSO_WM_UNIT_PRESET_TEXT" val="此处添加副标题内容"/>
  <p:tag name="KSO_WM_UNIT_BLOCK" val="0"/>
  <p:tag name="KSO_WM_UNIT_DEC_AREA_ID" val="c980e97159444202a620411a5082c42f"/>
  <p:tag name="KSO_WM_UNIT_DEFAULT_FONT" val="18;24;2"/>
  <p:tag name="KSO_WM_CHIP_GROUPID" val="5f2a1e7645e1f15ec24fe43a"/>
  <p:tag name="KSO_WM_CHIP_XID" val="5f2a1e7645e1f15ec24fe43b"/>
  <p:tag name="KSO_WM_CHIP_FILLAREA_FILL_RULE" val="{&quot;fill_align&quot;:&quot;cm&quot;,&quot;fill_mode&quot;:&quot;adaptive&quot;,&quot;sacle_strategy&quot;:&quot;smart&quot;}"/>
  <p:tag name="KSO_WM_ASSEMBLE_CHIP_INDEX" val="e7f8d54b29ea4f68b5544b20392582ab"/>
  <p:tag name="KSO_WM_UNIT_TEXT_FILL_FORE_SCHEMECOLOR_INDEX_BRIGHTNESS" val="0.35"/>
  <p:tag name="KSO_WM_UNIT_TEXT_FILL_FORE_SCHEMECOLOR_INDEX" val="13"/>
  <p:tag name="KSO_WM_UNIT_TEXT_FILL_TYPE" val="1"/>
  <p:tag name="KSO_WM_TEMPLATE_ASSEMBLE_XID" val="5fbf64c69532eafaafd417e2"/>
  <p:tag name="KSO_WM_TEMPLATE_ASSEMBLE_GROUPID" val="5fbf64c69532eafaafd417e2"/>
</p:tagLst>
</file>

<file path=ppt/tags/tag94.xml><?xml version="1.0" encoding="utf-8"?>
<p:tagLst xmlns:p="http://schemas.openxmlformats.org/presentationml/2006/main">
  <p:tag name="KSO_WM_CHIP_INFOS" val="{&quot;layout_type&quot;:&quot;forleft&quot;,&quot;slide_type&quot;:[&quot;title&quot;],&quot;aspect_ratio&quot;:&quot;16:9&quot;}"/>
  <p:tag name="KSO_WM_CHIP_XID" val="5ebe041a0ac41c4a0a52557b"/>
  <p:tag name="KSO_WM_CHIP_FILLPROP" val="[[{&quot;fill_id&quot;:&quot;d4089bcb58db42069348158c66880bc0&quot;,&quot;fill_align&quot;:&quot;cm&quot;,&quot;text_align&quot;:&quot;lm&quot;,&quot;text_direction&quot;:&quot;horizontal&quot;,&quot;chip_types&quot;:[&quot;text&quot;,&quot;header&quot;]}]]"/>
  <p:tag name="KSO_WM_SLIDE_ID" val="custom20205281_1"/>
  <p:tag name="KSO_WM_TEMPLATE_SUBCATEGORY" val="21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SLIDE_SIZE" val="380*460"/>
  <p:tag name="KSO_WM_SLIDE_POSITION" val="60*39"/>
  <p:tag name="KSO_WM_TAG_VERSION" val="1.0"/>
  <p:tag name="KSO_WM_BEAUTIFY_FLAG" val="#wm#"/>
  <p:tag name="KSO_WM_TEMPLATE_CATEGORY" val="custom"/>
  <p:tag name="KSO_WM_TEMPLATE_INDEX" val="20205281"/>
  <p:tag name="KSO_WM_SLIDE_LAYOUT" val="a_b"/>
  <p:tag name="KSO_WM_SLIDE_LAYOUT_CNT" val="1_1"/>
  <p:tag name="KSO_WM_CHIP_GROUPID" val="5ebf6661ddc3daf3fef3f760"/>
  <p:tag name="KSO_WM_SLIDE_LAYOUT_INFO" val="{&quot;id&quot;:&quot;2020-11-26T16:18:21&quot;,&quot;maxSize&quot;:{&quot;size1&quot;:62.85377762405961},&quot;minSize&quot;:{&quot;size1&quot;:51.45377762405962},&quot;normalSize&quot;:{&quot;size1&quot;:58.55377762405961},&quot;subLayout&quot;:[{&quot;id&quot;:&quot;2020-11-26T16:18:21&quot;,&quot;margin&quot;:{&quot;bottom&quot;:0.20331743359565735,&quot;left&quot;:3.386747360229492,&quot;right&quot;:17.074363708496094,&quot;top&quot;:5.821568489074707},&quot;type&quot;:0},{&quot;id&quot;:&quot;2020-11-26T16:18:21&quot;,&quot;margin&quot;:{&quot;bottom&quot;:5.821590900421143,&quot;left&quot;:3.386747360229492,&quot;right&quot;:17.074363708496094,&quot;top&quot;:0.2784408628940582},&quot;type&quot;:0}],&quot;type&quot;:0}"/>
  <p:tag name="KSO_WM_SLIDE_BK_DARK_LIGHT" val="2"/>
  <p:tag name="KSO_WM_SLIDE_BACKGROUND_TYPE" val="general"/>
  <p:tag name="KSO_WM_SLIDE_SUPPORT_FEATURE_TYPE" val="0"/>
  <p:tag name="KSO_WM_TEMPLATE_MASTER_THUMB_INDEX" val="13"/>
  <p:tag name="KSO_WM_TEMPLATE_ASSEMBLE_XID" val="5fbf64c69532eafaafd417e2"/>
  <p:tag name="KSO_WM_TEMPLATE_ASSEMBLE_GROUPID" val="5fbf64c69532eafaafd417e2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3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8f"/>
  <p:tag name="KSO_WM_UNIT_DEC_AREA_ID" val="bc06fe6384fa461194498414cc17e7d3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610ea2ae68e843ea84ba408c3f64e869"/>
  <p:tag name="KSO_WM_SLIDE_BACKGROUND_TYPE" val="general"/>
  <p:tag name="WM_BEAUTIFY_SHAPE_IDENTITY" val="{5bd1bbdf-17e2-414d-8e5a-a4ab0f7ca7aa}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t"/>
  <p:tag name="KSO_WM_UNIT_TYPE" val="i"/>
  <p:tag name="KSO_WM_UNIT_INDEX" val="1"/>
  <p:tag name="KSO_WM_UNIT_ID" val="chip20205281_4*i*1"/>
  <p:tag name="KSO_WM_TEMPLATE_CATEGORY" val="chip"/>
  <p:tag name="KSO_WM_TEMPLATE_INDEX" val="20205281"/>
  <p:tag name="KSO_WM_UNIT_LAYERLEVEL" val="1"/>
  <p:tag name="KSO_WM_TAG_VERSION" val="1.0"/>
  <p:tag name="KSO_WM_BEAUTIFY_FLAG" val="#wm#"/>
  <p:tag name="KSO_WM_CHIP_GROUPID" val="5fbf1fd79532eafaafd2988c"/>
  <p:tag name="KSO_WM_CHIP_XID" val="5fbf1fd79532eafaafd29890"/>
  <p:tag name="KSO_WM_UNIT_DEC_AREA_ID" val="209c644bbdcf44ddab1791c5d799b248"/>
  <p:tag name="KSO_WM_CHIP_FILLAREA_FILL_RULE" val="{&quot;fill_align&quot;:&quot;cm&quot;,&quot;fill_effect&quot;:[],&quot;fill_mode&quot;:&quot;full&quot;,&quot;sacle_strategy&quot;:&quot;stretch&quot;}"/>
  <p:tag name="KSO_WM_UNIT_DEC_SUPPORTCHANGEPIC" val="0"/>
  <p:tag name="KSO_WM_UNIT_DEC_CHANGEPICRESERVED" val="1"/>
  <p:tag name="KSO_WM_ASSEMBLE_CHIP_INDEX" val="db42b3663cc943659aec87634b64660b"/>
  <p:tag name="KSO_WM_SLIDE_BACKGROUND_TYPE" val="general"/>
  <p:tag name="WM_BEAUTIFY_SHAPE_IDENTITY" val="{1d0c5c82-1d4e-487d-acb7-a0f94ffcbe5c}"/>
</p:tagLst>
</file>

<file path=ppt/tags/tag9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98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</p:tagLst>
</file>

<file path=ppt/tags/tag99.xml><?xml version="1.0" encoding="utf-8"?>
<p:tagLst xmlns:p="http://schemas.openxmlformats.org/presentationml/2006/main">
  <p:tag name="KSO_WM_SLIDE_BK_DARK_LIGHT" val=""/>
  <p:tag name="KSO_WM_SLIDE_BACKGROUND_TYPE" val="general"/>
</p:tagLst>
</file>

<file path=ppt/theme/theme1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Adjacency">
      <a:dk1>
        <a:srgbClr val="000000"/>
      </a:dk1>
      <a:lt1>
        <a:srgbClr val="FFFFFF"/>
      </a:lt1>
      <a:dk2>
        <a:srgbClr val="D2EFEF"/>
      </a:dk2>
      <a:lt2>
        <a:srgbClr val="E8F6F7"/>
      </a:lt2>
      <a:accent1>
        <a:srgbClr val="84C1C3"/>
      </a:accent1>
      <a:accent2>
        <a:srgbClr val="7EB7D0"/>
      </a:accent2>
      <a:accent3>
        <a:srgbClr val="85ABD6"/>
      </a:accent3>
      <a:accent4>
        <a:srgbClr val="979CD1"/>
      </a:accent4>
      <a:accent5>
        <a:srgbClr val="AE8EBE"/>
      </a:accent5>
      <a:accent6>
        <a:srgbClr val="C283A1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3712</Words>
  <Application>WPS 演示</Application>
  <PresentationFormat>宽屏</PresentationFormat>
  <Paragraphs>198</Paragraphs>
  <Slides>27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42" baseType="lpstr">
      <vt:lpstr>Arial</vt:lpstr>
      <vt:lpstr>宋体</vt:lpstr>
      <vt:lpstr>Wingdings</vt:lpstr>
      <vt:lpstr>黑体</vt:lpstr>
      <vt:lpstr>Calibri</vt:lpstr>
      <vt:lpstr>思源黑体 CN Heavy</vt:lpstr>
      <vt:lpstr>微软雅黑</vt:lpstr>
      <vt:lpstr>Times New Roman</vt:lpstr>
      <vt:lpstr>等线</vt:lpstr>
      <vt:lpstr>Arial Unicode MS</vt:lpstr>
      <vt:lpstr>楷体</vt:lpstr>
      <vt:lpstr>幼圆</vt:lpstr>
      <vt:lpstr>汉仪乐喵体W</vt:lpstr>
      <vt:lpstr>3_Office 主题​​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 dmin</dc:creator>
  <cp:lastModifiedBy>万润仪器贸易公司</cp:lastModifiedBy>
  <cp:revision>12</cp:revision>
  <dcterms:created xsi:type="dcterms:W3CDTF">2021-01-17T16:27:00Z</dcterms:created>
  <dcterms:modified xsi:type="dcterms:W3CDTF">2022-05-23T05:53:46Z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2052-11.1.0.11691</vt:lpwstr>
  </property>
  <property fmtid="{D5CDD505-2E9C-101B-9397-08002B2CF9AE}" pid="3" name="ICV">
    <vt:lpwstr>DF904473757A44168F847562B706900A</vt:lpwstr>
  </property>
</Properties>
</file>